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8" r:id="rId7"/>
    <p:sldId id="270" r:id="rId8"/>
    <p:sldId id="268" r:id="rId9"/>
    <p:sldId id="262" r:id="rId10"/>
    <p:sldId id="269" r:id="rId11"/>
    <p:sldId id="261" r:id="rId12"/>
    <p:sldId id="263" r:id="rId13"/>
    <p:sldId id="257" r:id="rId14"/>
    <p:sldId id="264" r:id="rId15"/>
    <p:sldId id="266" r:id="rId16"/>
    <p:sldId id="265" r:id="rId17"/>
    <p:sldId id="267" r:id="rId18"/>
  </p:sldIdLst>
  <p:sldSz cx="9144000" cy="6858000" type="screen4x3"/>
  <p:notesSz cx="6858000" cy="994568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hann Peter Andersen" initials="JPA" lastIdx="0" clrIdx="0">
    <p:extLst>
      <p:ext uri="{19B8F6BF-5375-455C-9EA6-DF929625EA0E}">
        <p15:presenceInfo xmlns:p15="http://schemas.microsoft.com/office/powerpoint/2012/main" userId="S-1-5-21-1275783345-2253873932-3616901498-5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1008C-13D6-40FE-8437-0C3C93F9AE77}" v="19" dt="2024-08-16T11:44:46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óhann Peter Andersen" userId="0743f716-78bd-4179-a3d9-37ba429956a0" providerId="ADAL" clId="{E301008C-13D6-40FE-8437-0C3C93F9AE77}"/>
    <pc:docChg chg="custSel delSld modSld">
      <pc:chgData name="Jóhann Peter Andersen" userId="0743f716-78bd-4179-a3d9-37ba429956a0" providerId="ADAL" clId="{E301008C-13D6-40FE-8437-0C3C93F9AE77}" dt="2024-08-16T11:46:15.038" v="111" actId="47"/>
      <pc:docMkLst>
        <pc:docMk/>
      </pc:docMkLst>
      <pc:sldChg chg="addSp delSp modSp mod">
        <pc:chgData name="Jóhann Peter Andersen" userId="0743f716-78bd-4179-a3d9-37ba429956a0" providerId="ADAL" clId="{E301008C-13D6-40FE-8437-0C3C93F9AE77}" dt="2024-08-16T11:41:26.328" v="52" actId="14100"/>
        <pc:sldMkLst>
          <pc:docMk/>
          <pc:sldMk cId="2897220219" sldId="257"/>
        </pc:sldMkLst>
        <pc:graphicFrameChg chg="add mod">
          <ac:chgData name="Jóhann Peter Andersen" userId="0743f716-78bd-4179-a3d9-37ba429956a0" providerId="ADAL" clId="{E301008C-13D6-40FE-8437-0C3C93F9AE77}" dt="2024-08-16T11:41:26.328" v="52" actId="14100"/>
          <ac:graphicFrameMkLst>
            <pc:docMk/>
            <pc:sldMk cId="2897220219" sldId="257"/>
            <ac:graphicFrameMk id="3" creationId="{C6826284-8C0B-4B0B-8C9E-6FE81C37C231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40:47.120" v="47" actId="478"/>
          <ac:graphicFrameMkLst>
            <pc:docMk/>
            <pc:sldMk cId="2897220219" sldId="257"/>
            <ac:graphicFrameMk id="5" creationId="{C6826284-8C0B-4B0B-8C9E-6FE81C37C231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35:41.081" v="10" actId="14100"/>
        <pc:sldMkLst>
          <pc:docMk/>
          <pc:sldMk cId="1832238615" sldId="258"/>
        </pc:sldMkLst>
        <pc:graphicFrameChg chg="add mod">
          <ac:chgData name="Jóhann Peter Andersen" userId="0743f716-78bd-4179-a3d9-37ba429956a0" providerId="ADAL" clId="{E301008C-13D6-40FE-8437-0C3C93F9AE77}" dt="2024-08-16T11:35:41.081" v="10" actId="14100"/>
          <ac:graphicFrameMkLst>
            <pc:docMk/>
            <pc:sldMk cId="1832238615" sldId="258"/>
            <ac:graphicFrameMk id="3" creationId="{1678FE87-96BE-4A86-BAA2-4B356992A232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35:17.702" v="6" actId="478"/>
          <ac:graphicFrameMkLst>
            <pc:docMk/>
            <pc:sldMk cId="1832238615" sldId="258"/>
            <ac:graphicFrameMk id="5" creationId="{1678FE87-96BE-4A86-BAA2-4B356992A232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34:56.447" v="5" actId="14100"/>
        <pc:sldMkLst>
          <pc:docMk/>
          <pc:sldMk cId="3569086419" sldId="260"/>
        </pc:sldMkLst>
        <pc:graphicFrameChg chg="add mod">
          <ac:chgData name="Jóhann Peter Andersen" userId="0743f716-78bd-4179-a3d9-37ba429956a0" providerId="ADAL" clId="{E301008C-13D6-40FE-8437-0C3C93F9AE77}" dt="2024-08-16T11:34:56.447" v="5" actId="14100"/>
          <ac:graphicFrameMkLst>
            <pc:docMk/>
            <pc:sldMk cId="3569086419" sldId="260"/>
            <ac:graphicFrameMk id="3" creationId="{44F7C570-686A-4E72-AF94-0C281E365A49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34:12.388" v="0" actId="478"/>
          <ac:graphicFrameMkLst>
            <pc:docMk/>
            <pc:sldMk cId="3569086419" sldId="260"/>
            <ac:graphicFrameMk id="6" creationId="{44F7C570-686A-4E72-AF94-0C281E365A49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39:56.070" v="40" actId="14100"/>
        <pc:sldMkLst>
          <pc:docMk/>
          <pc:sldMk cId="2621652173" sldId="261"/>
        </pc:sldMkLst>
        <pc:graphicFrameChg chg="add mod">
          <ac:chgData name="Jóhann Peter Andersen" userId="0743f716-78bd-4179-a3d9-37ba429956a0" providerId="ADAL" clId="{E301008C-13D6-40FE-8437-0C3C93F9AE77}" dt="2024-08-16T11:39:56.070" v="40" actId="14100"/>
          <ac:graphicFrameMkLst>
            <pc:docMk/>
            <pc:sldMk cId="2621652173" sldId="261"/>
            <ac:graphicFrameMk id="3" creationId="{ACB2329F-347A-4D31-9B36-D22EE76283C2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39:21.079" v="35" actId="478"/>
          <ac:graphicFrameMkLst>
            <pc:docMk/>
            <pc:sldMk cId="2621652173" sldId="261"/>
            <ac:graphicFrameMk id="5" creationId="{ACB2329F-347A-4D31-9B36-D22EE76283C2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38:17.815" v="27" actId="14100"/>
        <pc:sldMkLst>
          <pc:docMk/>
          <pc:sldMk cId="2063498173" sldId="262"/>
        </pc:sldMkLst>
        <pc:graphicFrameChg chg="add mod">
          <ac:chgData name="Jóhann Peter Andersen" userId="0743f716-78bd-4179-a3d9-37ba429956a0" providerId="ADAL" clId="{E301008C-13D6-40FE-8437-0C3C93F9AE77}" dt="2024-08-16T11:38:17.815" v="27" actId="14100"/>
          <ac:graphicFrameMkLst>
            <pc:docMk/>
            <pc:sldMk cId="2063498173" sldId="262"/>
            <ac:graphicFrameMk id="3" creationId="{2C6DFD26-B32C-468C-8EC8-334A61ABED69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37:45.796" v="22" actId="478"/>
          <ac:graphicFrameMkLst>
            <pc:docMk/>
            <pc:sldMk cId="2063498173" sldId="262"/>
            <ac:graphicFrameMk id="6" creationId="{2C6DFD26-B32C-468C-8EC8-334A61ABED69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40:32.589" v="46" actId="14100"/>
        <pc:sldMkLst>
          <pc:docMk/>
          <pc:sldMk cId="2941205664" sldId="263"/>
        </pc:sldMkLst>
        <pc:graphicFrameChg chg="add mod">
          <ac:chgData name="Jóhann Peter Andersen" userId="0743f716-78bd-4179-a3d9-37ba429956a0" providerId="ADAL" clId="{E301008C-13D6-40FE-8437-0C3C93F9AE77}" dt="2024-08-16T11:40:32.589" v="46" actId="14100"/>
          <ac:graphicFrameMkLst>
            <pc:docMk/>
            <pc:sldMk cId="2941205664" sldId="263"/>
            <ac:graphicFrameMk id="3" creationId="{FC4D1961-0C6F-4881-BFF6-063E43B7535F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40:05.916" v="41" actId="478"/>
          <ac:graphicFrameMkLst>
            <pc:docMk/>
            <pc:sldMk cId="2941205664" sldId="263"/>
            <ac:graphicFrameMk id="5" creationId="{FC4D1961-0C6F-4881-BFF6-063E43B7535F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42:07.103" v="57" actId="14100"/>
        <pc:sldMkLst>
          <pc:docMk/>
          <pc:sldMk cId="1289411351" sldId="264"/>
        </pc:sldMkLst>
        <pc:spChg chg="add del mod">
          <ac:chgData name="Jóhann Peter Andersen" userId="0743f716-78bd-4179-a3d9-37ba429956a0" providerId="ADAL" clId="{E301008C-13D6-40FE-8437-0C3C93F9AE77}" dt="2024-08-16T11:41:58.781" v="55"/>
          <ac:spMkLst>
            <pc:docMk/>
            <pc:sldMk cId="1289411351" sldId="264"/>
            <ac:spMk id="4" creationId="{E7482763-AB2C-BDDB-4782-E8111F16F0CA}"/>
          </ac:spMkLst>
        </pc:spChg>
        <pc:graphicFrameChg chg="del">
          <ac:chgData name="Jóhann Peter Andersen" userId="0743f716-78bd-4179-a3d9-37ba429956a0" providerId="ADAL" clId="{E301008C-13D6-40FE-8437-0C3C93F9AE77}" dt="2024-08-16T11:41:42.313" v="53" actId="478"/>
          <ac:graphicFrameMkLst>
            <pc:docMk/>
            <pc:sldMk cId="1289411351" sldId="264"/>
            <ac:graphicFrameMk id="6" creationId="{25BC1DC1-14D0-474C-9712-97A330350651}"/>
          </ac:graphicFrameMkLst>
        </pc:graphicFrameChg>
        <pc:graphicFrameChg chg="add mod">
          <ac:chgData name="Jóhann Peter Andersen" userId="0743f716-78bd-4179-a3d9-37ba429956a0" providerId="ADAL" clId="{E301008C-13D6-40FE-8437-0C3C93F9AE77}" dt="2024-08-16T11:42:07.103" v="57" actId="14100"/>
          <ac:graphicFrameMkLst>
            <pc:docMk/>
            <pc:sldMk cId="1289411351" sldId="264"/>
            <ac:graphicFrameMk id="7" creationId="{25BC1DC1-14D0-474C-9712-97A330350651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43:10.234" v="64" actId="14100"/>
        <pc:sldMkLst>
          <pc:docMk/>
          <pc:sldMk cId="2132255063" sldId="265"/>
        </pc:sldMkLst>
        <pc:spChg chg="add del mod">
          <ac:chgData name="Jóhann Peter Andersen" userId="0743f716-78bd-4179-a3d9-37ba429956a0" providerId="ADAL" clId="{E301008C-13D6-40FE-8437-0C3C93F9AE77}" dt="2024-08-16T11:43:05.461" v="63"/>
          <ac:spMkLst>
            <pc:docMk/>
            <pc:sldMk cId="2132255063" sldId="265"/>
            <ac:spMk id="4" creationId="{3D155F22-3597-4FE2-DBAC-E271B04B1B0A}"/>
          </ac:spMkLst>
        </pc:spChg>
        <pc:graphicFrameChg chg="del">
          <ac:chgData name="Jóhann Peter Andersen" userId="0743f716-78bd-4179-a3d9-37ba429956a0" providerId="ADAL" clId="{E301008C-13D6-40FE-8437-0C3C93F9AE77}" dt="2024-08-16T11:42:50.727" v="61" actId="478"/>
          <ac:graphicFrameMkLst>
            <pc:docMk/>
            <pc:sldMk cId="2132255063" sldId="265"/>
            <ac:graphicFrameMk id="6" creationId="{89A85749-6DF6-43CC-A32E-7A76FC787FD5}"/>
          </ac:graphicFrameMkLst>
        </pc:graphicFrameChg>
        <pc:graphicFrameChg chg="add mod">
          <ac:chgData name="Jóhann Peter Andersen" userId="0743f716-78bd-4179-a3d9-37ba429956a0" providerId="ADAL" clId="{E301008C-13D6-40FE-8437-0C3C93F9AE77}" dt="2024-08-16T11:43:10.234" v="64" actId="14100"/>
          <ac:graphicFrameMkLst>
            <pc:docMk/>
            <pc:sldMk cId="2132255063" sldId="265"/>
            <ac:graphicFrameMk id="7" creationId="{89A85749-6DF6-43CC-A32E-7A76FC787FD5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42:42.107" v="60"/>
        <pc:sldMkLst>
          <pc:docMk/>
          <pc:sldMk cId="2921185954" sldId="266"/>
        </pc:sldMkLst>
        <pc:spChg chg="add del mod">
          <ac:chgData name="Jóhann Peter Andersen" userId="0743f716-78bd-4179-a3d9-37ba429956a0" providerId="ADAL" clId="{E301008C-13D6-40FE-8437-0C3C93F9AE77}" dt="2024-08-16T11:42:42.107" v="60"/>
          <ac:spMkLst>
            <pc:docMk/>
            <pc:sldMk cId="2921185954" sldId="266"/>
            <ac:spMk id="4" creationId="{46776C98-2738-2B23-A210-B4868989A2A7}"/>
          </ac:spMkLst>
        </pc:spChg>
        <pc:graphicFrameChg chg="del">
          <ac:chgData name="Jóhann Peter Andersen" userId="0743f716-78bd-4179-a3d9-37ba429956a0" providerId="ADAL" clId="{E301008C-13D6-40FE-8437-0C3C93F9AE77}" dt="2024-08-16T11:42:26.141" v="58" actId="478"/>
          <ac:graphicFrameMkLst>
            <pc:docMk/>
            <pc:sldMk cId="2921185954" sldId="266"/>
            <ac:graphicFrameMk id="6" creationId="{B00D2503-5849-447C-B595-60DA54B215B7}"/>
          </ac:graphicFrameMkLst>
        </pc:graphicFrameChg>
        <pc:graphicFrameChg chg="add mod">
          <ac:chgData name="Jóhann Peter Andersen" userId="0743f716-78bd-4179-a3d9-37ba429956a0" providerId="ADAL" clId="{E301008C-13D6-40FE-8437-0C3C93F9AE77}" dt="2024-08-16T11:42:42.107" v="60"/>
          <ac:graphicFrameMkLst>
            <pc:docMk/>
            <pc:sldMk cId="2921185954" sldId="266"/>
            <ac:graphicFrameMk id="7" creationId="{B00D2503-5849-447C-B595-60DA54B215B7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43:42.419" v="68" actId="14100"/>
        <pc:sldMkLst>
          <pc:docMk/>
          <pc:sldMk cId="1355901644" sldId="267"/>
        </pc:sldMkLst>
        <pc:spChg chg="add del mod">
          <ac:chgData name="Jóhann Peter Andersen" userId="0743f716-78bd-4179-a3d9-37ba429956a0" providerId="ADAL" clId="{E301008C-13D6-40FE-8437-0C3C93F9AE77}" dt="2024-08-16T11:43:39.432" v="67"/>
          <ac:spMkLst>
            <pc:docMk/>
            <pc:sldMk cId="1355901644" sldId="267"/>
            <ac:spMk id="4" creationId="{EF5C8E6A-E387-2482-97CC-3479373EA8BA}"/>
          </ac:spMkLst>
        </pc:spChg>
        <pc:graphicFrameChg chg="del">
          <ac:chgData name="Jóhann Peter Andersen" userId="0743f716-78bd-4179-a3d9-37ba429956a0" providerId="ADAL" clId="{E301008C-13D6-40FE-8437-0C3C93F9AE77}" dt="2024-08-16T11:43:24.686" v="65" actId="478"/>
          <ac:graphicFrameMkLst>
            <pc:docMk/>
            <pc:sldMk cId="1355901644" sldId="267"/>
            <ac:graphicFrameMk id="6" creationId="{01001DA1-BDAD-40EB-84DE-BC680A0CD2C5}"/>
          </ac:graphicFrameMkLst>
        </pc:graphicFrameChg>
        <pc:graphicFrameChg chg="add mod">
          <ac:chgData name="Jóhann Peter Andersen" userId="0743f716-78bd-4179-a3d9-37ba429956a0" providerId="ADAL" clId="{E301008C-13D6-40FE-8437-0C3C93F9AE77}" dt="2024-08-16T11:43:42.419" v="68" actId="14100"/>
          <ac:graphicFrameMkLst>
            <pc:docMk/>
            <pc:sldMk cId="1355901644" sldId="267"/>
            <ac:graphicFrameMk id="7" creationId="{01001DA1-BDAD-40EB-84DE-BC680A0CD2C5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37:28.446" v="21" actId="14100"/>
        <pc:sldMkLst>
          <pc:docMk/>
          <pc:sldMk cId="2312048020" sldId="268"/>
        </pc:sldMkLst>
        <pc:graphicFrameChg chg="add mod">
          <ac:chgData name="Jóhann Peter Andersen" userId="0743f716-78bd-4179-a3d9-37ba429956a0" providerId="ADAL" clId="{E301008C-13D6-40FE-8437-0C3C93F9AE77}" dt="2024-08-16T11:37:28.446" v="21" actId="14100"/>
          <ac:graphicFrameMkLst>
            <pc:docMk/>
            <pc:sldMk cId="2312048020" sldId="268"/>
            <ac:graphicFrameMk id="3" creationId="{33E35FD1-5C05-4906-9F1A-60A01E20BA63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36:49.949" v="15" actId="478"/>
          <ac:graphicFrameMkLst>
            <pc:docMk/>
            <pc:sldMk cId="2312048020" sldId="268"/>
            <ac:graphicFrameMk id="5" creationId="{33E35FD1-5C05-4906-9F1A-60A01E20BA63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39:09.505" v="34" actId="14100"/>
        <pc:sldMkLst>
          <pc:docMk/>
          <pc:sldMk cId="3209932151" sldId="269"/>
        </pc:sldMkLst>
        <pc:graphicFrameChg chg="add mod">
          <ac:chgData name="Jóhann Peter Andersen" userId="0743f716-78bd-4179-a3d9-37ba429956a0" providerId="ADAL" clId="{E301008C-13D6-40FE-8437-0C3C93F9AE77}" dt="2024-08-16T11:39:09.505" v="34" actId="14100"/>
          <ac:graphicFrameMkLst>
            <pc:docMk/>
            <pc:sldMk cId="3209932151" sldId="269"/>
            <ac:graphicFrameMk id="3" creationId="{8F4F8DA9-85B0-444F-A934-4DE7D689DDB4}"/>
          </ac:graphicFrameMkLst>
        </pc:graphicFrameChg>
        <pc:graphicFrameChg chg="del">
          <ac:chgData name="Jóhann Peter Andersen" userId="0743f716-78bd-4179-a3d9-37ba429956a0" providerId="ADAL" clId="{E301008C-13D6-40FE-8437-0C3C93F9AE77}" dt="2024-08-16T11:38:33.094" v="28" actId="478"/>
          <ac:graphicFrameMkLst>
            <pc:docMk/>
            <pc:sldMk cId="3209932151" sldId="269"/>
            <ac:graphicFrameMk id="5" creationId="{8F4F8DA9-85B0-444F-A934-4DE7D689DDB4}"/>
          </ac:graphicFrameMkLst>
        </pc:graphicFrameChg>
      </pc:sldChg>
      <pc:sldChg chg="addSp delSp modSp mod">
        <pc:chgData name="Jóhann Peter Andersen" userId="0743f716-78bd-4179-a3d9-37ba429956a0" providerId="ADAL" clId="{E301008C-13D6-40FE-8437-0C3C93F9AE77}" dt="2024-08-16T11:36:26.781" v="14" actId="14100"/>
        <pc:sldMkLst>
          <pc:docMk/>
          <pc:sldMk cId="4187944997" sldId="270"/>
        </pc:sldMkLst>
        <pc:spChg chg="add del mod">
          <ac:chgData name="Jóhann Peter Andersen" userId="0743f716-78bd-4179-a3d9-37ba429956a0" providerId="ADAL" clId="{E301008C-13D6-40FE-8437-0C3C93F9AE77}" dt="2024-08-16T11:36:14.665" v="13"/>
          <ac:spMkLst>
            <pc:docMk/>
            <pc:sldMk cId="4187944997" sldId="270"/>
            <ac:spMk id="5" creationId="{83356742-194E-802A-7EB8-3D7CB5959B15}"/>
          </ac:spMkLst>
        </pc:spChg>
        <pc:graphicFrameChg chg="del">
          <ac:chgData name="Jóhann Peter Andersen" userId="0743f716-78bd-4179-a3d9-37ba429956a0" providerId="ADAL" clId="{E301008C-13D6-40FE-8437-0C3C93F9AE77}" dt="2024-08-16T11:35:55.944" v="11" actId="478"/>
          <ac:graphicFrameMkLst>
            <pc:docMk/>
            <pc:sldMk cId="4187944997" sldId="270"/>
            <ac:graphicFrameMk id="6" creationId="{FA8B3541-A77E-4F59-BECB-4EA525B8B72D}"/>
          </ac:graphicFrameMkLst>
        </pc:graphicFrameChg>
        <pc:graphicFrameChg chg="add mod">
          <ac:chgData name="Jóhann Peter Andersen" userId="0743f716-78bd-4179-a3d9-37ba429956a0" providerId="ADAL" clId="{E301008C-13D6-40FE-8437-0C3C93F9AE77}" dt="2024-08-16T11:36:26.781" v="14" actId="14100"/>
          <ac:graphicFrameMkLst>
            <pc:docMk/>
            <pc:sldMk cId="4187944997" sldId="270"/>
            <ac:graphicFrameMk id="7" creationId="{FA8B3541-A77E-4F59-BECB-4EA525B8B72D}"/>
          </ac:graphicFrameMkLst>
        </pc:graphicFrameChg>
      </pc:sldChg>
      <pc:sldChg chg="delSp modSp del mod">
        <pc:chgData name="Jóhann Peter Andersen" userId="0743f716-78bd-4179-a3d9-37ba429956a0" providerId="ADAL" clId="{E301008C-13D6-40FE-8437-0C3C93F9AE77}" dt="2024-08-16T11:46:15.038" v="111" actId="47"/>
        <pc:sldMkLst>
          <pc:docMk/>
          <pc:sldMk cId="3911425994" sldId="271"/>
        </pc:sldMkLst>
        <pc:spChg chg="del">
          <ac:chgData name="Jóhann Peter Andersen" userId="0743f716-78bd-4179-a3d9-37ba429956a0" providerId="ADAL" clId="{E301008C-13D6-40FE-8437-0C3C93F9AE77}" dt="2024-08-16T11:46:09.711" v="110" actId="478"/>
          <ac:spMkLst>
            <pc:docMk/>
            <pc:sldMk cId="3911425994" sldId="271"/>
            <ac:spMk id="2" creationId="{078FCA6C-C911-3EE2-C677-DA09F01DBA2B}"/>
          </ac:spMkLst>
        </pc:spChg>
        <pc:graphicFrameChg chg="mod modGraphic">
          <ac:chgData name="Jóhann Peter Andersen" userId="0743f716-78bd-4179-a3d9-37ba429956a0" providerId="ADAL" clId="{E301008C-13D6-40FE-8437-0C3C93F9AE77}" dt="2024-08-16T11:45:51.166" v="109" actId="14100"/>
          <ac:graphicFrameMkLst>
            <pc:docMk/>
            <pc:sldMk cId="3911425994" sldId="271"/>
            <ac:graphicFrameMk id="4" creationId="{DBABD151-DD66-B2A3-A7F8-06AFBA191C0B}"/>
          </ac:graphicFrameMkLst>
        </pc:graphicFrameChg>
        <pc:picChg chg="mod">
          <ac:chgData name="Jóhann Peter Andersen" userId="0743f716-78bd-4179-a3d9-37ba429956a0" providerId="ADAL" clId="{E301008C-13D6-40FE-8437-0C3C93F9AE77}" dt="2024-08-16T11:44:46.995" v="92" actId="14100"/>
          <ac:picMkLst>
            <pc:docMk/>
            <pc:sldMk cId="3911425994" sldId="271"/>
            <ac:picMk id="5" creationId="{058A29F8-EA35-D616-56CD-06A995C1280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Samtals olía - ´000 krónur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45101196882765"/>
          <c:y val="0.1580303158036723"/>
          <c:w val="0.81581804071205677"/>
          <c:h val="0.71020620816402236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Sheet1!$B$2:$B$13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1884857</c:v>
                </c:pt>
                <c:pt idx="1">
                  <c:v>1300662</c:v>
                </c:pt>
                <c:pt idx="2">
                  <c:v>506518</c:v>
                </c:pt>
                <c:pt idx="3">
                  <c:v>680860</c:v>
                </c:pt>
                <c:pt idx="4">
                  <c:v>477334</c:v>
                </c:pt>
                <c:pt idx="5">
                  <c:v>425785</c:v>
                </c:pt>
                <c:pt idx="6">
                  <c:v>467868</c:v>
                </c:pt>
                <c:pt idx="7">
                  <c:v>234417.266</c:v>
                </c:pt>
                <c:pt idx="8">
                  <c:v>186714.29800000001</c:v>
                </c:pt>
                <c:pt idx="9">
                  <c:v>553879.55799999996</c:v>
                </c:pt>
                <c:pt idx="10">
                  <c:v>2446299.642</c:v>
                </c:pt>
                <c:pt idx="11">
                  <c:v>1758050.753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5D-4B19-99C9-EE7CAD7D3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34495616"/>
        <c:axId val="1"/>
      </c:lineChart>
      <c:catAx>
        <c:axId val="21344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49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samtals útslepp CO2 - ´000 kg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Sheet1!$B$168:$B$179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Sheet1!$B$168:$B$178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9-4C8A-8E58-FA5F8AF05E44}"/>
            </c:ext>
          </c:extLst>
        </c:ser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Sheet1!$B$168:$B$179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Sheet1!$C$168:$C$179</c:f>
              <c:numCache>
                <c:formatCode>#,##0</c:formatCode>
                <c:ptCount val="12"/>
                <c:pt idx="0">
                  <c:v>54679</c:v>
                </c:pt>
                <c:pt idx="1">
                  <c:v>37668</c:v>
                </c:pt>
                <c:pt idx="2">
                  <c:v>17018</c:v>
                </c:pt>
                <c:pt idx="3">
                  <c:v>33964</c:v>
                </c:pt>
                <c:pt idx="4">
                  <c:v>29906</c:v>
                </c:pt>
                <c:pt idx="5">
                  <c:v>23485</c:v>
                </c:pt>
                <c:pt idx="6">
                  <c:v>22745</c:v>
                </c:pt>
                <c:pt idx="7">
                  <c:v>10011</c:v>
                </c:pt>
                <c:pt idx="8">
                  <c:v>9204</c:v>
                </c:pt>
                <c:pt idx="9">
                  <c:v>20835</c:v>
                </c:pt>
                <c:pt idx="10">
                  <c:v>67402</c:v>
                </c:pt>
                <c:pt idx="11">
                  <c:v>46103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9-4C8A-8E58-FA5F8AF05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2728288"/>
        <c:axId val="1"/>
      </c:lineChart>
      <c:catAx>
        <c:axId val="18327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7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CO2 útslepp kg á hráefnistonn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549422188614711E-2"/>
          <c:y val="0.18613390928725707"/>
          <c:w val="0.89374911643351473"/>
          <c:h val="0.69205931871906934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Sheet1!$B$190:$B$201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Sheet1!$C$190:$C$201</c:f>
              <c:numCache>
                <c:formatCode>#,##0.00</c:formatCode>
                <c:ptCount val="12"/>
                <c:pt idx="0">
                  <c:v>76.61</c:v>
                </c:pt>
                <c:pt idx="1">
                  <c:v>60.62</c:v>
                </c:pt>
                <c:pt idx="2">
                  <c:v>39.57</c:v>
                </c:pt>
                <c:pt idx="3">
                  <c:v>43.47</c:v>
                </c:pt>
                <c:pt idx="4">
                  <c:v>68.650000000000006</c:v>
                </c:pt>
                <c:pt idx="5">
                  <c:v>40.18</c:v>
                </c:pt>
                <c:pt idx="6">
                  <c:v>34.299999999999997</c:v>
                </c:pt>
                <c:pt idx="7">
                  <c:v>24.459549266042494</c:v>
                </c:pt>
                <c:pt idx="8">
                  <c:v>23.89</c:v>
                </c:pt>
                <c:pt idx="9">
                  <c:v>45.06</c:v>
                </c:pt>
                <c:pt idx="10">
                  <c:v>79.459999999999994</c:v>
                </c:pt>
                <c:pt idx="11">
                  <c:v>55.17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67-4749-BD4E-2EA4B634F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35803840"/>
        <c:axId val="1"/>
      </c:lineChart>
      <c:catAx>
        <c:axId val="21358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0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Hlutfall orku framleitt með rafmagni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49775615208851"/>
          <c:y val="0.20233948826572118"/>
          <c:w val="0.84401163841993654"/>
          <c:h val="0.68161071971266751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Sheet1!$B$212:$B$223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Sheet1!$C$212:$C$223</c:f>
              <c:numCache>
                <c:formatCode>0.0%</c:formatCode>
                <c:ptCount val="12"/>
                <c:pt idx="0">
                  <c:v>0.46641761750875299</c:v>
                </c:pt>
                <c:pt idx="1">
                  <c:v>0.59223835211956</c:v>
                </c:pt>
                <c:pt idx="2">
                  <c:v>0.75343651541123902</c:v>
                </c:pt>
                <c:pt idx="3">
                  <c:v>0.69408315037833201</c:v>
                </c:pt>
                <c:pt idx="4">
                  <c:v>0.57959045632645911</c:v>
                </c:pt>
                <c:pt idx="5">
                  <c:v>0.73978747417468504</c:v>
                </c:pt>
                <c:pt idx="6">
                  <c:v>0.75382773581844598</c:v>
                </c:pt>
                <c:pt idx="7">
                  <c:v>0.83267173953341778</c:v>
                </c:pt>
                <c:pt idx="8">
                  <c:v>0.83936632552723434</c:v>
                </c:pt>
                <c:pt idx="9">
                  <c:v>0.70636531128747559</c:v>
                </c:pt>
                <c:pt idx="10">
                  <c:v>0.45150696740140861</c:v>
                </c:pt>
                <c:pt idx="11">
                  <c:v>0.6230328664686462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2-4CDC-B646-EE4AF7485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956944912"/>
        <c:axId val="1"/>
      </c:lineChart>
      <c:catAx>
        <c:axId val="195694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9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Verðþróun á orkueiningu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103086252149494E-2"/>
          <c:y val="0.14328336969926952"/>
          <c:w val="0.8962678646360428"/>
          <c:h val="0.64163551845175981"/>
        </c:manualLayout>
      </c:layout>
      <c:lineChart>
        <c:grouping val="standard"/>
        <c:varyColors val="0"/>
        <c:ser>
          <c:idx val="0"/>
          <c:order val="0"/>
          <c:tx>
            <c:v>rafmagn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Sheet1!$A$237:$A$248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Sheet1!$C$237:$C$248</c:f>
              <c:numCache>
                <c:formatCode>0.00</c:formatCode>
                <c:ptCount val="12"/>
                <c:pt idx="0">
                  <c:v>6.6279069767441863</c:v>
                </c:pt>
                <c:pt idx="1">
                  <c:v>6.2906976744186052</c:v>
                </c:pt>
                <c:pt idx="2">
                  <c:v>6.4186046511627897</c:v>
                </c:pt>
                <c:pt idx="3">
                  <c:v>7.3488372093023262</c:v>
                </c:pt>
                <c:pt idx="4">
                  <c:v>8.0488076445825101</c:v>
                </c:pt>
                <c:pt idx="5">
                  <c:v>7.0908492463403228</c:v>
                </c:pt>
                <c:pt idx="6">
                  <c:v>8.4076256702878212</c:v>
                </c:pt>
                <c:pt idx="7">
                  <c:v>8.2656995724331068</c:v>
                </c:pt>
                <c:pt idx="8">
                  <c:v>8.3063936340178728</c:v>
                </c:pt>
                <c:pt idx="9">
                  <c:v>8.6885659780923703</c:v>
                </c:pt>
                <c:pt idx="10">
                  <c:v>10.320861550127205</c:v>
                </c:pt>
                <c:pt idx="11">
                  <c:v>10.269241622862751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DF-4879-A573-3CAEE410A0C3}"/>
            </c:ext>
          </c:extLst>
        </c:ser>
        <c:ser>
          <c:idx val="1"/>
          <c:order val="1"/>
          <c:tx>
            <c:v>olía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Sheet1!$A$237:$A$248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Sheet1!$B$237:$B$248</c:f>
              <c:numCache>
                <c:formatCode>0.00</c:formatCode>
                <c:ptCount val="12"/>
                <c:pt idx="0">
                  <c:v>11.413288288288287</c:v>
                </c:pt>
                <c:pt idx="1">
                  <c:v>11.432432432432432</c:v>
                </c:pt>
                <c:pt idx="2">
                  <c:v>9.8547297297297316</c:v>
                </c:pt>
                <c:pt idx="3">
                  <c:v>6.6373873873873865</c:v>
                </c:pt>
                <c:pt idx="4">
                  <c:v>5.2844464980009169</c:v>
                </c:pt>
                <c:pt idx="5">
                  <c:v>6.0024465600727348</c:v>
                </c:pt>
                <c:pt idx="6">
                  <c:v>6.8102653240453854</c:v>
                </c:pt>
                <c:pt idx="7">
                  <c:v>7.7539074559286805</c:v>
                </c:pt>
                <c:pt idx="8">
                  <c:v>6.7164095145721037</c:v>
                </c:pt>
                <c:pt idx="9">
                  <c:v>8.8016075459031509</c:v>
                </c:pt>
                <c:pt idx="10">
                  <c:v>12.016400205067772</c:v>
                </c:pt>
                <c:pt idx="11">
                  <c:v>12.625055768317079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DF-4879-A573-3CAEE410A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6948112"/>
        <c:axId val="1"/>
      </c:lineChart>
      <c:catAx>
        <c:axId val="195694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56948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6364813388217432"/>
          <c:y val="0.89181116483757361"/>
          <c:w val="0.14277968388747644"/>
          <c:h val="0.108188912826574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Samtals rafmagn - ´000 krónur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81614900806805"/>
          <c:y val="0.16957314184898639"/>
          <c:w val="0.84064997008844122"/>
          <c:h val="0.70502680735091194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Sheet1!$B$25:$B$36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Sheet1!$C$25:$C$36</c:f>
              <c:numCache>
                <c:formatCode>#,##0</c:formatCode>
                <c:ptCount val="12"/>
                <c:pt idx="0">
                  <c:v>956639</c:v>
                </c:pt>
                <c:pt idx="1">
                  <c:v>1039307</c:v>
                </c:pt>
                <c:pt idx="2">
                  <c:v>1008826</c:v>
                </c:pt>
                <c:pt idx="3">
                  <c:v>1710781</c:v>
                </c:pt>
                <c:pt idx="4">
                  <c:v>1002312</c:v>
                </c:pt>
                <c:pt idx="5">
                  <c:v>1430012</c:v>
                </c:pt>
                <c:pt idx="6">
                  <c:v>1768748</c:v>
                </c:pt>
                <c:pt idx="7">
                  <c:v>1243521.013</c:v>
                </c:pt>
                <c:pt idx="8">
                  <c:v>1206612.622</c:v>
                </c:pt>
                <c:pt idx="9">
                  <c:v>1315295.8319999999</c:v>
                </c:pt>
                <c:pt idx="10">
                  <c:v>1729595.558</c:v>
                </c:pt>
                <c:pt idx="11">
                  <c:v>2363436.5410000002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28-4489-A0C3-F1A9DB75D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34496016"/>
        <c:axId val="1"/>
      </c:lineChart>
      <c:catAx>
        <c:axId val="213449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49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Olíunotkun - ´000 lítrar</a:t>
            </a:r>
          </a:p>
        </c:rich>
      </c:tx>
      <c:layout>
        <c:manualLayout>
          <c:xMode val="edge"/>
          <c:yMode val="edge"/>
          <c:x val="0.35674148268231176"/>
          <c:y val="1.713056216810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80372869632359"/>
          <c:y val="0.17599001179069484"/>
          <c:w val="0.87390958152702825"/>
          <c:h val="0.70883455080163171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Sheet1!$B$51:$B$62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Sheet1!$C$51:$C$62</c:f>
              <c:numCache>
                <c:formatCode>#,##0</c:formatCode>
                <c:ptCount val="12"/>
                <c:pt idx="0">
                  <c:v>18598</c:v>
                </c:pt>
                <c:pt idx="1">
                  <c:v>12812</c:v>
                </c:pt>
                <c:pt idx="2">
                  <c:v>5788</c:v>
                </c:pt>
                <c:pt idx="3">
                  <c:v>11552</c:v>
                </c:pt>
                <c:pt idx="4">
                  <c:v>10172</c:v>
                </c:pt>
                <c:pt idx="5">
                  <c:v>7988</c:v>
                </c:pt>
                <c:pt idx="6">
                  <c:v>7736</c:v>
                </c:pt>
                <c:pt idx="7">
                  <c:v>3404.5210000000002</c:v>
                </c:pt>
                <c:pt idx="8">
                  <c:v>3130.5990000000002</c:v>
                </c:pt>
                <c:pt idx="9">
                  <c:v>7086.64</c:v>
                </c:pt>
                <c:pt idx="10">
                  <c:v>22925.684000000001</c:v>
                </c:pt>
                <c:pt idx="11">
                  <c:v>15681.411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4F-4E67-A2E2-A7AB6D148CAD}"/>
            </c:ext>
          </c:extLst>
        </c:ser>
        <c:ser>
          <c:idx val="1"/>
          <c:order val="1"/>
          <c:spPr>
            <a:ln w="31750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Sheet1!$B$51:$B$62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Sheet1!$C$51:$C$61</c:f>
              <c:numCache>
                <c:formatCode>#,##0</c:formatCode>
                <c:ptCount val="11"/>
                <c:pt idx="0">
                  <c:v>18598</c:v>
                </c:pt>
                <c:pt idx="1">
                  <c:v>12812</c:v>
                </c:pt>
                <c:pt idx="2">
                  <c:v>5788</c:v>
                </c:pt>
                <c:pt idx="3">
                  <c:v>11552</c:v>
                </c:pt>
                <c:pt idx="4">
                  <c:v>10172</c:v>
                </c:pt>
                <c:pt idx="5">
                  <c:v>7988</c:v>
                </c:pt>
                <c:pt idx="6">
                  <c:v>7736</c:v>
                </c:pt>
                <c:pt idx="7">
                  <c:v>3404.5210000000002</c:v>
                </c:pt>
                <c:pt idx="8">
                  <c:v>3130.5990000000002</c:v>
                </c:pt>
                <c:pt idx="9">
                  <c:v>7086.64</c:v>
                </c:pt>
                <c:pt idx="10">
                  <c:v>22925.684000000001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4F-4E67-A2E2-A7AB6D148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497616"/>
        <c:axId val="1"/>
      </c:lineChart>
      <c:catAx>
        <c:axId val="213449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49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Olíunotkun lítrar pr hráefnistonn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Sheet1!$Q$263:$Q$274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Sheet1!$R$263:$R$274</c:f>
              <c:numCache>
                <c:formatCode>0.00</c:formatCode>
                <c:ptCount val="12"/>
                <c:pt idx="0">
                  <c:v>26.058676822108822</c:v>
                </c:pt>
                <c:pt idx="1">
                  <c:v>20.619394241756119</c:v>
                </c:pt>
                <c:pt idx="2">
                  <c:v>13.458688206694987</c:v>
                </c:pt>
                <c:pt idx="3">
                  <c:v>14.785244760256791</c:v>
                </c:pt>
                <c:pt idx="4">
                  <c:v>23.349961894792902</c:v>
                </c:pt>
                <c:pt idx="5">
                  <c:v>13.667785085618078</c:v>
                </c:pt>
                <c:pt idx="6">
                  <c:v>11.665611165394033</c:v>
                </c:pt>
                <c:pt idx="7">
                  <c:v>8.3181549422411596</c:v>
                </c:pt>
                <c:pt idx="8">
                  <c:v>8.1260648818701426</c:v>
                </c:pt>
                <c:pt idx="9">
                  <c:v>15.32723702082378</c:v>
                </c:pt>
                <c:pt idx="10">
                  <c:v>27.028215790137619</c:v>
                </c:pt>
                <c:pt idx="11">
                  <c:v>18.764604381284471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B-46E4-8F0F-63A7FE533DEC}"/>
            </c:ext>
          </c:extLst>
        </c:ser>
        <c:ser>
          <c:idx val="1"/>
          <c:order val="1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Sheet1!$Q$263:$Q$274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Sheet1!$R$263:$R$274</c:f>
              <c:numCache>
                <c:formatCode>0.00</c:formatCode>
                <c:ptCount val="12"/>
                <c:pt idx="0">
                  <c:v>26.058676822108822</c:v>
                </c:pt>
                <c:pt idx="1">
                  <c:v>20.619394241756119</c:v>
                </c:pt>
                <c:pt idx="2">
                  <c:v>13.458688206694987</c:v>
                </c:pt>
                <c:pt idx="3">
                  <c:v>14.785244760256791</c:v>
                </c:pt>
                <c:pt idx="4">
                  <c:v>23.349961894792902</c:v>
                </c:pt>
                <c:pt idx="5">
                  <c:v>13.667785085618078</c:v>
                </c:pt>
                <c:pt idx="6">
                  <c:v>11.665611165394033</c:v>
                </c:pt>
                <c:pt idx="7">
                  <c:v>8.3181549422411596</c:v>
                </c:pt>
                <c:pt idx="8">
                  <c:v>8.1260648818701426</c:v>
                </c:pt>
                <c:pt idx="9">
                  <c:v>15.32723702082378</c:v>
                </c:pt>
                <c:pt idx="10">
                  <c:v>27.028215790137619</c:v>
                </c:pt>
                <c:pt idx="11">
                  <c:v>18.764604381284471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6B-46E4-8F0F-63A7FE533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956946112"/>
        <c:axId val="1"/>
      </c:lineChart>
      <c:catAx>
        <c:axId val="19569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94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Rafmagnsnotkun - ´000 kwst</a:t>
            </a:r>
          </a:p>
        </c:rich>
      </c:tx>
      <c:layout>
        <c:manualLayout>
          <c:xMode val="edge"/>
          <c:yMode val="edge"/>
          <c:x val="0.32160695054395844"/>
          <c:y val="3.0107372942018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Sheet1!$B$74:$B$85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Sheet1!$C$74:$C$85</c:f>
              <c:numCache>
                <c:formatCode>#,##0</c:formatCode>
                <c:ptCount val="12"/>
                <c:pt idx="0">
                  <c:v>167864</c:v>
                </c:pt>
                <c:pt idx="1">
                  <c:v>192145</c:v>
                </c:pt>
                <c:pt idx="2">
                  <c:v>182636</c:v>
                </c:pt>
                <c:pt idx="3">
                  <c:v>270638</c:v>
                </c:pt>
                <c:pt idx="4">
                  <c:v>144801</c:v>
                </c:pt>
                <c:pt idx="5">
                  <c:v>234500</c:v>
                </c:pt>
                <c:pt idx="6">
                  <c:v>244621</c:v>
                </c:pt>
                <c:pt idx="7">
                  <c:v>174934.33600000001</c:v>
                </c:pt>
                <c:pt idx="8">
                  <c:v>168910.6</c:v>
                </c:pt>
                <c:pt idx="9">
                  <c:v>176026.02799999999</c:v>
                </c:pt>
                <c:pt idx="10">
                  <c:v>194863.34700000001</c:v>
                </c:pt>
                <c:pt idx="11">
                  <c:v>267612.94799999997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94-4FF6-894C-53A6B0E01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34494016"/>
        <c:axId val="1"/>
      </c:lineChart>
      <c:catAx>
        <c:axId val="21344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4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Rafmagnsnotkun kwst pr hráefnistonn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51178394188255E-2"/>
          <c:y val="0.31221505186607462"/>
          <c:w val="0.8526537156006444"/>
          <c:h val="0.6295092625869899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Sheet1!$Q$263:$Q$274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Sheet1!$S$263:$S$274</c:f>
              <c:numCache>
                <c:formatCode>0.00</c:formatCode>
                <c:ptCount val="12"/>
                <c:pt idx="0">
                  <c:v>235.20163624797885</c:v>
                </c:pt>
                <c:pt idx="1">
                  <c:v>309.22925149266945</c:v>
                </c:pt>
                <c:pt idx="2">
                  <c:v>424.65393424060005</c:v>
                </c:pt>
                <c:pt idx="3">
                  <c:v>346.37866679635908</c:v>
                </c:pt>
                <c:pt idx="4">
                  <c:v>332.39107190406668</c:v>
                </c:pt>
                <c:pt idx="5">
                  <c:v>401.22818313097991</c:v>
                </c:pt>
                <c:pt idx="6">
                  <c:v>368.85442978805537</c:v>
                </c:pt>
                <c:pt idx="7">
                  <c:v>427.41134848810617</c:v>
                </c:pt>
                <c:pt idx="8">
                  <c:v>438.4395749297866</c:v>
                </c:pt>
                <c:pt idx="9">
                  <c:v>380.71535353710129</c:v>
                </c:pt>
                <c:pt idx="10">
                  <c:v>229.7339783757146</c:v>
                </c:pt>
                <c:pt idx="11">
                  <c:v>320.22954417362399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32-4F46-B3E0-050EC52CE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956946912"/>
        <c:axId val="1"/>
      </c:lineChart>
      <c:catAx>
        <c:axId val="19569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94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Verð á olíu - kr/líter </a:t>
            </a:r>
          </a:p>
        </c:rich>
      </c:tx>
      <c:layout>
        <c:manualLayout>
          <c:xMode val="edge"/>
          <c:yMode val="edge"/>
          <c:x val="0.43931794042349875"/>
          <c:y val="2.1276710591124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704260044417521E-2"/>
          <c:y val="0.16458535768135366"/>
          <c:w val="0.887782919442762"/>
          <c:h val="0.74095392863126153"/>
        </c:manualLayout>
      </c:layout>
      <c:lineChart>
        <c:grouping val="standard"/>
        <c:varyColors val="0"/>
        <c:ser>
          <c:idx val="1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Sheet1!$B$99:$B$110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Sheet1!$C$99:$C$110</c:f>
              <c:numCache>
                <c:formatCode>#,##0.00</c:formatCode>
                <c:ptCount val="12"/>
                <c:pt idx="0">
                  <c:v>101.35</c:v>
                </c:pt>
                <c:pt idx="1">
                  <c:v>101.52</c:v>
                </c:pt>
                <c:pt idx="2">
                  <c:v>87.51</c:v>
                </c:pt>
                <c:pt idx="3">
                  <c:v>58.94</c:v>
                </c:pt>
                <c:pt idx="4">
                  <c:v>46.92588490224815</c:v>
                </c:pt>
                <c:pt idx="5">
                  <c:v>53.301725453445883</c:v>
                </c:pt>
                <c:pt idx="6">
                  <c:v>60.475156077523025</c:v>
                </c:pt>
                <c:pt idx="7">
                  <c:v>68.854698208646681</c:v>
                </c:pt>
                <c:pt idx="8">
                  <c:v>59.641716489400274</c:v>
                </c:pt>
                <c:pt idx="9">
                  <c:v>78.158275007619977</c:v>
                </c:pt>
                <c:pt idx="10">
                  <c:v>106.70563382100181</c:v>
                </c:pt>
                <c:pt idx="11">
                  <c:v>112.11049522265567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85-475D-8D6C-4A8579872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34494416"/>
        <c:axId val="1"/>
      </c:lineChart>
      <c:catAx>
        <c:axId val="213449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49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Verð á rafmagni - kr/kwst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Sheet1!$B$121:$B$132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Sheet1!$C$121:$C$132</c:f>
              <c:numCache>
                <c:formatCode>#,##0.00</c:formatCode>
                <c:ptCount val="12"/>
                <c:pt idx="0">
                  <c:v>5.7</c:v>
                </c:pt>
                <c:pt idx="1">
                  <c:v>5.41</c:v>
                </c:pt>
                <c:pt idx="2">
                  <c:v>5.52</c:v>
                </c:pt>
                <c:pt idx="3">
                  <c:v>6.32</c:v>
                </c:pt>
                <c:pt idx="4">
                  <c:v>6.9219745743409584</c:v>
                </c:pt>
                <c:pt idx="5">
                  <c:v>6.0981303518526779</c:v>
                </c:pt>
                <c:pt idx="6">
                  <c:v>7.2305580764475268</c:v>
                </c:pt>
                <c:pt idx="7">
                  <c:v>7.108501632292473</c:v>
                </c:pt>
                <c:pt idx="8">
                  <c:v>7.1434985252553718</c:v>
                </c:pt>
                <c:pt idx="9">
                  <c:v>7.4721667411594384</c:v>
                </c:pt>
                <c:pt idx="10">
                  <c:v>8.8759409331093959</c:v>
                </c:pt>
                <c:pt idx="11">
                  <c:v>8.8315477956619652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A-44B6-8EFD-E2F248E32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32727488"/>
        <c:axId val="1"/>
      </c:lineChart>
      <c:catAx>
        <c:axId val="18327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7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Móttekið hráefni - tonn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76879830777027"/>
          <c:y val="0.16208366440119629"/>
          <c:w val="0.8618879943377864"/>
          <c:h val="0.73019693506053673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tUpDiag">
              <a:fgClr>
                <a:schemeClr val="accent2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726375431612654E-17"/>
                  <c:y val="0.258565762865609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E-4A0C-9564-27DD2A181B96}"/>
                </c:ext>
              </c:extLst>
            </c:dLbl>
            <c:dLbl>
              <c:idx val="1"/>
              <c:layout>
                <c:manualLayout>
                  <c:x val="2.0429009193053951E-3"/>
                  <c:y val="0.361216977046340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DE-4A0C-9564-27DD2A181B96}"/>
                </c:ext>
              </c:extLst>
            </c:dLbl>
            <c:dLbl>
              <c:idx val="2"/>
              <c:layout>
                <c:manualLayout>
                  <c:x val="0"/>
                  <c:y val="0.26665274192393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DE-4A0C-9564-27DD2A181B96}"/>
                </c:ext>
              </c:extLst>
            </c:dLbl>
            <c:dLbl>
              <c:idx val="3"/>
              <c:layout>
                <c:manualLayout>
                  <c:x val="-7.4905501726450616E-17"/>
                  <c:y val="0.309105076677022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DE-4A0C-9564-27DD2A181B96}"/>
                </c:ext>
              </c:extLst>
            </c:dLbl>
            <c:dLbl>
              <c:idx val="4"/>
              <c:layout>
                <c:manualLayout>
                  <c:x val="-2.0429009193054888E-3"/>
                  <c:y val="0.245172433783585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DE-4A0C-9564-27DD2A181B96}"/>
                </c:ext>
              </c:extLst>
            </c:dLbl>
            <c:dLbl>
              <c:idx val="5"/>
              <c:layout>
                <c:manualLayout>
                  <c:x val="0"/>
                  <c:y val="0.287958791855219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DE-4A0C-9564-27DD2A181B96}"/>
                </c:ext>
              </c:extLst>
            </c:dLbl>
            <c:dLbl>
              <c:idx val="6"/>
              <c:layout>
                <c:manualLayout>
                  <c:x val="2.0429009193053387E-3"/>
                  <c:y val="0.317192567256507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DE-4A0C-9564-27DD2A181B96}"/>
                </c:ext>
              </c:extLst>
            </c:dLbl>
            <c:dLbl>
              <c:idx val="7"/>
              <c:layout>
                <c:manualLayout>
                  <c:x val="0"/>
                  <c:y val="0.262773535941181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DE-4A0C-9564-27DD2A181B96}"/>
                </c:ext>
              </c:extLst>
            </c:dLbl>
            <c:dLbl>
              <c:idx val="8"/>
              <c:layout>
                <c:manualLayout>
                  <c:x val="-1.4981100345290123E-16"/>
                  <c:y val="0.230281370740307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DE-4A0C-9564-27DD2A181B96}"/>
                </c:ext>
              </c:extLst>
            </c:dLbl>
            <c:dLbl>
              <c:idx val="9"/>
              <c:layout>
                <c:manualLayout>
                  <c:x val="0"/>
                  <c:y val="0.271181920796063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DE-4A0C-9564-27DD2A181B96}"/>
                </c:ext>
              </c:extLst>
            </c:dLbl>
            <c:dLbl>
              <c:idx val="10"/>
              <c:layout>
                <c:manualLayout>
                  <c:x val="-1.4981100345290123E-16"/>
                  <c:y val="0.465158929624918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DE-4A0C-9564-27DD2A181B96}"/>
                </c:ext>
              </c:extLst>
            </c:dLbl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Sheet1!$B$143:$B$154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Sheet1!$C$143:$C$154</c:f>
              <c:numCache>
                <c:formatCode>#,##0</c:formatCode>
                <c:ptCount val="12"/>
                <c:pt idx="0">
                  <c:v>713706</c:v>
                </c:pt>
                <c:pt idx="1">
                  <c:v>621370</c:v>
                </c:pt>
                <c:pt idx="2">
                  <c:v>430083</c:v>
                </c:pt>
                <c:pt idx="3">
                  <c:v>781336</c:v>
                </c:pt>
                <c:pt idx="4">
                  <c:v>435636</c:v>
                </c:pt>
                <c:pt idx="5">
                  <c:v>584456</c:v>
                </c:pt>
                <c:pt idx="6">
                  <c:v>663192</c:v>
                </c:pt>
                <c:pt idx="7">
                  <c:v>409288</c:v>
                </c:pt>
                <c:pt idx="8">
                  <c:v>385254</c:v>
                </c:pt>
                <c:pt idx="9">
                  <c:v>462356</c:v>
                </c:pt>
                <c:pt idx="10">
                  <c:v>848213</c:v>
                </c:pt>
                <c:pt idx="11">
                  <c:v>835691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DE-4A0C-9564-27DD2A181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832726288"/>
        <c:axId val="1"/>
      </c:barChart>
      <c:catAx>
        <c:axId val="183272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72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171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32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98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954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11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245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586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695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81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827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37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801D-47B3-4EE5-94D1-5CCCEC599BCC}" type="datetimeFigureOut">
              <a:rPr lang="is-IS" smtClean="0"/>
              <a:t>16.8.2024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F31F-B706-4B46-B1A6-6D471D2EDAD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749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76672" y="1916832"/>
            <a:ext cx="7702624" cy="3816424"/>
          </a:xfrm>
        </p:spPr>
        <p:txBody>
          <a:bodyPr>
            <a:normAutofit/>
          </a:bodyPr>
          <a:lstStyle/>
          <a:p>
            <a:r>
              <a:rPr lang="is-IS" b="1" dirty="0"/>
              <a:t>Úr Rekstrakönnun 2023</a:t>
            </a:r>
            <a:br>
              <a:rPr lang="is-IS" b="1" dirty="0"/>
            </a:br>
            <a:br>
              <a:rPr lang="is-IS" b="1" dirty="0"/>
            </a:br>
            <a:r>
              <a:rPr lang="is-IS" sz="3200" b="1" dirty="0"/>
              <a:t>Orkunotkun og útslepp 2012 - 2023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9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76672" y="1916832"/>
            <a:ext cx="7702624" cy="3816424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8" y="476672"/>
            <a:ext cx="75957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826284-8C0B-4B0B-8C9E-6FE81C37C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358863"/>
              </p:ext>
            </p:extLst>
          </p:nvPr>
        </p:nvGraphicFramePr>
        <p:xfrm>
          <a:off x="576670" y="1962785"/>
          <a:ext cx="7702625" cy="413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22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B9C0-12D7-4FB5-9F54-60FD2547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94D49-FE2C-43B4-B9A7-2F0779A4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7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5BC1DC1-14D0-474C-9712-97A330350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673584"/>
              </p:ext>
            </p:extLst>
          </p:nvPr>
        </p:nvGraphicFramePr>
        <p:xfrm>
          <a:off x="457200" y="1772816"/>
          <a:ext cx="82296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41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524D-6EED-47F0-8CA6-948F9EFC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D2C8F-1CFA-4054-B628-A6D056AB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4" y="269776"/>
            <a:ext cx="81258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0D2503-5849-447C-B595-60DA54B215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18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6277-58C1-44D4-8827-F914863B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991EB-3BC5-49D0-A7B5-0A606410D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776"/>
            <a:ext cx="8147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A85749-6DF6-43CC-A32E-7A76FC787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44166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225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C77F-4489-4083-9B7C-3B14A070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DA11A-8797-4E3B-A602-CA6D901C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776"/>
            <a:ext cx="8147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001DA1-BDAD-40EB-84DE-BC680A0CD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87453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590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39552" y="1916832"/>
            <a:ext cx="7776864" cy="3816424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F7C570-686A-4E72-AF94-0C281E365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65609"/>
              </p:ext>
            </p:extLst>
          </p:nvPr>
        </p:nvGraphicFramePr>
        <p:xfrm>
          <a:off x="539551" y="1775459"/>
          <a:ext cx="7776865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908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76671" y="1916832"/>
            <a:ext cx="7739745" cy="3816424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78FE87-96BE-4A86-BAA2-4B356992A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330423"/>
              </p:ext>
            </p:extLst>
          </p:nvPr>
        </p:nvGraphicFramePr>
        <p:xfrm>
          <a:off x="576670" y="1972309"/>
          <a:ext cx="7739746" cy="376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223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3327-5460-4F6B-A7C0-E91F806D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FFE8C-E1EF-4C63-AAE3-1B3BAA59C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776"/>
            <a:ext cx="7859216" cy="13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8B3541-A77E-4F59-BECB-4EA525B8B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085634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794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69D6-BF64-42E3-BF8D-6CCC2668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AD1DE-1CD8-404C-889D-0ECA6037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776"/>
            <a:ext cx="8147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E35FD1-5C05-4906-9F1A-60A01E20B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556478"/>
              </p:ext>
            </p:extLst>
          </p:nvPr>
        </p:nvGraphicFramePr>
        <p:xfrm>
          <a:off x="457200" y="1765300"/>
          <a:ext cx="8229600" cy="432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204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76672" y="1916832"/>
            <a:ext cx="7702624" cy="3816424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6DFD26-B32C-468C-8EC8-334A61ABE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250029"/>
              </p:ext>
            </p:extLst>
          </p:nvPr>
        </p:nvGraphicFramePr>
        <p:xfrm>
          <a:off x="576671" y="1959609"/>
          <a:ext cx="7702624" cy="413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349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C3DF-894A-4E9E-88AF-CE7423CB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A4C1F-09EF-4B82-86BF-FA2AF5820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472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4F8DA9-85B0-444F-A934-4DE7D689D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368502"/>
              </p:ext>
            </p:extLst>
          </p:nvPr>
        </p:nvGraphicFramePr>
        <p:xfrm>
          <a:off x="539552" y="1988840"/>
          <a:ext cx="81472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93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76672" y="1916832"/>
            <a:ext cx="7702624" cy="3816424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B2329F-347A-4D31-9B36-D22EE7628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557444"/>
              </p:ext>
            </p:extLst>
          </p:nvPr>
        </p:nvGraphicFramePr>
        <p:xfrm>
          <a:off x="576671" y="1947544"/>
          <a:ext cx="7702624" cy="414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165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76672" y="1916832"/>
            <a:ext cx="7702624" cy="3816424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4D1961-0C6F-4881-BFF6-063E43B75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857329"/>
              </p:ext>
            </p:extLst>
          </p:nvPr>
        </p:nvGraphicFramePr>
        <p:xfrm>
          <a:off x="576671" y="1962784"/>
          <a:ext cx="7702624" cy="413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1205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CA2D25F6465349A8F7F48E3ADDE627" ma:contentTypeVersion="13" ma:contentTypeDescription="Create a new document." ma:contentTypeScope="" ma:versionID="af5748f0e38ab78c68348a66d023a8f1">
  <xsd:schema xmlns:xsd="http://www.w3.org/2001/XMLSchema" xmlns:xs="http://www.w3.org/2001/XMLSchema" xmlns:p="http://schemas.microsoft.com/office/2006/metadata/properties" xmlns:ns3="fa695d76-5183-477a-a32e-083e7a3478bb" xmlns:ns4="c7ea0cea-fb9c-4536-8aa4-9ab2df10fe81" targetNamespace="http://schemas.microsoft.com/office/2006/metadata/properties" ma:root="true" ma:fieldsID="4f1ba42b69cd9004f969a4799c1d65fc" ns3:_="" ns4:_="">
    <xsd:import namespace="fa695d76-5183-477a-a32e-083e7a3478bb"/>
    <xsd:import namespace="c7ea0cea-fb9c-4536-8aa4-9ab2df10fe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95d76-5183-477a-a32e-083e7a3478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a0cea-fb9c-4536-8aa4-9ab2df10f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825F3B-1A5F-4132-8FEB-39BED22DCF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DC1EF-2C64-4709-96BD-D104AB83C4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95d76-5183-477a-a32e-083e7a3478bb"/>
    <ds:schemaRef ds:uri="c7ea0cea-fb9c-4536-8aa4-9ab2df10f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BC703C-788D-46EE-AB57-C31EB91E5C0F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c7ea0cea-fb9c-4536-8aa4-9ab2df10fe81"/>
    <ds:schemaRef ds:uri="fa695d76-5183-477a-a32e-083e7a3478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90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Úr Rekstrakönnun 2023  Orkunotkun og útslepp 2012 - 2023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Jóhann Pétur Andersen</dc:creator>
  <cp:lastModifiedBy>Jóhann Peter Andersen</cp:lastModifiedBy>
  <cp:revision>28</cp:revision>
  <cp:lastPrinted>2013-10-04T08:16:54Z</cp:lastPrinted>
  <dcterms:created xsi:type="dcterms:W3CDTF">2013-10-04T08:09:38Z</dcterms:created>
  <dcterms:modified xsi:type="dcterms:W3CDTF">2024-08-16T11:46:19Z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0x01010077CA2D25F6465349A8F7F48E3ADDE627</vt:lpwstr>
  </property>
</Properties>
</file>