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181" r:id="rId2"/>
    <p:sldId id="4134" r:id="rId3"/>
    <p:sldId id="4207" r:id="rId4"/>
    <p:sldId id="4186" r:id="rId5"/>
    <p:sldId id="4209" r:id="rId6"/>
    <p:sldId id="4208" r:id="rId7"/>
    <p:sldId id="4210" r:id="rId8"/>
    <p:sldId id="4205" r:id="rId9"/>
    <p:sldId id="4188" r:id="rId10"/>
    <p:sldId id="4189" r:id="rId11"/>
    <p:sldId id="4190" r:id="rId12"/>
    <p:sldId id="4191" r:id="rId13"/>
    <p:sldId id="4192" r:id="rId14"/>
    <p:sldId id="4193" r:id="rId15"/>
    <p:sldId id="4194" r:id="rId16"/>
    <p:sldId id="4152" r:id="rId17"/>
    <p:sldId id="4196" r:id="rId18"/>
    <p:sldId id="4197" r:id="rId19"/>
    <p:sldId id="4211" r:id="rId20"/>
    <p:sldId id="4212" r:id="rId21"/>
    <p:sldId id="4213" r:id="rId22"/>
    <p:sldId id="4214" r:id="rId23"/>
    <p:sldId id="4215" r:id="rId24"/>
    <p:sldId id="4202" r:id="rId25"/>
    <p:sldId id="4216" r:id="rId26"/>
    <p:sldId id="4206" r:id="rId27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1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orient="horz" pos="3861" userDrawn="1">
          <p15:clr>
            <a:srgbClr val="A4A3A4"/>
          </p15:clr>
        </p15:guide>
        <p15:guide id="4" pos="64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97CA"/>
    <a:srgbClr val="E65424"/>
    <a:srgbClr val="1E96D4"/>
    <a:srgbClr val="0F9ED5"/>
    <a:srgbClr val="E97132"/>
    <a:srgbClr val="FFBE00"/>
    <a:srgbClr val="4472C4"/>
    <a:srgbClr val="0074BC"/>
    <a:srgbClr val="47B9FF"/>
    <a:srgbClr val="0089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9F9CFD-4192-4AE5-AD9D-5A9BE593936E}" v="56" dt="2024-10-11T14:33:55.8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6" autoAdjust="0"/>
    <p:restoredTop sz="81995" autoAdjust="0"/>
  </p:normalViewPr>
  <p:slideViewPr>
    <p:cSldViewPr snapToGrid="0" showGuides="1">
      <p:cViewPr varScale="1">
        <p:scale>
          <a:sx n="81" d="100"/>
          <a:sy n="81" d="100"/>
        </p:scale>
        <p:origin x="1044" y="84"/>
      </p:cViewPr>
      <p:guideLst>
        <p:guide orient="horz" pos="1321"/>
        <p:guide pos="529"/>
        <p:guide orient="horz" pos="3861"/>
        <p:guide pos="6471"/>
      </p:guideLst>
    </p:cSldViewPr>
  </p:slideViewPr>
  <p:notesTextViewPr>
    <p:cViewPr>
      <p:scale>
        <a:sx n="3" d="2"/>
        <a:sy n="3" d="2"/>
      </p:scale>
      <p:origin x="0" y="-31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gvin Sigurdsson" userId="1e625d17-9321-4436-bb00-f007ef0cb01f" providerId="ADAL" clId="{FF9F9CFD-4192-4AE5-AD9D-5A9BE593936E}"/>
    <pc:docChg chg="undo custSel addSld delSld modSld sldOrd">
      <pc:chgData name="Bjorgvin Sigurdsson" userId="1e625d17-9321-4436-bb00-f007ef0cb01f" providerId="ADAL" clId="{FF9F9CFD-4192-4AE5-AD9D-5A9BE593936E}" dt="2024-10-11T14:39:52.484" v="1959" actId="20577"/>
      <pc:docMkLst>
        <pc:docMk/>
      </pc:docMkLst>
      <pc:sldChg chg="add del">
        <pc:chgData name="Bjorgvin Sigurdsson" userId="1e625d17-9321-4436-bb00-f007ef0cb01f" providerId="ADAL" clId="{FF9F9CFD-4192-4AE5-AD9D-5A9BE593936E}" dt="2024-10-11T13:35:54.592" v="330" actId="47"/>
        <pc:sldMkLst>
          <pc:docMk/>
          <pc:sldMk cId="2523557768" sldId="4119"/>
        </pc:sldMkLst>
      </pc:sldChg>
      <pc:sldChg chg="modSp mod modNotesTx">
        <pc:chgData name="Bjorgvin Sigurdsson" userId="1e625d17-9321-4436-bb00-f007ef0cb01f" providerId="ADAL" clId="{FF9F9CFD-4192-4AE5-AD9D-5A9BE593936E}" dt="2024-10-11T14:18:53.719" v="795" actId="6549"/>
        <pc:sldMkLst>
          <pc:docMk/>
          <pc:sldMk cId="1556378115" sldId="4134"/>
        </pc:sldMkLst>
        <pc:spChg chg="mod">
          <ac:chgData name="Bjorgvin Sigurdsson" userId="1e625d17-9321-4436-bb00-f007ef0cb01f" providerId="ADAL" clId="{FF9F9CFD-4192-4AE5-AD9D-5A9BE593936E}" dt="2024-10-11T13:18:36.623" v="182" actId="20577"/>
          <ac:spMkLst>
            <pc:docMk/>
            <pc:sldMk cId="1556378115" sldId="4134"/>
            <ac:spMk id="13" creationId="{9FEB594F-A2B6-41D2-2EE7-5E79082FB2C5}"/>
          </ac:spMkLst>
        </pc:spChg>
      </pc:sldChg>
      <pc:sldChg chg="del">
        <pc:chgData name="Bjorgvin Sigurdsson" userId="1e625d17-9321-4436-bb00-f007ef0cb01f" providerId="ADAL" clId="{FF9F9CFD-4192-4AE5-AD9D-5A9BE593936E}" dt="2024-10-11T14:18:27.658" v="783" actId="47"/>
        <pc:sldMkLst>
          <pc:docMk/>
          <pc:sldMk cId="903224554" sldId="4157"/>
        </pc:sldMkLst>
      </pc:sldChg>
      <pc:sldChg chg="del">
        <pc:chgData name="Bjorgvin Sigurdsson" userId="1e625d17-9321-4436-bb00-f007ef0cb01f" providerId="ADAL" clId="{FF9F9CFD-4192-4AE5-AD9D-5A9BE593936E}" dt="2024-10-11T14:18:27.658" v="783" actId="47"/>
        <pc:sldMkLst>
          <pc:docMk/>
          <pc:sldMk cId="2070243759" sldId="4158"/>
        </pc:sldMkLst>
      </pc:sldChg>
      <pc:sldChg chg="del">
        <pc:chgData name="Bjorgvin Sigurdsson" userId="1e625d17-9321-4436-bb00-f007ef0cb01f" providerId="ADAL" clId="{FF9F9CFD-4192-4AE5-AD9D-5A9BE593936E}" dt="2024-10-11T14:18:27.658" v="783" actId="47"/>
        <pc:sldMkLst>
          <pc:docMk/>
          <pc:sldMk cId="3019285934" sldId="4160"/>
        </pc:sldMkLst>
      </pc:sldChg>
      <pc:sldChg chg="del">
        <pc:chgData name="Bjorgvin Sigurdsson" userId="1e625d17-9321-4436-bb00-f007ef0cb01f" providerId="ADAL" clId="{FF9F9CFD-4192-4AE5-AD9D-5A9BE593936E}" dt="2024-10-11T14:18:27.658" v="783" actId="47"/>
        <pc:sldMkLst>
          <pc:docMk/>
          <pc:sldMk cId="1249910151" sldId="4161"/>
        </pc:sldMkLst>
      </pc:sldChg>
      <pc:sldChg chg="del">
        <pc:chgData name="Bjorgvin Sigurdsson" userId="1e625d17-9321-4436-bb00-f007ef0cb01f" providerId="ADAL" clId="{FF9F9CFD-4192-4AE5-AD9D-5A9BE593936E}" dt="2024-10-11T14:18:27.658" v="783" actId="47"/>
        <pc:sldMkLst>
          <pc:docMk/>
          <pc:sldMk cId="2646931372" sldId="4162"/>
        </pc:sldMkLst>
      </pc:sldChg>
      <pc:sldChg chg="del">
        <pc:chgData name="Bjorgvin Sigurdsson" userId="1e625d17-9321-4436-bb00-f007ef0cb01f" providerId="ADAL" clId="{FF9F9CFD-4192-4AE5-AD9D-5A9BE593936E}" dt="2024-10-11T14:18:27.658" v="783" actId="47"/>
        <pc:sldMkLst>
          <pc:docMk/>
          <pc:sldMk cId="2679870707" sldId="4163"/>
        </pc:sldMkLst>
      </pc:sldChg>
      <pc:sldChg chg="modSp mod">
        <pc:chgData name="Bjorgvin Sigurdsson" userId="1e625d17-9321-4436-bb00-f007ef0cb01f" providerId="ADAL" clId="{FF9F9CFD-4192-4AE5-AD9D-5A9BE593936E}" dt="2024-10-11T13:16:18.104" v="59" actId="20577"/>
        <pc:sldMkLst>
          <pc:docMk/>
          <pc:sldMk cId="2293463357" sldId="4181"/>
        </pc:sldMkLst>
        <pc:spChg chg="mod">
          <ac:chgData name="Bjorgvin Sigurdsson" userId="1e625d17-9321-4436-bb00-f007ef0cb01f" providerId="ADAL" clId="{FF9F9CFD-4192-4AE5-AD9D-5A9BE593936E}" dt="2024-10-11T13:16:18.104" v="59" actId="20577"/>
          <ac:spMkLst>
            <pc:docMk/>
            <pc:sldMk cId="2293463357" sldId="4181"/>
            <ac:spMk id="8" creationId="{DFFCB705-40DB-73D1-4E9C-D0AB078E2BD7}"/>
          </ac:spMkLst>
        </pc:spChg>
      </pc:sldChg>
      <pc:sldChg chg="del">
        <pc:chgData name="Bjorgvin Sigurdsson" userId="1e625d17-9321-4436-bb00-f007ef0cb01f" providerId="ADAL" clId="{FF9F9CFD-4192-4AE5-AD9D-5A9BE593936E}" dt="2024-10-11T14:06:39.171" v="637" actId="47"/>
        <pc:sldMkLst>
          <pc:docMk/>
          <pc:sldMk cId="744675584" sldId="4183"/>
        </pc:sldMkLst>
      </pc:sldChg>
      <pc:sldChg chg="del">
        <pc:chgData name="Bjorgvin Sigurdsson" userId="1e625d17-9321-4436-bb00-f007ef0cb01f" providerId="ADAL" clId="{FF9F9CFD-4192-4AE5-AD9D-5A9BE593936E}" dt="2024-10-11T14:06:39.171" v="637" actId="47"/>
        <pc:sldMkLst>
          <pc:docMk/>
          <pc:sldMk cId="2628185296" sldId="4184"/>
        </pc:sldMkLst>
      </pc:sldChg>
      <pc:sldChg chg="del">
        <pc:chgData name="Bjorgvin Sigurdsson" userId="1e625d17-9321-4436-bb00-f007ef0cb01f" providerId="ADAL" clId="{FF9F9CFD-4192-4AE5-AD9D-5A9BE593936E}" dt="2024-10-11T14:06:39.171" v="637" actId="47"/>
        <pc:sldMkLst>
          <pc:docMk/>
          <pc:sldMk cId="2244930265" sldId="4185"/>
        </pc:sldMkLst>
      </pc:sldChg>
      <pc:sldChg chg="ord modNotesTx">
        <pc:chgData name="Bjorgvin Sigurdsson" userId="1e625d17-9321-4436-bb00-f007ef0cb01f" providerId="ADAL" clId="{FF9F9CFD-4192-4AE5-AD9D-5A9BE593936E}" dt="2024-10-11T14:32:00.875" v="951" actId="20577"/>
        <pc:sldMkLst>
          <pc:docMk/>
          <pc:sldMk cId="2624113358" sldId="4186"/>
        </pc:sldMkLst>
      </pc:sldChg>
      <pc:sldChg chg="modNotesTx">
        <pc:chgData name="Bjorgvin Sigurdsson" userId="1e625d17-9321-4436-bb00-f007ef0cb01f" providerId="ADAL" clId="{FF9F9CFD-4192-4AE5-AD9D-5A9BE593936E}" dt="2024-10-11T14:39:52.484" v="1959" actId="20577"/>
        <pc:sldMkLst>
          <pc:docMk/>
          <pc:sldMk cId="4025551207" sldId="4197"/>
        </pc:sldMkLst>
      </pc:sldChg>
      <pc:sldChg chg="addSp delSp modSp mod modNotesTx">
        <pc:chgData name="Bjorgvin Sigurdsson" userId="1e625d17-9321-4436-bb00-f007ef0cb01f" providerId="ADAL" clId="{FF9F9CFD-4192-4AE5-AD9D-5A9BE593936E}" dt="2024-10-11T14:38:03.629" v="1943" actId="20577"/>
        <pc:sldMkLst>
          <pc:docMk/>
          <pc:sldMk cId="3920540794" sldId="4202"/>
        </pc:sldMkLst>
        <pc:spChg chg="mod">
          <ac:chgData name="Bjorgvin Sigurdsson" userId="1e625d17-9321-4436-bb00-f007ef0cb01f" providerId="ADAL" clId="{FF9F9CFD-4192-4AE5-AD9D-5A9BE593936E}" dt="2024-10-11T14:31:02.092" v="895" actId="20577"/>
          <ac:spMkLst>
            <pc:docMk/>
            <pc:sldMk cId="3920540794" sldId="4202"/>
            <ac:spMk id="2" creationId="{419162E3-69FE-D486-B729-E5C2E7478D90}"/>
          </ac:spMkLst>
        </pc:spChg>
        <pc:spChg chg="add del mod">
          <ac:chgData name="Bjorgvin Sigurdsson" userId="1e625d17-9321-4436-bb00-f007ef0cb01f" providerId="ADAL" clId="{FF9F9CFD-4192-4AE5-AD9D-5A9BE593936E}" dt="2024-10-11T14:31:12.571" v="897" actId="478"/>
          <ac:spMkLst>
            <pc:docMk/>
            <pc:sldMk cId="3920540794" sldId="4202"/>
            <ac:spMk id="5" creationId="{EA64D6C1-0D6B-065A-A3F0-C7438F8497C8}"/>
          </ac:spMkLst>
        </pc:spChg>
        <pc:spChg chg="del">
          <ac:chgData name="Bjorgvin Sigurdsson" userId="1e625d17-9321-4436-bb00-f007ef0cb01f" providerId="ADAL" clId="{FF9F9CFD-4192-4AE5-AD9D-5A9BE593936E}" dt="2024-10-11T14:31:10.575" v="896" actId="478"/>
          <ac:spMkLst>
            <pc:docMk/>
            <pc:sldMk cId="3920540794" sldId="4202"/>
            <ac:spMk id="13" creationId="{9FEB594F-A2B6-41D2-2EE7-5E79082FB2C5}"/>
          </ac:spMkLst>
        </pc:spChg>
        <pc:spChg chg="add mod">
          <ac:chgData name="Bjorgvin Sigurdsson" userId="1e625d17-9321-4436-bb00-f007ef0cb01f" providerId="ADAL" clId="{FF9F9CFD-4192-4AE5-AD9D-5A9BE593936E}" dt="2024-10-11T14:31:19.687" v="899" actId="1076"/>
          <ac:spMkLst>
            <pc:docMk/>
            <pc:sldMk cId="3920540794" sldId="4202"/>
            <ac:spMk id="30" creationId="{0428FD7D-7DA9-4611-329B-E911628A4886}"/>
          </ac:spMkLst>
        </pc:spChg>
        <pc:picChg chg="add mod">
          <ac:chgData name="Bjorgvin Sigurdsson" userId="1e625d17-9321-4436-bb00-f007ef0cb01f" providerId="ADAL" clId="{FF9F9CFD-4192-4AE5-AD9D-5A9BE593936E}" dt="2024-10-11T14:31:19.687" v="899" actId="1076"/>
          <ac:picMkLst>
            <pc:docMk/>
            <pc:sldMk cId="3920540794" sldId="4202"/>
            <ac:picMk id="6" creationId="{79220462-935E-8CCE-68F8-6EF6AEBF34D0}"/>
          </ac:picMkLst>
        </pc:picChg>
        <pc:picChg chg="add mod">
          <ac:chgData name="Bjorgvin Sigurdsson" userId="1e625d17-9321-4436-bb00-f007ef0cb01f" providerId="ADAL" clId="{FF9F9CFD-4192-4AE5-AD9D-5A9BE593936E}" dt="2024-10-11T14:31:19.687" v="899" actId="1076"/>
          <ac:picMkLst>
            <pc:docMk/>
            <pc:sldMk cId="3920540794" sldId="4202"/>
            <ac:picMk id="8" creationId="{C849C3A2-11B4-742D-E25A-19ABE50CDF9D}"/>
          </ac:picMkLst>
        </pc:picChg>
        <pc:picChg chg="add mod">
          <ac:chgData name="Bjorgvin Sigurdsson" userId="1e625d17-9321-4436-bb00-f007ef0cb01f" providerId="ADAL" clId="{FF9F9CFD-4192-4AE5-AD9D-5A9BE593936E}" dt="2024-10-11T14:31:19.687" v="899" actId="1076"/>
          <ac:picMkLst>
            <pc:docMk/>
            <pc:sldMk cId="3920540794" sldId="4202"/>
            <ac:picMk id="9" creationId="{F87E65FC-2CEC-E215-BE23-92F80F489C0F}"/>
          </ac:picMkLst>
        </pc:picChg>
        <pc:picChg chg="add mod">
          <ac:chgData name="Bjorgvin Sigurdsson" userId="1e625d17-9321-4436-bb00-f007ef0cb01f" providerId="ADAL" clId="{FF9F9CFD-4192-4AE5-AD9D-5A9BE593936E}" dt="2024-10-11T14:31:19.687" v="899" actId="1076"/>
          <ac:picMkLst>
            <pc:docMk/>
            <pc:sldMk cId="3920540794" sldId="4202"/>
            <ac:picMk id="10" creationId="{7109E1E9-559E-32E7-3231-C6B3BE1D7C3C}"/>
          </ac:picMkLst>
        </pc:picChg>
        <pc:picChg chg="add mod">
          <ac:chgData name="Bjorgvin Sigurdsson" userId="1e625d17-9321-4436-bb00-f007ef0cb01f" providerId="ADAL" clId="{FF9F9CFD-4192-4AE5-AD9D-5A9BE593936E}" dt="2024-10-11T14:31:19.687" v="899" actId="1076"/>
          <ac:picMkLst>
            <pc:docMk/>
            <pc:sldMk cId="3920540794" sldId="4202"/>
            <ac:picMk id="11" creationId="{14F74F1C-3BF3-E753-0BE1-BA607C51386B}"/>
          </ac:picMkLst>
        </pc:picChg>
        <pc:picChg chg="add mod">
          <ac:chgData name="Bjorgvin Sigurdsson" userId="1e625d17-9321-4436-bb00-f007ef0cb01f" providerId="ADAL" clId="{FF9F9CFD-4192-4AE5-AD9D-5A9BE593936E}" dt="2024-10-11T14:31:19.687" v="899" actId="1076"/>
          <ac:picMkLst>
            <pc:docMk/>
            <pc:sldMk cId="3920540794" sldId="4202"/>
            <ac:picMk id="12" creationId="{AAB9E3AE-99F7-692C-BA56-88AC21FF314B}"/>
          </ac:picMkLst>
        </pc:picChg>
        <pc:picChg chg="add mod">
          <ac:chgData name="Bjorgvin Sigurdsson" userId="1e625d17-9321-4436-bb00-f007ef0cb01f" providerId="ADAL" clId="{FF9F9CFD-4192-4AE5-AD9D-5A9BE593936E}" dt="2024-10-11T14:31:19.687" v="899" actId="1076"/>
          <ac:picMkLst>
            <pc:docMk/>
            <pc:sldMk cId="3920540794" sldId="4202"/>
            <ac:picMk id="14" creationId="{1659AD8C-EC16-6084-F5CF-0D767CCA0181}"/>
          </ac:picMkLst>
        </pc:picChg>
        <pc:picChg chg="add mod">
          <ac:chgData name="Bjorgvin Sigurdsson" userId="1e625d17-9321-4436-bb00-f007ef0cb01f" providerId="ADAL" clId="{FF9F9CFD-4192-4AE5-AD9D-5A9BE593936E}" dt="2024-10-11T14:31:19.687" v="899" actId="1076"/>
          <ac:picMkLst>
            <pc:docMk/>
            <pc:sldMk cId="3920540794" sldId="4202"/>
            <ac:picMk id="15" creationId="{C19D25BF-5F73-6AFA-D379-2B8CC326122F}"/>
          </ac:picMkLst>
        </pc:picChg>
        <pc:picChg chg="add mod">
          <ac:chgData name="Bjorgvin Sigurdsson" userId="1e625d17-9321-4436-bb00-f007ef0cb01f" providerId="ADAL" clId="{FF9F9CFD-4192-4AE5-AD9D-5A9BE593936E}" dt="2024-10-11T14:31:19.687" v="899" actId="1076"/>
          <ac:picMkLst>
            <pc:docMk/>
            <pc:sldMk cId="3920540794" sldId="4202"/>
            <ac:picMk id="16" creationId="{CB444C00-2879-F527-9B24-A8D3190C79F2}"/>
          </ac:picMkLst>
        </pc:picChg>
        <pc:picChg chg="add mod">
          <ac:chgData name="Bjorgvin Sigurdsson" userId="1e625d17-9321-4436-bb00-f007ef0cb01f" providerId="ADAL" clId="{FF9F9CFD-4192-4AE5-AD9D-5A9BE593936E}" dt="2024-10-11T14:31:19.687" v="899" actId="1076"/>
          <ac:picMkLst>
            <pc:docMk/>
            <pc:sldMk cId="3920540794" sldId="4202"/>
            <ac:picMk id="17" creationId="{F5C521EC-3F76-8938-1C9E-5BED0D321736}"/>
          </ac:picMkLst>
        </pc:picChg>
        <pc:picChg chg="add mod">
          <ac:chgData name="Bjorgvin Sigurdsson" userId="1e625d17-9321-4436-bb00-f007ef0cb01f" providerId="ADAL" clId="{FF9F9CFD-4192-4AE5-AD9D-5A9BE593936E}" dt="2024-10-11T14:31:19.687" v="899" actId="1076"/>
          <ac:picMkLst>
            <pc:docMk/>
            <pc:sldMk cId="3920540794" sldId="4202"/>
            <ac:picMk id="18" creationId="{0710C210-B2ED-D0CE-C422-B209646DE09D}"/>
          </ac:picMkLst>
        </pc:picChg>
        <pc:picChg chg="add mod">
          <ac:chgData name="Bjorgvin Sigurdsson" userId="1e625d17-9321-4436-bb00-f007ef0cb01f" providerId="ADAL" clId="{FF9F9CFD-4192-4AE5-AD9D-5A9BE593936E}" dt="2024-10-11T14:31:19.687" v="899" actId="1076"/>
          <ac:picMkLst>
            <pc:docMk/>
            <pc:sldMk cId="3920540794" sldId="4202"/>
            <ac:picMk id="31" creationId="{21FEF275-9BF2-4E76-20DC-13ABBE18041B}"/>
          </ac:picMkLst>
        </pc:picChg>
        <pc:cxnChg chg="add mod">
          <ac:chgData name="Bjorgvin Sigurdsson" userId="1e625d17-9321-4436-bb00-f007ef0cb01f" providerId="ADAL" clId="{FF9F9CFD-4192-4AE5-AD9D-5A9BE593936E}" dt="2024-10-11T14:31:19.687" v="899" actId="1076"/>
          <ac:cxnSpMkLst>
            <pc:docMk/>
            <pc:sldMk cId="3920540794" sldId="4202"/>
            <ac:cxnSpMk id="19" creationId="{776B166F-4F52-0459-AA52-2EB2B7B46208}"/>
          </ac:cxnSpMkLst>
        </pc:cxnChg>
        <pc:cxnChg chg="add mod">
          <ac:chgData name="Bjorgvin Sigurdsson" userId="1e625d17-9321-4436-bb00-f007ef0cb01f" providerId="ADAL" clId="{FF9F9CFD-4192-4AE5-AD9D-5A9BE593936E}" dt="2024-10-11T14:31:19.687" v="899" actId="1076"/>
          <ac:cxnSpMkLst>
            <pc:docMk/>
            <pc:sldMk cId="3920540794" sldId="4202"/>
            <ac:cxnSpMk id="20" creationId="{2C4DDBFE-ED53-B7C5-BB53-1D1EC65683ED}"/>
          </ac:cxnSpMkLst>
        </pc:cxnChg>
        <pc:cxnChg chg="add mod">
          <ac:chgData name="Bjorgvin Sigurdsson" userId="1e625d17-9321-4436-bb00-f007ef0cb01f" providerId="ADAL" clId="{FF9F9CFD-4192-4AE5-AD9D-5A9BE593936E}" dt="2024-10-11T14:31:19.687" v="899" actId="1076"/>
          <ac:cxnSpMkLst>
            <pc:docMk/>
            <pc:sldMk cId="3920540794" sldId="4202"/>
            <ac:cxnSpMk id="21" creationId="{F21FA487-B310-A875-7E29-647F08799C8C}"/>
          </ac:cxnSpMkLst>
        </pc:cxnChg>
        <pc:cxnChg chg="add mod">
          <ac:chgData name="Bjorgvin Sigurdsson" userId="1e625d17-9321-4436-bb00-f007ef0cb01f" providerId="ADAL" clId="{FF9F9CFD-4192-4AE5-AD9D-5A9BE593936E}" dt="2024-10-11T14:31:19.687" v="899" actId="1076"/>
          <ac:cxnSpMkLst>
            <pc:docMk/>
            <pc:sldMk cId="3920540794" sldId="4202"/>
            <ac:cxnSpMk id="22" creationId="{DFA12C97-C8F2-779F-9A3C-EDB6D5AD04EA}"/>
          </ac:cxnSpMkLst>
        </pc:cxnChg>
        <pc:cxnChg chg="add mod">
          <ac:chgData name="Bjorgvin Sigurdsson" userId="1e625d17-9321-4436-bb00-f007ef0cb01f" providerId="ADAL" clId="{FF9F9CFD-4192-4AE5-AD9D-5A9BE593936E}" dt="2024-10-11T14:31:19.687" v="899" actId="1076"/>
          <ac:cxnSpMkLst>
            <pc:docMk/>
            <pc:sldMk cId="3920540794" sldId="4202"/>
            <ac:cxnSpMk id="23" creationId="{9D520165-B86C-8B57-83B5-7EA99B3746D4}"/>
          </ac:cxnSpMkLst>
        </pc:cxnChg>
        <pc:cxnChg chg="add mod">
          <ac:chgData name="Bjorgvin Sigurdsson" userId="1e625d17-9321-4436-bb00-f007ef0cb01f" providerId="ADAL" clId="{FF9F9CFD-4192-4AE5-AD9D-5A9BE593936E}" dt="2024-10-11T14:31:19.687" v="899" actId="1076"/>
          <ac:cxnSpMkLst>
            <pc:docMk/>
            <pc:sldMk cId="3920540794" sldId="4202"/>
            <ac:cxnSpMk id="24" creationId="{BBB8C56C-C8F7-D1F1-3E97-4EA0CB45A05B}"/>
          </ac:cxnSpMkLst>
        </pc:cxnChg>
        <pc:cxnChg chg="add mod">
          <ac:chgData name="Bjorgvin Sigurdsson" userId="1e625d17-9321-4436-bb00-f007ef0cb01f" providerId="ADAL" clId="{FF9F9CFD-4192-4AE5-AD9D-5A9BE593936E}" dt="2024-10-11T14:31:19.687" v="899" actId="1076"/>
          <ac:cxnSpMkLst>
            <pc:docMk/>
            <pc:sldMk cId="3920540794" sldId="4202"/>
            <ac:cxnSpMk id="25" creationId="{88C45981-1243-C400-AD74-D4D680522CD2}"/>
          </ac:cxnSpMkLst>
        </pc:cxnChg>
        <pc:cxnChg chg="add mod">
          <ac:chgData name="Bjorgvin Sigurdsson" userId="1e625d17-9321-4436-bb00-f007ef0cb01f" providerId="ADAL" clId="{FF9F9CFD-4192-4AE5-AD9D-5A9BE593936E}" dt="2024-10-11T14:31:19.687" v="899" actId="1076"/>
          <ac:cxnSpMkLst>
            <pc:docMk/>
            <pc:sldMk cId="3920540794" sldId="4202"/>
            <ac:cxnSpMk id="26" creationId="{D19FB448-F2CC-B635-4397-D4CEB04EBC55}"/>
          </ac:cxnSpMkLst>
        </pc:cxnChg>
        <pc:cxnChg chg="add mod">
          <ac:chgData name="Bjorgvin Sigurdsson" userId="1e625d17-9321-4436-bb00-f007ef0cb01f" providerId="ADAL" clId="{FF9F9CFD-4192-4AE5-AD9D-5A9BE593936E}" dt="2024-10-11T14:31:19.687" v="899" actId="1076"/>
          <ac:cxnSpMkLst>
            <pc:docMk/>
            <pc:sldMk cId="3920540794" sldId="4202"/>
            <ac:cxnSpMk id="27" creationId="{61235978-97AC-8AA7-B0D5-A1527A065A60}"/>
          </ac:cxnSpMkLst>
        </pc:cxnChg>
        <pc:cxnChg chg="add mod">
          <ac:chgData name="Bjorgvin Sigurdsson" userId="1e625d17-9321-4436-bb00-f007ef0cb01f" providerId="ADAL" clId="{FF9F9CFD-4192-4AE5-AD9D-5A9BE593936E}" dt="2024-10-11T14:31:19.687" v="899" actId="1076"/>
          <ac:cxnSpMkLst>
            <pc:docMk/>
            <pc:sldMk cId="3920540794" sldId="4202"/>
            <ac:cxnSpMk id="28" creationId="{ABBE55AC-4EFE-81C2-E808-515A3DC2267B}"/>
          </ac:cxnSpMkLst>
        </pc:cxnChg>
        <pc:cxnChg chg="add mod">
          <ac:chgData name="Bjorgvin Sigurdsson" userId="1e625d17-9321-4436-bb00-f007ef0cb01f" providerId="ADAL" clId="{FF9F9CFD-4192-4AE5-AD9D-5A9BE593936E}" dt="2024-10-11T14:31:19.687" v="899" actId="1076"/>
          <ac:cxnSpMkLst>
            <pc:docMk/>
            <pc:sldMk cId="3920540794" sldId="4202"/>
            <ac:cxnSpMk id="29" creationId="{B1553836-2527-AB63-D7E1-13D28503E7DC}"/>
          </ac:cxnSpMkLst>
        </pc:cxnChg>
      </pc:sldChg>
      <pc:sldChg chg="del">
        <pc:chgData name="Bjorgvin Sigurdsson" userId="1e625d17-9321-4436-bb00-f007ef0cb01f" providerId="ADAL" clId="{FF9F9CFD-4192-4AE5-AD9D-5A9BE593936E}" dt="2024-10-11T13:16:26.529" v="61" actId="47"/>
        <pc:sldMkLst>
          <pc:docMk/>
          <pc:sldMk cId="3487435805" sldId="4204"/>
        </pc:sldMkLst>
      </pc:sldChg>
      <pc:sldChg chg="add">
        <pc:chgData name="Bjorgvin Sigurdsson" userId="1e625d17-9321-4436-bb00-f007ef0cb01f" providerId="ADAL" clId="{FF9F9CFD-4192-4AE5-AD9D-5A9BE593936E}" dt="2024-10-11T13:16:24.084" v="60"/>
        <pc:sldMkLst>
          <pc:docMk/>
          <pc:sldMk cId="2487108401" sldId="4206"/>
        </pc:sldMkLst>
      </pc:sldChg>
      <pc:sldChg chg="addSp delSp modSp add mod modNotesTx">
        <pc:chgData name="Bjorgvin Sigurdsson" userId="1e625d17-9321-4436-bb00-f007ef0cb01f" providerId="ADAL" clId="{FF9F9CFD-4192-4AE5-AD9D-5A9BE593936E}" dt="2024-10-11T14:31:47.491" v="924" actId="20577"/>
        <pc:sldMkLst>
          <pc:docMk/>
          <pc:sldMk cId="68468359" sldId="4207"/>
        </pc:sldMkLst>
        <pc:spChg chg="mod">
          <ac:chgData name="Bjorgvin Sigurdsson" userId="1e625d17-9321-4436-bb00-f007ef0cb01f" providerId="ADAL" clId="{FF9F9CFD-4192-4AE5-AD9D-5A9BE593936E}" dt="2024-10-11T13:34:23.764" v="265" actId="20577"/>
          <ac:spMkLst>
            <pc:docMk/>
            <pc:sldMk cId="68468359" sldId="4207"/>
            <ac:spMk id="2" creationId="{419162E3-69FE-D486-B729-E5C2E7478D90}"/>
          </ac:spMkLst>
        </pc:spChg>
        <pc:spChg chg="add del mod">
          <ac:chgData name="Bjorgvin Sigurdsson" userId="1e625d17-9321-4436-bb00-f007ef0cb01f" providerId="ADAL" clId="{FF9F9CFD-4192-4AE5-AD9D-5A9BE593936E}" dt="2024-10-11T13:34:30.298" v="267"/>
          <ac:spMkLst>
            <pc:docMk/>
            <pc:sldMk cId="68468359" sldId="4207"/>
            <ac:spMk id="5" creationId="{1432A6AF-97C5-DAC2-47A1-1B50CBF4A25C}"/>
          </ac:spMkLst>
        </pc:spChg>
        <pc:spChg chg="add mod">
          <ac:chgData name="Bjorgvin Sigurdsson" userId="1e625d17-9321-4436-bb00-f007ef0cb01f" providerId="ADAL" clId="{FF9F9CFD-4192-4AE5-AD9D-5A9BE593936E}" dt="2024-10-11T13:35:44.570" v="329" actId="1076"/>
          <ac:spMkLst>
            <pc:docMk/>
            <pc:sldMk cId="68468359" sldId="4207"/>
            <ac:spMk id="9" creationId="{0E941657-51EF-43B7-1D7A-FC86EF51DBCB}"/>
          </ac:spMkLst>
        </pc:spChg>
        <pc:spChg chg="add mod">
          <ac:chgData name="Bjorgvin Sigurdsson" userId="1e625d17-9321-4436-bb00-f007ef0cb01f" providerId="ADAL" clId="{FF9F9CFD-4192-4AE5-AD9D-5A9BE593936E}" dt="2024-10-11T13:35:42.760" v="328" actId="1076"/>
          <ac:spMkLst>
            <pc:docMk/>
            <pc:sldMk cId="68468359" sldId="4207"/>
            <ac:spMk id="10" creationId="{DAA7BCAE-2E11-F65C-967F-C67168A798A3}"/>
          </ac:spMkLst>
        </pc:spChg>
        <pc:spChg chg="del">
          <ac:chgData name="Bjorgvin Sigurdsson" userId="1e625d17-9321-4436-bb00-f007ef0cb01f" providerId="ADAL" clId="{FF9F9CFD-4192-4AE5-AD9D-5A9BE593936E}" dt="2024-10-11T13:34:27.848" v="266" actId="478"/>
          <ac:spMkLst>
            <pc:docMk/>
            <pc:sldMk cId="68468359" sldId="4207"/>
            <ac:spMk id="13" creationId="{9FEB594F-A2B6-41D2-2EE7-5E79082FB2C5}"/>
          </ac:spMkLst>
        </pc:spChg>
        <pc:picChg chg="add mod modCrop">
          <ac:chgData name="Bjorgvin Sigurdsson" userId="1e625d17-9321-4436-bb00-f007ef0cb01f" providerId="ADAL" clId="{FF9F9CFD-4192-4AE5-AD9D-5A9BE593936E}" dt="2024-10-11T13:34:53.428" v="276" actId="1076"/>
          <ac:picMkLst>
            <pc:docMk/>
            <pc:sldMk cId="68468359" sldId="4207"/>
            <ac:picMk id="8" creationId="{67EEF0C8-1E1D-7BE2-F96B-8878C77739B2}"/>
          </ac:picMkLst>
        </pc:picChg>
      </pc:sldChg>
      <pc:sldChg chg="addSp delSp modSp add mod modNotesTx">
        <pc:chgData name="Bjorgvin Sigurdsson" userId="1e625d17-9321-4436-bb00-f007ef0cb01f" providerId="ADAL" clId="{FF9F9CFD-4192-4AE5-AD9D-5A9BE593936E}" dt="2024-10-11T14:34:06.426" v="1213" actId="20577"/>
        <pc:sldMkLst>
          <pc:docMk/>
          <pc:sldMk cId="1049307324" sldId="4208"/>
        </pc:sldMkLst>
        <pc:spChg chg="mod">
          <ac:chgData name="Bjorgvin Sigurdsson" userId="1e625d17-9321-4436-bb00-f007ef0cb01f" providerId="ADAL" clId="{FF9F9CFD-4192-4AE5-AD9D-5A9BE593936E}" dt="2024-10-11T14:01:14.415" v="493" actId="6549"/>
          <ac:spMkLst>
            <pc:docMk/>
            <pc:sldMk cId="1049307324" sldId="4208"/>
            <ac:spMk id="2" creationId="{419162E3-69FE-D486-B729-E5C2E7478D90}"/>
          </ac:spMkLst>
        </pc:spChg>
        <pc:spChg chg="add mod">
          <ac:chgData name="Bjorgvin Sigurdsson" userId="1e625d17-9321-4436-bb00-f007ef0cb01f" providerId="ADAL" clId="{FF9F9CFD-4192-4AE5-AD9D-5A9BE593936E}" dt="2024-10-11T14:01:25.585" v="495" actId="403"/>
          <ac:spMkLst>
            <pc:docMk/>
            <pc:sldMk cId="1049307324" sldId="4208"/>
            <ac:spMk id="5" creationId="{AF0AD382-C2C1-A4E3-E5ED-485687A54D65}"/>
          </ac:spMkLst>
        </pc:spChg>
        <pc:spChg chg="add mod">
          <ac:chgData name="Bjorgvin Sigurdsson" userId="1e625d17-9321-4436-bb00-f007ef0cb01f" providerId="ADAL" clId="{FF9F9CFD-4192-4AE5-AD9D-5A9BE593936E}" dt="2024-10-11T14:00:19.365" v="338"/>
          <ac:spMkLst>
            <pc:docMk/>
            <pc:sldMk cId="1049307324" sldId="4208"/>
            <ac:spMk id="6" creationId="{E9C36632-4BA8-7DA2-2438-69D369AC6FA9}"/>
          </ac:spMkLst>
        </pc:spChg>
        <pc:spChg chg="del">
          <ac:chgData name="Bjorgvin Sigurdsson" userId="1e625d17-9321-4436-bb00-f007ef0cb01f" providerId="ADAL" clId="{FF9F9CFD-4192-4AE5-AD9D-5A9BE593936E}" dt="2024-10-11T14:00:13.846" v="336" actId="478"/>
          <ac:spMkLst>
            <pc:docMk/>
            <pc:sldMk cId="1049307324" sldId="4208"/>
            <ac:spMk id="13" creationId="{9FEB594F-A2B6-41D2-2EE7-5E79082FB2C5}"/>
          </ac:spMkLst>
        </pc:spChg>
      </pc:sldChg>
      <pc:sldChg chg="add del">
        <pc:chgData name="Bjorgvin Sigurdsson" userId="1e625d17-9321-4436-bb00-f007ef0cb01f" providerId="ADAL" clId="{FF9F9CFD-4192-4AE5-AD9D-5A9BE593936E}" dt="2024-10-11T14:00:04.635" v="334" actId="47"/>
        <pc:sldMkLst>
          <pc:docMk/>
          <pc:sldMk cId="1522027543" sldId="4208"/>
        </pc:sldMkLst>
      </pc:sldChg>
      <pc:sldChg chg="addSp delSp modSp add mod modClrScheme chgLayout modNotesTx">
        <pc:chgData name="Bjorgvin Sigurdsson" userId="1e625d17-9321-4436-bb00-f007ef0cb01f" providerId="ADAL" clId="{FF9F9CFD-4192-4AE5-AD9D-5A9BE593936E}" dt="2024-10-11T14:32:09.711" v="981" actId="20577"/>
        <pc:sldMkLst>
          <pc:docMk/>
          <pc:sldMk cId="2250640432" sldId="4209"/>
        </pc:sldMkLst>
        <pc:spChg chg="mod ord">
          <ac:chgData name="Bjorgvin Sigurdsson" userId="1e625d17-9321-4436-bb00-f007ef0cb01f" providerId="ADAL" clId="{FF9F9CFD-4192-4AE5-AD9D-5A9BE593936E}" dt="2024-10-11T14:19:06.725" v="802" actId="20577"/>
          <ac:spMkLst>
            <pc:docMk/>
            <pc:sldMk cId="2250640432" sldId="4209"/>
            <ac:spMk id="2" creationId="{419162E3-69FE-D486-B729-E5C2E7478D90}"/>
          </ac:spMkLst>
        </pc:spChg>
        <pc:spChg chg="add del mod">
          <ac:chgData name="Bjorgvin Sigurdsson" userId="1e625d17-9321-4436-bb00-f007ef0cb01f" providerId="ADAL" clId="{FF9F9CFD-4192-4AE5-AD9D-5A9BE593936E}" dt="2024-10-11T14:04:55.567" v="505" actId="700"/>
          <ac:spMkLst>
            <pc:docMk/>
            <pc:sldMk cId="2250640432" sldId="4209"/>
            <ac:spMk id="5" creationId="{269BCEDC-B4C2-3DA1-C3BB-155F4DD1FE6C}"/>
          </ac:spMkLst>
        </pc:spChg>
        <pc:spChg chg="add del mod ord">
          <ac:chgData name="Bjorgvin Sigurdsson" userId="1e625d17-9321-4436-bb00-f007ef0cb01f" providerId="ADAL" clId="{FF9F9CFD-4192-4AE5-AD9D-5A9BE593936E}" dt="2024-10-11T14:14:44.262" v="730" actId="478"/>
          <ac:spMkLst>
            <pc:docMk/>
            <pc:sldMk cId="2250640432" sldId="4209"/>
            <ac:spMk id="6" creationId="{EE74B8AB-7E0C-D535-54C2-BA16C3A48F51}"/>
          </ac:spMkLst>
        </pc:spChg>
        <pc:spChg chg="del">
          <ac:chgData name="Bjorgvin Sigurdsson" userId="1e625d17-9321-4436-bb00-f007ef0cb01f" providerId="ADAL" clId="{FF9F9CFD-4192-4AE5-AD9D-5A9BE593936E}" dt="2024-10-11T14:04:50.049" v="503" actId="478"/>
          <ac:spMkLst>
            <pc:docMk/>
            <pc:sldMk cId="2250640432" sldId="4209"/>
            <ac:spMk id="9" creationId="{0E941657-51EF-43B7-1D7A-FC86EF51DBCB}"/>
          </ac:spMkLst>
        </pc:spChg>
        <pc:spChg chg="del">
          <ac:chgData name="Bjorgvin Sigurdsson" userId="1e625d17-9321-4436-bb00-f007ef0cb01f" providerId="ADAL" clId="{FF9F9CFD-4192-4AE5-AD9D-5A9BE593936E}" dt="2024-10-11T14:04:51.386" v="504" actId="478"/>
          <ac:spMkLst>
            <pc:docMk/>
            <pc:sldMk cId="2250640432" sldId="4209"/>
            <ac:spMk id="10" creationId="{DAA7BCAE-2E11-F65C-967F-C67168A798A3}"/>
          </ac:spMkLst>
        </pc:spChg>
        <pc:graphicFrameChg chg="add mod">
          <ac:chgData name="Bjorgvin Sigurdsson" userId="1e625d17-9321-4436-bb00-f007ef0cb01f" providerId="ADAL" clId="{FF9F9CFD-4192-4AE5-AD9D-5A9BE593936E}" dt="2024-10-11T14:14:01.405" v="709"/>
          <ac:graphicFrameMkLst>
            <pc:docMk/>
            <pc:sldMk cId="2250640432" sldId="4209"/>
            <ac:graphicFrameMk id="11" creationId="{5F2BF634-75A5-5516-CB04-D23C41B4181D}"/>
          </ac:graphicFrameMkLst>
        </pc:graphicFrameChg>
        <pc:graphicFrameChg chg="add mod">
          <ac:chgData name="Bjorgvin Sigurdsson" userId="1e625d17-9321-4436-bb00-f007ef0cb01f" providerId="ADAL" clId="{FF9F9CFD-4192-4AE5-AD9D-5A9BE593936E}" dt="2024-10-11T14:14:05.017" v="711"/>
          <ac:graphicFrameMkLst>
            <pc:docMk/>
            <pc:sldMk cId="2250640432" sldId="4209"/>
            <ac:graphicFrameMk id="12" creationId="{5F2BF634-75A5-5516-CB04-D23C41B4181D}"/>
          </ac:graphicFrameMkLst>
        </pc:graphicFrameChg>
        <pc:picChg chg="del">
          <ac:chgData name="Bjorgvin Sigurdsson" userId="1e625d17-9321-4436-bb00-f007ef0cb01f" providerId="ADAL" clId="{FF9F9CFD-4192-4AE5-AD9D-5A9BE593936E}" dt="2024-10-11T14:04:47.725" v="502" actId="478"/>
          <ac:picMkLst>
            <pc:docMk/>
            <pc:sldMk cId="2250640432" sldId="4209"/>
            <ac:picMk id="8" creationId="{67EEF0C8-1E1D-7BE2-F96B-8878C77739B2}"/>
          </ac:picMkLst>
        </pc:picChg>
        <pc:picChg chg="add mod">
          <ac:chgData name="Bjorgvin Sigurdsson" userId="1e625d17-9321-4436-bb00-f007ef0cb01f" providerId="ADAL" clId="{FF9F9CFD-4192-4AE5-AD9D-5A9BE593936E}" dt="2024-10-11T14:14:54.056" v="731" actId="14100"/>
          <ac:picMkLst>
            <pc:docMk/>
            <pc:sldMk cId="2250640432" sldId="4209"/>
            <ac:picMk id="13" creationId="{04E08F4B-E750-CEC6-F529-8CA189F871A4}"/>
          </ac:picMkLst>
        </pc:picChg>
      </pc:sldChg>
      <pc:sldChg chg="addSp delSp modSp add mod modNotesTx">
        <pc:chgData name="Bjorgvin Sigurdsson" userId="1e625d17-9321-4436-bb00-f007ef0cb01f" providerId="ADAL" clId="{FF9F9CFD-4192-4AE5-AD9D-5A9BE593936E}" dt="2024-10-11T14:33:58.594" v="1192"/>
        <pc:sldMkLst>
          <pc:docMk/>
          <pc:sldMk cId="640023078" sldId="4210"/>
        </pc:sldMkLst>
        <pc:spChg chg="mod">
          <ac:chgData name="Bjorgvin Sigurdsson" userId="1e625d17-9321-4436-bb00-f007ef0cb01f" providerId="ADAL" clId="{FF9F9CFD-4192-4AE5-AD9D-5A9BE593936E}" dt="2024-10-11T14:15:28.415" v="738" actId="20577"/>
          <ac:spMkLst>
            <pc:docMk/>
            <pc:sldMk cId="640023078" sldId="4210"/>
            <ac:spMk id="2" creationId="{419162E3-69FE-D486-B729-E5C2E7478D90}"/>
          </ac:spMkLst>
        </pc:spChg>
        <pc:spChg chg="mod">
          <ac:chgData name="Bjorgvin Sigurdsson" userId="1e625d17-9321-4436-bb00-f007ef0cb01f" providerId="ADAL" clId="{FF9F9CFD-4192-4AE5-AD9D-5A9BE593936E}" dt="2024-10-11T14:15:15.094" v="735" actId="14100"/>
          <ac:spMkLst>
            <pc:docMk/>
            <pc:sldMk cId="640023078" sldId="4210"/>
            <ac:spMk id="4" creationId="{24C0FD02-683D-01E7-2964-C3AC82BF467E}"/>
          </ac:spMkLst>
        </pc:spChg>
        <pc:spChg chg="del">
          <ac:chgData name="Bjorgvin Sigurdsson" userId="1e625d17-9321-4436-bb00-f007ef0cb01f" providerId="ADAL" clId="{FF9F9CFD-4192-4AE5-AD9D-5A9BE593936E}" dt="2024-10-11T14:06:47.895" v="639" actId="478"/>
          <ac:spMkLst>
            <pc:docMk/>
            <pc:sldMk cId="640023078" sldId="4210"/>
            <ac:spMk id="6" creationId="{EE74B8AB-7E0C-D535-54C2-BA16C3A48F51}"/>
          </ac:spMkLst>
        </pc:spChg>
        <pc:picChg chg="add mod">
          <ac:chgData name="Bjorgvin Sigurdsson" userId="1e625d17-9321-4436-bb00-f007ef0cb01f" providerId="ADAL" clId="{FF9F9CFD-4192-4AE5-AD9D-5A9BE593936E}" dt="2024-10-11T14:16:51.013" v="753" actId="552"/>
          <ac:picMkLst>
            <pc:docMk/>
            <pc:sldMk cId="640023078" sldId="4210"/>
            <ac:picMk id="5" creationId="{2BE4C2C0-C341-120C-1B92-2A9FED73CC73}"/>
          </ac:picMkLst>
        </pc:picChg>
        <pc:picChg chg="add del mod">
          <ac:chgData name="Bjorgvin Sigurdsson" userId="1e625d17-9321-4436-bb00-f007ef0cb01f" providerId="ADAL" clId="{FF9F9CFD-4192-4AE5-AD9D-5A9BE593936E}" dt="2024-10-11T14:16:52.813" v="754" actId="478"/>
          <ac:picMkLst>
            <pc:docMk/>
            <pc:sldMk cId="640023078" sldId="4210"/>
            <ac:picMk id="8" creationId="{6D213917-9C41-8673-60D8-43110C05AE8B}"/>
          </ac:picMkLst>
        </pc:picChg>
      </pc:sldChg>
      <pc:sldChg chg="modSp add mod modNotesTx">
        <pc:chgData name="Bjorgvin Sigurdsson" userId="1e625d17-9321-4436-bb00-f007ef0cb01f" providerId="ADAL" clId="{FF9F9CFD-4192-4AE5-AD9D-5A9BE593936E}" dt="2024-10-11T14:35:56.782" v="1326" actId="20577"/>
        <pc:sldMkLst>
          <pc:docMk/>
          <pc:sldMk cId="3038322444" sldId="4211"/>
        </pc:sldMkLst>
        <pc:spChg chg="mod">
          <ac:chgData name="Bjorgvin Sigurdsson" userId="1e625d17-9321-4436-bb00-f007ef0cb01f" providerId="ADAL" clId="{FF9F9CFD-4192-4AE5-AD9D-5A9BE593936E}" dt="2024-10-11T14:18:18.384" v="782" actId="20577"/>
          <ac:spMkLst>
            <pc:docMk/>
            <pc:sldMk cId="3038322444" sldId="4211"/>
            <ac:spMk id="2" creationId="{419162E3-69FE-D486-B729-E5C2E7478D90}"/>
          </ac:spMkLst>
        </pc:spChg>
      </pc:sldChg>
      <pc:sldChg chg="addSp delSp modSp add mod modNotesTx">
        <pc:chgData name="Bjorgvin Sigurdsson" userId="1e625d17-9321-4436-bb00-f007ef0cb01f" providerId="ADAL" clId="{FF9F9CFD-4192-4AE5-AD9D-5A9BE593936E}" dt="2024-10-11T14:36:13.422" v="1415" actId="20577"/>
        <pc:sldMkLst>
          <pc:docMk/>
          <pc:sldMk cId="114341786" sldId="4212"/>
        </pc:sldMkLst>
        <pc:graphicFrameChg chg="add mod">
          <ac:chgData name="Bjorgvin Sigurdsson" userId="1e625d17-9321-4436-bb00-f007ef0cb01f" providerId="ADAL" clId="{FF9F9CFD-4192-4AE5-AD9D-5A9BE593936E}" dt="2024-10-11T14:24:08.566" v="806"/>
          <ac:graphicFrameMkLst>
            <pc:docMk/>
            <pc:sldMk cId="114341786" sldId="4212"/>
            <ac:graphicFrameMk id="3" creationId="{71D8F2FA-89C1-4C59-B55E-3AB3C7D77854}"/>
          </ac:graphicFrameMkLst>
        </pc:graphicFrameChg>
        <pc:picChg chg="add mod">
          <ac:chgData name="Bjorgvin Sigurdsson" userId="1e625d17-9321-4436-bb00-f007ef0cb01f" providerId="ADAL" clId="{FF9F9CFD-4192-4AE5-AD9D-5A9BE593936E}" dt="2024-10-11T14:26:22.580" v="844" actId="1036"/>
          <ac:picMkLst>
            <pc:docMk/>
            <pc:sldMk cId="114341786" sldId="4212"/>
            <ac:picMk id="5" creationId="{77620866-758D-75A2-9DFA-A309D0C6C43E}"/>
          </ac:picMkLst>
        </pc:picChg>
        <pc:picChg chg="del">
          <ac:chgData name="Bjorgvin Sigurdsson" userId="1e625d17-9321-4436-bb00-f007ef0cb01f" providerId="ADAL" clId="{FF9F9CFD-4192-4AE5-AD9D-5A9BE593936E}" dt="2024-10-11T14:23:01.226" v="804" actId="478"/>
          <ac:picMkLst>
            <pc:docMk/>
            <pc:sldMk cId="114341786" sldId="4212"/>
            <ac:picMk id="13" creationId="{04E08F4B-E750-CEC6-F529-8CA189F871A4}"/>
          </ac:picMkLst>
        </pc:picChg>
      </pc:sldChg>
      <pc:sldChg chg="addSp delSp modSp add mod modNotesTx">
        <pc:chgData name="Bjorgvin Sigurdsson" userId="1e625d17-9321-4436-bb00-f007ef0cb01f" providerId="ADAL" clId="{FF9F9CFD-4192-4AE5-AD9D-5A9BE593936E}" dt="2024-10-11T14:36:39.146" v="1548" actId="20577"/>
        <pc:sldMkLst>
          <pc:docMk/>
          <pc:sldMk cId="3263987971" sldId="4213"/>
        </pc:sldMkLst>
        <pc:graphicFrameChg chg="add mod">
          <ac:chgData name="Bjorgvin Sigurdsson" userId="1e625d17-9321-4436-bb00-f007ef0cb01f" providerId="ADAL" clId="{FF9F9CFD-4192-4AE5-AD9D-5A9BE593936E}" dt="2024-10-11T14:24:32.480" v="815"/>
          <ac:graphicFrameMkLst>
            <pc:docMk/>
            <pc:sldMk cId="3263987971" sldId="4213"/>
            <ac:graphicFrameMk id="3" creationId="{A2690B29-3F7B-48BE-BC25-4661EF268B2D}"/>
          </ac:graphicFrameMkLst>
        </pc:graphicFrameChg>
        <pc:graphicFrameChg chg="add mod">
          <ac:chgData name="Bjorgvin Sigurdsson" userId="1e625d17-9321-4436-bb00-f007ef0cb01f" providerId="ADAL" clId="{FF9F9CFD-4192-4AE5-AD9D-5A9BE593936E}" dt="2024-10-11T14:24:54.086" v="821"/>
          <ac:graphicFrameMkLst>
            <pc:docMk/>
            <pc:sldMk cId="3263987971" sldId="4213"/>
            <ac:graphicFrameMk id="8" creationId="{A2690B29-3F7B-48BE-BC25-4661EF268B2D}"/>
          </ac:graphicFrameMkLst>
        </pc:graphicFrameChg>
        <pc:graphicFrameChg chg="add mod">
          <ac:chgData name="Bjorgvin Sigurdsson" userId="1e625d17-9321-4436-bb00-f007ef0cb01f" providerId="ADAL" clId="{FF9F9CFD-4192-4AE5-AD9D-5A9BE593936E}" dt="2024-10-11T14:26:13.348" v="837"/>
          <ac:graphicFrameMkLst>
            <pc:docMk/>
            <pc:sldMk cId="3263987971" sldId="4213"/>
            <ac:graphicFrameMk id="11" creationId="{A2690B29-3F7B-48BE-BC25-4661EF268B2D}"/>
          </ac:graphicFrameMkLst>
        </pc:graphicFrameChg>
        <pc:picChg chg="del">
          <ac:chgData name="Bjorgvin Sigurdsson" userId="1e625d17-9321-4436-bb00-f007ef0cb01f" providerId="ADAL" clId="{FF9F9CFD-4192-4AE5-AD9D-5A9BE593936E}" dt="2024-10-11T14:24:24.434" v="813" actId="478"/>
          <ac:picMkLst>
            <pc:docMk/>
            <pc:sldMk cId="3263987971" sldId="4213"/>
            <ac:picMk id="5" creationId="{77620866-758D-75A2-9DFA-A309D0C6C43E}"/>
          </ac:picMkLst>
        </pc:picChg>
        <pc:picChg chg="add del mod">
          <ac:chgData name="Bjorgvin Sigurdsson" userId="1e625d17-9321-4436-bb00-f007ef0cb01f" providerId="ADAL" clId="{FF9F9CFD-4192-4AE5-AD9D-5A9BE593936E}" dt="2024-10-11T14:24:50.759" v="819" actId="478"/>
          <ac:picMkLst>
            <pc:docMk/>
            <pc:sldMk cId="3263987971" sldId="4213"/>
            <ac:picMk id="6" creationId="{90489129-811A-3944-0EEE-57F33B6F8714}"/>
          </ac:picMkLst>
        </pc:picChg>
        <pc:picChg chg="add del mod">
          <ac:chgData name="Bjorgvin Sigurdsson" userId="1e625d17-9321-4436-bb00-f007ef0cb01f" providerId="ADAL" clId="{FF9F9CFD-4192-4AE5-AD9D-5A9BE593936E}" dt="2024-10-11T14:26:10.347" v="835" actId="478"/>
          <ac:picMkLst>
            <pc:docMk/>
            <pc:sldMk cId="3263987971" sldId="4213"/>
            <ac:picMk id="9" creationId="{16C10AC2-0480-72FC-0D03-2E020DE27C7B}"/>
          </ac:picMkLst>
        </pc:picChg>
        <pc:picChg chg="add del mod">
          <ac:chgData name="Bjorgvin Sigurdsson" userId="1e625d17-9321-4436-bb00-f007ef0cb01f" providerId="ADAL" clId="{FF9F9CFD-4192-4AE5-AD9D-5A9BE593936E}" dt="2024-10-11T14:25:39.481" v="834" actId="478"/>
          <ac:picMkLst>
            <pc:docMk/>
            <pc:sldMk cId="3263987971" sldId="4213"/>
            <ac:picMk id="10" creationId="{7C465C1C-1092-91E8-1B8B-F6D0F7B097EB}"/>
          </ac:picMkLst>
        </pc:picChg>
        <pc:picChg chg="add mod">
          <ac:chgData name="Bjorgvin Sigurdsson" userId="1e625d17-9321-4436-bb00-f007ef0cb01f" providerId="ADAL" clId="{FF9F9CFD-4192-4AE5-AD9D-5A9BE593936E}" dt="2024-10-11T14:26:40.819" v="851" actId="1035"/>
          <ac:picMkLst>
            <pc:docMk/>
            <pc:sldMk cId="3263987971" sldId="4213"/>
            <ac:picMk id="12" creationId="{CEDBA33B-8150-2F81-A123-F34861D5491F}"/>
          </ac:picMkLst>
        </pc:picChg>
      </pc:sldChg>
      <pc:sldChg chg="addSp delSp modSp add mod modNotesTx">
        <pc:chgData name="Bjorgvin Sigurdsson" userId="1e625d17-9321-4436-bb00-f007ef0cb01f" providerId="ADAL" clId="{FF9F9CFD-4192-4AE5-AD9D-5A9BE593936E}" dt="2024-10-11T14:36:54.418" v="1613" actId="20577"/>
        <pc:sldMkLst>
          <pc:docMk/>
          <pc:sldMk cId="2679963032" sldId="4214"/>
        </pc:sldMkLst>
        <pc:graphicFrameChg chg="add mod">
          <ac:chgData name="Bjorgvin Sigurdsson" userId="1e625d17-9321-4436-bb00-f007ef0cb01f" providerId="ADAL" clId="{FF9F9CFD-4192-4AE5-AD9D-5A9BE593936E}" dt="2024-10-11T14:27:16.666" v="855"/>
          <ac:graphicFrameMkLst>
            <pc:docMk/>
            <pc:sldMk cId="2679963032" sldId="4214"/>
            <ac:graphicFrameMk id="3" creationId="{3F159CDF-2401-47DB-BA7E-9A3019F2F5EB}"/>
          </ac:graphicFrameMkLst>
        </pc:graphicFrameChg>
        <pc:graphicFrameChg chg="add mod">
          <ac:chgData name="Bjorgvin Sigurdsson" userId="1e625d17-9321-4436-bb00-f007ef0cb01f" providerId="ADAL" clId="{FF9F9CFD-4192-4AE5-AD9D-5A9BE593936E}" dt="2024-10-11T14:28:40.213" v="861"/>
          <ac:graphicFrameMkLst>
            <pc:docMk/>
            <pc:sldMk cId="2679963032" sldId="4214"/>
            <ac:graphicFrameMk id="6" creationId="{751D51C1-45A3-43FE-BE46-6A8B5E272F2E}"/>
          </ac:graphicFrameMkLst>
        </pc:graphicFrameChg>
        <pc:graphicFrameChg chg="add mod">
          <ac:chgData name="Bjorgvin Sigurdsson" userId="1e625d17-9321-4436-bb00-f007ef0cb01f" providerId="ADAL" clId="{FF9F9CFD-4192-4AE5-AD9D-5A9BE593936E}" dt="2024-10-11T14:29:31.787" v="866"/>
          <ac:graphicFrameMkLst>
            <pc:docMk/>
            <pc:sldMk cId="2679963032" sldId="4214"/>
            <ac:graphicFrameMk id="9" creationId="{751D51C1-45A3-43FE-BE46-6A8B5E272F2E}"/>
          </ac:graphicFrameMkLst>
        </pc:graphicFrameChg>
        <pc:picChg chg="add del mod">
          <ac:chgData name="Bjorgvin Sigurdsson" userId="1e625d17-9321-4436-bb00-f007ef0cb01f" providerId="ADAL" clId="{FF9F9CFD-4192-4AE5-AD9D-5A9BE593936E}" dt="2024-10-11T14:28:33.356" v="859" actId="478"/>
          <ac:picMkLst>
            <pc:docMk/>
            <pc:sldMk cId="2679963032" sldId="4214"/>
            <ac:picMk id="5" creationId="{1974ADA3-2417-A7AF-DEB8-664C4D233519}"/>
          </ac:picMkLst>
        </pc:picChg>
        <pc:picChg chg="add del mod">
          <ac:chgData name="Bjorgvin Sigurdsson" userId="1e625d17-9321-4436-bb00-f007ef0cb01f" providerId="ADAL" clId="{FF9F9CFD-4192-4AE5-AD9D-5A9BE593936E}" dt="2024-10-11T14:29:27.373" v="864" actId="478"/>
          <ac:picMkLst>
            <pc:docMk/>
            <pc:sldMk cId="2679963032" sldId="4214"/>
            <ac:picMk id="8" creationId="{61A2B213-BED9-CA67-FD30-CC19E45A7E89}"/>
          </ac:picMkLst>
        </pc:picChg>
        <pc:picChg chg="add mod">
          <ac:chgData name="Bjorgvin Sigurdsson" userId="1e625d17-9321-4436-bb00-f007ef0cb01f" providerId="ADAL" clId="{FF9F9CFD-4192-4AE5-AD9D-5A9BE593936E}" dt="2024-10-11T14:30:10.234" v="882" actId="1035"/>
          <ac:picMkLst>
            <pc:docMk/>
            <pc:sldMk cId="2679963032" sldId="4214"/>
            <ac:picMk id="10" creationId="{415D8B99-1F53-CDBF-6D89-EA21638579C1}"/>
          </ac:picMkLst>
        </pc:picChg>
        <pc:picChg chg="del">
          <ac:chgData name="Bjorgvin Sigurdsson" userId="1e625d17-9321-4436-bb00-f007ef0cb01f" providerId="ADAL" clId="{FF9F9CFD-4192-4AE5-AD9D-5A9BE593936E}" dt="2024-10-11T14:27:09.066" v="853" actId="478"/>
          <ac:picMkLst>
            <pc:docMk/>
            <pc:sldMk cId="2679963032" sldId="4214"/>
            <ac:picMk id="12" creationId="{CEDBA33B-8150-2F81-A123-F34861D5491F}"/>
          </ac:picMkLst>
        </pc:picChg>
      </pc:sldChg>
      <pc:sldChg chg="addSp delSp modSp add mod modNotesTx">
        <pc:chgData name="Bjorgvin Sigurdsson" userId="1e625d17-9321-4436-bb00-f007ef0cb01f" providerId="ADAL" clId="{FF9F9CFD-4192-4AE5-AD9D-5A9BE593936E}" dt="2024-10-11T14:37:22.140" v="1750" actId="20577"/>
        <pc:sldMkLst>
          <pc:docMk/>
          <pc:sldMk cId="4058013612" sldId="4215"/>
        </pc:sldMkLst>
        <pc:graphicFrameChg chg="add mod">
          <ac:chgData name="Bjorgvin Sigurdsson" userId="1e625d17-9321-4436-bb00-f007ef0cb01f" providerId="ADAL" clId="{FF9F9CFD-4192-4AE5-AD9D-5A9BE593936E}" dt="2024-10-11T14:29:46.798" v="871"/>
          <ac:graphicFrameMkLst>
            <pc:docMk/>
            <pc:sldMk cId="4058013612" sldId="4215"/>
            <ac:graphicFrameMk id="3" creationId="{3F159CDF-2401-47DB-BA7E-9A3019F2F5EB}"/>
          </ac:graphicFrameMkLst>
        </pc:graphicFrameChg>
        <pc:picChg chg="del">
          <ac:chgData name="Bjorgvin Sigurdsson" userId="1e625d17-9321-4436-bb00-f007ef0cb01f" providerId="ADAL" clId="{FF9F9CFD-4192-4AE5-AD9D-5A9BE593936E}" dt="2024-10-11T14:29:42.665" v="869" actId="478"/>
          <ac:picMkLst>
            <pc:docMk/>
            <pc:sldMk cId="4058013612" sldId="4215"/>
            <ac:picMk id="5" creationId="{1974ADA3-2417-A7AF-DEB8-664C4D233519}"/>
          </ac:picMkLst>
        </pc:picChg>
        <pc:picChg chg="add mod">
          <ac:chgData name="Bjorgvin Sigurdsson" userId="1e625d17-9321-4436-bb00-f007ef0cb01f" providerId="ADAL" clId="{FF9F9CFD-4192-4AE5-AD9D-5A9BE593936E}" dt="2024-10-11T14:29:58.044" v="875" actId="14100"/>
          <ac:picMkLst>
            <pc:docMk/>
            <pc:sldMk cId="4058013612" sldId="4215"/>
            <ac:picMk id="6" creationId="{75100D19-7D7F-BDE5-9E5C-CAEA9C2D0233}"/>
          </ac:picMkLst>
        </pc:picChg>
      </pc:sldChg>
      <pc:sldChg chg="add">
        <pc:chgData name="Bjorgvin Sigurdsson" userId="1e625d17-9321-4436-bb00-f007ef0cb01f" providerId="ADAL" clId="{FF9F9CFD-4192-4AE5-AD9D-5A9BE593936E}" dt="2024-10-11T14:30:54.215" v="883"/>
        <pc:sldMkLst>
          <pc:docMk/>
          <pc:sldMk cId="1477848334" sldId="421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3B341-0F2E-46AD-BE98-9EF57704DA3F}" type="datetimeFigureOut">
              <a:rPr lang="is-IS" smtClean="0"/>
              <a:t>11.10.2024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8EA40-E3A5-4FB1-82CB-7FF8485D4DE1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01425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Kynning</a:t>
            </a:r>
            <a:r>
              <a:rPr lang="en-US" dirty="0"/>
              <a:t> á BSS</a:t>
            </a:r>
          </a:p>
          <a:p>
            <a:r>
              <a:rPr lang="is-IS" dirty="0"/>
              <a:t>Segja frá áskorunum íslenska raforkukerfisins og lausnum Vonarskarðs</a:t>
            </a:r>
          </a:p>
          <a:p>
            <a:r>
              <a:rPr lang="is-IS" dirty="0"/>
              <a:t>Næst: Byrja </a:t>
            </a:r>
            <a:r>
              <a:rPr lang="en-US" dirty="0"/>
              <a:t>á </a:t>
            </a:r>
            <a:r>
              <a:rPr lang="is-IS" dirty="0"/>
              <a:t>sögu Vonarskarðs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00055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Ísland</a:t>
            </a:r>
            <a:r>
              <a:rPr lang="en-US" dirty="0"/>
              <a:t> </a:t>
            </a:r>
            <a:r>
              <a:rPr lang="en-US" dirty="0" err="1"/>
              <a:t>byggir</a:t>
            </a:r>
            <a:r>
              <a:rPr lang="en-US" dirty="0"/>
              <a:t> á </a:t>
            </a:r>
            <a:r>
              <a:rPr lang="en-US" dirty="0" err="1"/>
              <a:t>vatnsafli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jarðvarma</a:t>
            </a:r>
            <a:endParaRPr lang="en-US" dirty="0"/>
          </a:p>
          <a:p>
            <a:r>
              <a:rPr lang="en-US" dirty="0" err="1"/>
              <a:t>Afltoppar</a:t>
            </a:r>
            <a:r>
              <a:rPr lang="en-US" dirty="0"/>
              <a:t> </a:t>
            </a:r>
            <a:r>
              <a:rPr lang="en-US" dirty="0" err="1"/>
              <a:t>eru</a:t>
            </a:r>
            <a:r>
              <a:rPr lang="en-US" dirty="0"/>
              <a:t> ekki </a:t>
            </a:r>
            <a:r>
              <a:rPr lang="en-US" dirty="0" err="1"/>
              <a:t>sérstakt</a:t>
            </a:r>
            <a:r>
              <a:rPr lang="en-US" dirty="0"/>
              <a:t> </a:t>
            </a:r>
            <a:r>
              <a:rPr lang="en-US" dirty="0" err="1"/>
              <a:t>vandamál</a:t>
            </a:r>
            <a:r>
              <a:rPr lang="en-US" dirty="0"/>
              <a:t> –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eigum</a:t>
            </a:r>
            <a:r>
              <a:rPr lang="en-US" dirty="0"/>
              <a:t> </a:t>
            </a:r>
            <a:r>
              <a:rPr lang="en-US" dirty="0" err="1"/>
              <a:t>vatnsaflið</a:t>
            </a:r>
            <a:endParaRPr lang="en-US" dirty="0"/>
          </a:p>
          <a:p>
            <a:r>
              <a:rPr lang="en-US" dirty="0"/>
              <a:t>Í </a:t>
            </a:r>
            <a:r>
              <a:rPr lang="en-US" dirty="0" err="1"/>
              <a:t>mestu</a:t>
            </a:r>
            <a:r>
              <a:rPr lang="en-US" dirty="0"/>
              <a:t> </a:t>
            </a:r>
            <a:r>
              <a:rPr lang="en-US" dirty="0" err="1"/>
              <a:t>raforkuskerðingum</a:t>
            </a:r>
            <a:r>
              <a:rPr lang="en-US" dirty="0"/>
              <a:t> </a:t>
            </a:r>
            <a:r>
              <a:rPr lang="en-US" dirty="0" err="1"/>
              <a:t>Íslandssögunnar</a:t>
            </a:r>
            <a:r>
              <a:rPr lang="en-US" dirty="0"/>
              <a:t> var </a:t>
            </a:r>
            <a:r>
              <a:rPr lang="en-US" dirty="0" err="1"/>
              <a:t>alltaf</a:t>
            </a:r>
            <a:r>
              <a:rPr lang="en-US" dirty="0"/>
              <a:t> </a:t>
            </a:r>
            <a:r>
              <a:rPr lang="en-US" dirty="0" err="1"/>
              <a:t>nóg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afli</a:t>
            </a:r>
            <a:endParaRPr lang="en-US" dirty="0"/>
          </a:p>
          <a:p>
            <a:r>
              <a:rPr lang="en-US" dirty="0" err="1"/>
              <a:t>Næst</a:t>
            </a:r>
            <a:r>
              <a:rPr lang="en-US" dirty="0"/>
              <a:t>: </a:t>
            </a:r>
            <a:r>
              <a:rPr lang="en-US" dirty="0" err="1"/>
              <a:t>Afltoppavandamálið</a:t>
            </a:r>
            <a:r>
              <a:rPr lang="en-US" dirty="0"/>
              <a:t> á ekki </a:t>
            </a:r>
            <a:r>
              <a:rPr lang="en-US" dirty="0" err="1"/>
              <a:t>við</a:t>
            </a:r>
            <a:r>
              <a:rPr lang="en-US" dirty="0"/>
              <a:t> á </a:t>
            </a:r>
            <a:r>
              <a:rPr lang="en-US" dirty="0" err="1"/>
              <a:t>Íslandi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10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050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Næst</a:t>
            </a:r>
            <a:r>
              <a:rPr lang="en-US" dirty="0"/>
              <a:t>: </a:t>
            </a:r>
            <a:r>
              <a:rPr lang="en-US" dirty="0" err="1"/>
              <a:t>Setjum</a:t>
            </a:r>
            <a:r>
              <a:rPr lang="en-US" dirty="0"/>
              <a:t> inn Y-</a:t>
            </a:r>
            <a:r>
              <a:rPr lang="en-US" dirty="0" err="1"/>
              <a:t>ás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Ísland</a:t>
            </a:r>
            <a:r>
              <a:rPr lang="en-US" dirty="0"/>
              <a:t>, GW </a:t>
            </a:r>
            <a:r>
              <a:rPr lang="en-US" dirty="0" err="1"/>
              <a:t>niður</a:t>
            </a:r>
            <a:r>
              <a:rPr lang="en-US" dirty="0"/>
              <a:t> í MW</a:t>
            </a:r>
            <a:endParaRPr lang="is-IS" dirty="0"/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11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17931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3000MW </a:t>
            </a:r>
            <a:r>
              <a:rPr lang="en-US" dirty="0" err="1"/>
              <a:t>uppsett</a:t>
            </a:r>
            <a:r>
              <a:rPr lang="en-US" dirty="0"/>
              <a:t> </a:t>
            </a:r>
            <a:r>
              <a:rPr lang="en-US" dirty="0" err="1"/>
              <a:t>afl</a:t>
            </a:r>
            <a:r>
              <a:rPr lang="en-US" dirty="0"/>
              <a:t>,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rúm</a:t>
            </a:r>
            <a:r>
              <a:rPr lang="en-US" dirty="0"/>
              <a:t> 2000MW í </a:t>
            </a:r>
            <a:r>
              <a:rPr lang="en-US" dirty="0" err="1"/>
              <a:t>vatnsafli</a:t>
            </a:r>
            <a:endParaRPr lang="en-US" dirty="0"/>
          </a:p>
          <a:p>
            <a:r>
              <a:rPr lang="en-US" dirty="0" err="1"/>
              <a:t>Hvað</a:t>
            </a:r>
            <a:r>
              <a:rPr lang="en-US" dirty="0"/>
              <a:t> er </a:t>
            </a:r>
            <a:r>
              <a:rPr lang="en-US" dirty="0" err="1"/>
              <a:t>þá</a:t>
            </a:r>
            <a:r>
              <a:rPr lang="en-US" dirty="0"/>
              <a:t> </a:t>
            </a:r>
            <a:r>
              <a:rPr lang="en-US" dirty="0" err="1"/>
              <a:t>vandamálið</a:t>
            </a:r>
            <a:r>
              <a:rPr lang="en-US" dirty="0"/>
              <a:t>? </a:t>
            </a:r>
          </a:p>
          <a:p>
            <a:r>
              <a:rPr lang="en-US" dirty="0" err="1"/>
              <a:t>Sést</a:t>
            </a:r>
            <a:r>
              <a:rPr lang="en-US" dirty="0"/>
              <a:t> ekki á </a:t>
            </a:r>
            <a:r>
              <a:rPr lang="en-US" dirty="0" err="1"/>
              <a:t>þessari</a:t>
            </a:r>
            <a:r>
              <a:rPr lang="en-US" dirty="0"/>
              <a:t> </a:t>
            </a:r>
            <a:r>
              <a:rPr lang="en-US" dirty="0" err="1"/>
              <a:t>mynd</a:t>
            </a:r>
            <a:endParaRPr lang="en-US" dirty="0"/>
          </a:p>
          <a:p>
            <a:r>
              <a:rPr lang="en-US" dirty="0" err="1"/>
              <a:t>Fyrsta</a:t>
            </a:r>
            <a:r>
              <a:rPr lang="en-US" dirty="0"/>
              <a:t> </a:t>
            </a:r>
            <a:r>
              <a:rPr lang="en-US" dirty="0" err="1"/>
              <a:t>skrefið</a:t>
            </a:r>
            <a:r>
              <a:rPr lang="en-US" dirty="0"/>
              <a:t> er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skoða</a:t>
            </a:r>
            <a:r>
              <a:rPr lang="en-US" dirty="0"/>
              <a:t> ekki bara eina </a:t>
            </a:r>
            <a:r>
              <a:rPr lang="en-US" dirty="0" err="1"/>
              <a:t>viku</a:t>
            </a:r>
            <a:r>
              <a:rPr lang="en-US" dirty="0"/>
              <a:t> </a:t>
            </a:r>
            <a:r>
              <a:rPr lang="en-US" dirty="0" err="1"/>
              <a:t>heldur</a:t>
            </a:r>
            <a:r>
              <a:rPr lang="en-US" dirty="0"/>
              <a:t> </a:t>
            </a:r>
            <a:r>
              <a:rPr lang="en-US" dirty="0" err="1"/>
              <a:t>heilt</a:t>
            </a:r>
            <a:r>
              <a:rPr lang="en-US" dirty="0"/>
              <a:t> </a:t>
            </a:r>
            <a:r>
              <a:rPr lang="en-US" dirty="0" err="1"/>
              <a:t>ár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12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61992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Næsta</a:t>
            </a:r>
            <a:r>
              <a:rPr lang="en-US" dirty="0"/>
              <a:t> </a:t>
            </a:r>
            <a:r>
              <a:rPr lang="en-US" dirty="0" err="1"/>
              <a:t>skrefið</a:t>
            </a:r>
            <a:r>
              <a:rPr lang="en-US" dirty="0"/>
              <a:t> er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skoða</a:t>
            </a:r>
            <a:r>
              <a:rPr lang="en-US" dirty="0"/>
              <a:t> </a:t>
            </a:r>
            <a:r>
              <a:rPr lang="en-US" dirty="0" err="1"/>
              <a:t>aflgjafana</a:t>
            </a:r>
            <a:r>
              <a:rPr lang="en-US" dirty="0"/>
              <a:t>, </a:t>
            </a:r>
            <a:r>
              <a:rPr lang="en-US" dirty="0" err="1"/>
              <a:t>vatn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jarðvarma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13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39223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Vatnið</a:t>
            </a:r>
            <a:r>
              <a:rPr lang="en-US" dirty="0"/>
              <a:t> </a:t>
            </a:r>
            <a:r>
              <a:rPr lang="en-US" dirty="0" err="1"/>
              <a:t>blátt</a:t>
            </a:r>
            <a:r>
              <a:rPr lang="en-US" dirty="0"/>
              <a:t>, </a:t>
            </a:r>
            <a:r>
              <a:rPr lang="en-US" dirty="0" err="1"/>
              <a:t>jarðvarminn</a:t>
            </a:r>
            <a:r>
              <a:rPr lang="en-US" dirty="0"/>
              <a:t> </a:t>
            </a:r>
            <a:r>
              <a:rPr lang="en-US" dirty="0" err="1"/>
              <a:t>grænn</a:t>
            </a:r>
            <a:endParaRPr lang="en-US" dirty="0"/>
          </a:p>
          <a:p>
            <a:r>
              <a:rPr lang="en-US" dirty="0" err="1"/>
              <a:t>Nú</a:t>
            </a:r>
            <a:r>
              <a:rPr lang="en-US" dirty="0"/>
              <a:t> fer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glitta</a:t>
            </a:r>
            <a:r>
              <a:rPr lang="en-US" dirty="0"/>
              <a:t> í </a:t>
            </a:r>
            <a:r>
              <a:rPr lang="en-US" dirty="0" err="1"/>
              <a:t>vandamálið</a:t>
            </a:r>
            <a:endParaRPr lang="en-US" dirty="0"/>
          </a:p>
          <a:p>
            <a:r>
              <a:rPr lang="en-US" dirty="0" err="1"/>
              <a:t>Næst</a:t>
            </a:r>
            <a:r>
              <a:rPr lang="en-US" dirty="0"/>
              <a:t>: (lead) </a:t>
            </a:r>
            <a:r>
              <a:rPr lang="en-US" dirty="0" err="1"/>
              <a:t>Það</a:t>
            </a:r>
            <a:r>
              <a:rPr lang="en-US" dirty="0"/>
              <a:t> er ekki </a:t>
            </a:r>
            <a:r>
              <a:rPr lang="en-US" dirty="0" err="1"/>
              <a:t>alltaf</a:t>
            </a:r>
            <a:r>
              <a:rPr lang="en-US" dirty="0"/>
              <a:t> </a:t>
            </a:r>
            <a:r>
              <a:rPr lang="en-US" dirty="0" err="1"/>
              <a:t>nóg</a:t>
            </a:r>
            <a:r>
              <a:rPr lang="en-US" dirty="0"/>
              <a:t> </a:t>
            </a:r>
            <a:r>
              <a:rPr lang="en-US" dirty="0" err="1"/>
              <a:t>vatn</a:t>
            </a:r>
            <a:r>
              <a:rPr lang="en-US" dirty="0"/>
              <a:t>, </a:t>
            </a:r>
            <a:r>
              <a:rPr lang="en-US" dirty="0" err="1"/>
              <a:t>það</a:t>
            </a:r>
            <a:r>
              <a:rPr lang="en-US" dirty="0"/>
              <a:t> er ekki </a:t>
            </a:r>
            <a:r>
              <a:rPr lang="en-US" dirty="0" err="1"/>
              <a:t>alltaf</a:t>
            </a:r>
            <a:r>
              <a:rPr lang="en-US" dirty="0"/>
              <a:t> </a:t>
            </a:r>
            <a:r>
              <a:rPr lang="en-US" dirty="0" err="1"/>
              <a:t>nóg</a:t>
            </a:r>
            <a:r>
              <a:rPr lang="en-US" dirty="0"/>
              <a:t> </a:t>
            </a:r>
            <a:r>
              <a:rPr lang="en-US" dirty="0" err="1"/>
              <a:t>orka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14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47495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Vandamál</a:t>
            </a:r>
            <a:r>
              <a:rPr lang="en-US" dirty="0"/>
              <a:t> </a:t>
            </a:r>
            <a:r>
              <a:rPr lang="en-US" dirty="0" err="1"/>
              <a:t>Íslands</a:t>
            </a:r>
            <a:r>
              <a:rPr lang="en-US" dirty="0"/>
              <a:t> er </a:t>
            </a:r>
            <a:r>
              <a:rPr lang="en-US" dirty="0" err="1"/>
              <a:t>orkan</a:t>
            </a:r>
            <a:r>
              <a:rPr lang="en-US" dirty="0"/>
              <a:t>, ekki </a:t>
            </a:r>
            <a:r>
              <a:rPr lang="en-US" dirty="0" err="1"/>
              <a:t>aflið</a:t>
            </a:r>
            <a:endParaRPr lang="en-US" dirty="0"/>
          </a:p>
          <a:p>
            <a:r>
              <a:rPr lang="en-US" dirty="0" err="1"/>
              <a:t>Næst</a:t>
            </a:r>
            <a:r>
              <a:rPr lang="en-US" dirty="0"/>
              <a:t>: </a:t>
            </a:r>
            <a:r>
              <a:rPr lang="en-US" dirty="0" err="1"/>
              <a:t>Hvað</a:t>
            </a:r>
            <a:r>
              <a:rPr lang="en-US" dirty="0"/>
              <a:t> </a:t>
            </a:r>
            <a:r>
              <a:rPr lang="en-US" dirty="0" err="1"/>
              <a:t>getum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gert</a:t>
            </a:r>
            <a:r>
              <a:rPr lang="en-US" dirty="0"/>
              <a:t>?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Evrópa</a:t>
            </a:r>
            <a:r>
              <a:rPr lang="en-US" dirty="0"/>
              <a:t>?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15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06022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Evrópa</a:t>
            </a:r>
            <a:r>
              <a:rPr lang="en-US" dirty="0"/>
              <a:t> </a:t>
            </a:r>
            <a:r>
              <a:rPr lang="en-US" dirty="0" err="1"/>
              <a:t>keypti</a:t>
            </a:r>
            <a:r>
              <a:rPr lang="en-US" dirty="0"/>
              <a:t> </a:t>
            </a:r>
            <a:r>
              <a:rPr lang="en-US" dirty="0" err="1"/>
              <a:t>kol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gas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olíu</a:t>
            </a:r>
            <a:r>
              <a:rPr lang="en-US" dirty="0"/>
              <a:t>. </a:t>
            </a:r>
            <a:r>
              <a:rPr lang="en-US" dirty="0" err="1"/>
              <a:t>Dýrt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það</a:t>
            </a:r>
            <a:r>
              <a:rPr lang="en-US" dirty="0"/>
              <a:t> er </a:t>
            </a:r>
            <a:r>
              <a:rPr lang="en-US" dirty="0" err="1"/>
              <a:t>hægt</a:t>
            </a:r>
            <a:r>
              <a:rPr lang="en-US" dirty="0"/>
              <a:t>.</a:t>
            </a:r>
          </a:p>
          <a:p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gátum</a:t>
            </a:r>
            <a:r>
              <a:rPr lang="en-US" dirty="0"/>
              <a:t> </a:t>
            </a:r>
            <a:r>
              <a:rPr lang="en-US" dirty="0" err="1"/>
              <a:t>það</a:t>
            </a:r>
            <a:r>
              <a:rPr lang="en-US" dirty="0"/>
              <a:t> ekki.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gátum</a:t>
            </a:r>
            <a:r>
              <a:rPr lang="en-US" dirty="0"/>
              <a:t> </a:t>
            </a:r>
            <a:r>
              <a:rPr lang="en-US" dirty="0" err="1"/>
              <a:t>ekkert</a:t>
            </a:r>
            <a:r>
              <a:rPr lang="en-US" dirty="0"/>
              <a:t> </a:t>
            </a:r>
            <a:r>
              <a:rPr lang="en-US" dirty="0" err="1"/>
              <a:t>gert</a:t>
            </a:r>
            <a:r>
              <a:rPr lang="en-US" dirty="0"/>
              <a:t>. </a:t>
            </a:r>
          </a:p>
          <a:p>
            <a:r>
              <a:rPr lang="en-US" dirty="0" err="1"/>
              <a:t>Þetta</a:t>
            </a:r>
            <a:r>
              <a:rPr lang="en-US" dirty="0"/>
              <a:t> er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besta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gátum</a:t>
            </a:r>
            <a:r>
              <a:rPr lang="en-US" dirty="0"/>
              <a:t> </a:t>
            </a:r>
            <a:r>
              <a:rPr lang="en-US" dirty="0" err="1"/>
              <a:t>reynt</a:t>
            </a:r>
            <a:r>
              <a:rPr lang="en-US" dirty="0"/>
              <a:t> (</a:t>
            </a:r>
            <a:r>
              <a:rPr lang="en-US" dirty="0" err="1"/>
              <a:t>mynd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strák</a:t>
            </a:r>
            <a:r>
              <a:rPr lang="en-US" dirty="0"/>
              <a:t>)</a:t>
            </a:r>
          </a:p>
          <a:p>
            <a:r>
              <a:rPr lang="en-US" dirty="0" err="1"/>
              <a:t>Næst</a:t>
            </a:r>
            <a:r>
              <a:rPr lang="en-US" dirty="0"/>
              <a:t> (lead): </a:t>
            </a:r>
            <a:r>
              <a:rPr lang="en-US" dirty="0" err="1"/>
              <a:t>Orkan</a:t>
            </a:r>
            <a:r>
              <a:rPr lang="en-US" dirty="0"/>
              <a:t> er </a:t>
            </a:r>
            <a:r>
              <a:rPr lang="en-US" dirty="0" err="1"/>
              <a:t>vandamál</a:t>
            </a:r>
            <a:r>
              <a:rPr lang="en-US" dirty="0"/>
              <a:t> </a:t>
            </a:r>
            <a:r>
              <a:rPr lang="en-US" dirty="0" err="1"/>
              <a:t>Íslands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16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08606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Ekki </a:t>
            </a:r>
            <a:r>
              <a:rPr lang="en-US" dirty="0" err="1"/>
              <a:t>nóg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horfa</a:t>
            </a:r>
            <a:r>
              <a:rPr lang="en-US" dirty="0"/>
              <a:t> bara á </a:t>
            </a:r>
            <a:r>
              <a:rPr lang="en-US" dirty="0" err="1"/>
              <a:t>eitt</a:t>
            </a:r>
            <a:r>
              <a:rPr lang="en-US" dirty="0"/>
              <a:t> </a:t>
            </a:r>
            <a:r>
              <a:rPr lang="en-US" dirty="0" err="1"/>
              <a:t>ár</a:t>
            </a:r>
            <a:r>
              <a:rPr lang="en-US" dirty="0"/>
              <a:t>, </a:t>
            </a:r>
            <a:r>
              <a:rPr lang="en-US" dirty="0" err="1"/>
              <a:t>þessi</a:t>
            </a:r>
            <a:r>
              <a:rPr lang="en-US" dirty="0"/>
              <a:t> </a:t>
            </a:r>
            <a:r>
              <a:rPr lang="en-US" dirty="0" err="1"/>
              <a:t>áhætta</a:t>
            </a:r>
            <a:r>
              <a:rPr lang="en-US" dirty="0"/>
              <a:t> er </a:t>
            </a:r>
            <a:r>
              <a:rPr lang="en-US" dirty="0" err="1"/>
              <a:t>viðvarandi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dirty="0"/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17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98936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Áhættan</a:t>
            </a:r>
            <a:r>
              <a:rPr lang="en-US" dirty="0"/>
              <a:t> er </a:t>
            </a:r>
            <a:r>
              <a:rPr lang="en-US" dirty="0" err="1"/>
              <a:t>mikil</a:t>
            </a:r>
            <a:r>
              <a:rPr lang="en-US" dirty="0"/>
              <a:t> í </a:t>
            </a:r>
            <a:r>
              <a:rPr lang="en-US" dirty="0" err="1"/>
              <a:t>ár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hefur</a:t>
            </a:r>
            <a:r>
              <a:rPr lang="en-US" dirty="0"/>
              <a:t> </a:t>
            </a:r>
            <a:r>
              <a:rPr lang="en-US" dirty="0" err="1"/>
              <a:t>áhrif</a:t>
            </a:r>
            <a:r>
              <a:rPr lang="en-US" dirty="0"/>
              <a:t> á </a:t>
            </a:r>
            <a:r>
              <a:rPr lang="en-US" dirty="0" err="1"/>
              <a:t>næsta</a:t>
            </a:r>
            <a:r>
              <a:rPr lang="en-US" dirty="0"/>
              <a:t> </a:t>
            </a:r>
            <a:r>
              <a:rPr lang="en-US" dirty="0" err="1"/>
              <a:t>haust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minnkar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yfir</a:t>
            </a:r>
            <a:r>
              <a:rPr lang="en-US" dirty="0"/>
              <a:t> í “steady state”</a:t>
            </a:r>
          </a:p>
          <a:p>
            <a:r>
              <a:rPr lang="en-US" dirty="0" err="1"/>
              <a:t>Markaðsaðilar</a:t>
            </a:r>
            <a:r>
              <a:rPr lang="en-US" dirty="0"/>
              <a:t> vita </a:t>
            </a:r>
            <a:r>
              <a:rPr lang="en-US" dirty="0" err="1"/>
              <a:t>þetta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vilja</a:t>
            </a:r>
            <a:r>
              <a:rPr lang="en-US" dirty="0"/>
              <a:t> </a:t>
            </a:r>
            <a:r>
              <a:rPr lang="en-US" dirty="0" err="1"/>
              <a:t>eiga</a:t>
            </a:r>
            <a:r>
              <a:rPr lang="en-US" dirty="0"/>
              <a:t> </a:t>
            </a:r>
            <a:r>
              <a:rPr lang="en-US" dirty="0" err="1"/>
              <a:t>lengri</a:t>
            </a:r>
            <a:r>
              <a:rPr lang="en-US" dirty="0"/>
              <a:t> </a:t>
            </a:r>
            <a:r>
              <a:rPr lang="en-US" dirty="0" err="1"/>
              <a:t>tíma</a:t>
            </a:r>
            <a:r>
              <a:rPr lang="en-US" dirty="0"/>
              <a:t> </a:t>
            </a:r>
            <a:r>
              <a:rPr lang="en-US" dirty="0" err="1"/>
              <a:t>viðskipti</a:t>
            </a:r>
            <a:endParaRPr lang="en-US" dirty="0"/>
          </a:p>
          <a:p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vita </a:t>
            </a:r>
            <a:r>
              <a:rPr lang="en-US" dirty="0" err="1"/>
              <a:t>orkufyrirtækin</a:t>
            </a:r>
            <a:r>
              <a:rPr lang="en-US" dirty="0"/>
              <a:t> </a:t>
            </a:r>
            <a:r>
              <a:rPr lang="en-US" dirty="0" err="1"/>
              <a:t>hvað</a:t>
            </a:r>
            <a:r>
              <a:rPr lang="en-US" dirty="0"/>
              <a:t> </a:t>
            </a:r>
            <a:r>
              <a:rPr lang="en-US" dirty="0" err="1"/>
              <a:t>þau</a:t>
            </a:r>
            <a:r>
              <a:rPr lang="en-US" dirty="0"/>
              <a:t> </a:t>
            </a:r>
            <a:r>
              <a:rPr lang="en-US" dirty="0" err="1"/>
              <a:t>selja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orku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á </a:t>
            </a:r>
            <a:r>
              <a:rPr lang="en-US" dirty="0" err="1"/>
              <a:t>hvaða</a:t>
            </a:r>
            <a:r>
              <a:rPr lang="en-US" dirty="0"/>
              <a:t> </a:t>
            </a:r>
            <a:r>
              <a:rPr lang="en-US" dirty="0" err="1"/>
              <a:t>verði</a:t>
            </a:r>
            <a:r>
              <a:rPr lang="en-US" dirty="0"/>
              <a:t> </a:t>
            </a:r>
            <a:r>
              <a:rPr lang="en-US" dirty="0" err="1"/>
              <a:t>óháð</a:t>
            </a:r>
            <a:r>
              <a:rPr lang="en-US" dirty="0"/>
              <a:t> </a:t>
            </a:r>
            <a:r>
              <a:rPr lang="en-US" dirty="0" err="1"/>
              <a:t>veðurfari</a:t>
            </a:r>
            <a:endParaRPr lang="en-US" dirty="0"/>
          </a:p>
          <a:p>
            <a:r>
              <a:rPr lang="en-US" dirty="0" err="1"/>
              <a:t>Fyrirtækin</a:t>
            </a:r>
            <a:r>
              <a:rPr lang="en-US" dirty="0"/>
              <a:t> </a:t>
            </a:r>
            <a:r>
              <a:rPr lang="en-US" dirty="0" err="1"/>
              <a:t>borga</a:t>
            </a:r>
            <a:r>
              <a:rPr lang="en-US" dirty="0"/>
              <a:t> </a:t>
            </a:r>
            <a:r>
              <a:rPr lang="en-US" dirty="0" err="1"/>
              <a:t>kannski</a:t>
            </a:r>
            <a:r>
              <a:rPr lang="en-US" dirty="0"/>
              <a:t> </a:t>
            </a:r>
            <a:r>
              <a:rPr lang="en-US" dirty="0" err="1"/>
              <a:t>meira</a:t>
            </a:r>
            <a:r>
              <a:rPr lang="en-US" dirty="0"/>
              <a:t> sum </a:t>
            </a:r>
            <a:r>
              <a:rPr lang="en-US" dirty="0" err="1"/>
              <a:t>ár</a:t>
            </a:r>
            <a:r>
              <a:rPr lang="en-US" dirty="0"/>
              <a:t> </a:t>
            </a:r>
            <a:r>
              <a:rPr lang="en-US" dirty="0" err="1"/>
              <a:t>þegar</a:t>
            </a:r>
            <a:r>
              <a:rPr lang="en-US" dirty="0"/>
              <a:t> </a:t>
            </a:r>
            <a:r>
              <a:rPr lang="en-US" dirty="0" err="1"/>
              <a:t>nóg</a:t>
            </a:r>
            <a:r>
              <a:rPr lang="en-US" dirty="0"/>
              <a:t> er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vatni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tryggja</a:t>
            </a:r>
            <a:r>
              <a:rPr lang="en-US" dirty="0"/>
              <a:t> sig </a:t>
            </a:r>
            <a:r>
              <a:rPr lang="en-US" dirty="0" err="1"/>
              <a:t>gegn</a:t>
            </a:r>
            <a:r>
              <a:rPr lang="en-US" dirty="0"/>
              <a:t> </a:t>
            </a:r>
            <a:r>
              <a:rPr lang="en-US" dirty="0" err="1"/>
              <a:t>slæmu</a:t>
            </a:r>
            <a:r>
              <a:rPr lang="en-US" dirty="0"/>
              <a:t> </a:t>
            </a:r>
            <a:r>
              <a:rPr lang="en-US" dirty="0" err="1"/>
              <a:t>vatnsári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Orkan</a:t>
            </a:r>
            <a:r>
              <a:rPr lang="en-US" dirty="0"/>
              <a:t> er </a:t>
            </a:r>
            <a:r>
              <a:rPr lang="en-US" dirty="0" err="1"/>
              <a:t>vandamál</a:t>
            </a:r>
            <a:r>
              <a:rPr lang="en-US" dirty="0"/>
              <a:t> </a:t>
            </a:r>
            <a:r>
              <a:rPr lang="en-US" dirty="0" err="1"/>
              <a:t>Íslands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hún</a:t>
            </a:r>
            <a:r>
              <a:rPr lang="en-US" dirty="0"/>
              <a:t> er </a:t>
            </a:r>
            <a:r>
              <a:rPr lang="en-US" dirty="0" err="1"/>
              <a:t>vandamálið</a:t>
            </a:r>
            <a:r>
              <a:rPr lang="en-US" dirty="0"/>
              <a:t> </a:t>
            </a:r>
            <a:r>
              <a:rPr lang="en-US" dirty="0" err="1"/>
              <a:t>vegna</a:t>
            </a:r>
            <a:r>
              <a:rPr lang="en-US" dirty="0"/>
              <a:t> </a:t>
            </a:r>
            <a:r>
              <a:rPr lang="en-US" dirty="0" err="1"/>
              <a:t>þess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–</a:t>
            </a:r>
            <a:r>
              <a:rPr lang="en-US" dirty="0" err="1"/>
              <a:t>loksins</a:t>
            </a:r>
            <a:r>
              <a:rPr lang="en-US" dirty="0"/>
              <a:t>! – </a:t>
            </a:r>
            <a:r>
              <a:rPr lang="en-US" dirty="0" err="1"/>
              <a:t>einstök</a:t>
            </a:r>
            <a:r>
              <a:rPr lang="en-US" dirty="0"/>
              <a:t> í </a:t>
            </a:r>
            <a:r>
              <a:rPr lang="en-US" dirty="0" err="1"/>
              <a:t>heiminum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hafa</a:t>
            </a:r>
            <a:r>
              <a:rPr lang="en-US" dirty="0"/>
              <a:t> </a:t>
            </a:r>
            <a:r>
              <a:rPr lang="en-US" dirty="0" err="1"/>
              <a:t>endurnýjanlegt</a:t>
            </a:r>
            <a:r>
              <a:rPr lang="en-US" dirty="0"/>
              <a:t> </a:t>
            </a:r>
            <a:r>
              <a:rPr lang="en-US" dirty="0" err="1"/>
              <a:t>raforkukerfi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byggir</a:t>
            </a:r>
            <a:r>
              <a:rPr lang="en-US" dirty="0"/>
              <a:t> </a:t>
            </a:r>
            <a:r>
              <a:rPr lang="en-US"/>
              <a:t>á vatnsafli</a:t>
            </a:r>
            <a:endParaRPr lang="en-US" dirty="0"/>
          </a:p>
          <a:p>
            <a:r>
              <a:rPr lang="en-US" dirty="0" err="1"/>
              <a:t>Næst</a:t>
            </a:r>
            <a:r>
              <a:rPr lang="en-US" dirty="0"/>
              <a:t> (lead): </a:t>
            </a:r>
            <a:r>
              <a:rPr lang="en-US" dirty="0" err="1"/>
              <a:t>Raforkumarkaður</a:t>
            </a:r>
            <a:r>
              <a:rPr lang="en-US" dirty="0"/>
              <a:t> </a:t>
            </a:r>
            <a:r>
              <a:rPr lang="en-US" dirty="0" err="1"/>
              <a:t>Vonarskarðs</a:t>
            </a:r>
            <a:r>
              <a:rPr lang="en-US" dirty="0"/>
              <a:t> </a:t>
            </a:r>
            <a:r>
              <a:rPr lang="en-US" dirty="0" err="1"/>
              <a:t>byggir</a:t>
            </a:r>
            <a:r>
              <a:rPr lang="en-US" dirty="0"/>
              <a:t> á </a:t>
            </a:r>
            <a:r>
              <a:rPr lang="en-US" dirty="0" err="1"/>
              <a:t>þessari</a:t>
            </a:r>
            <a:r>
              <a:rPr lang="en-US" dirty="0"/>
              <a:t> </a:t>
            </a:r>
            <a:r>
              <a:rPr lang="en-US" dirty="0" err="1"/>
              <a:t>sérstöðu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18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65971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Snúum okkur aftur að raforkumarkaði Vonarskarðs</a:t>
            </a:r>
          </a:p>
          <a:p>
            <a:r>
              <a:rPr lang="en-US"/>
              <a:t>Næst: Ég sýndi ykkur áður magnið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19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46046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Starfar á heildsölumarkaði</a:t>
            </a:r>
          </a:p>
          <a:p>
            <a:r>
              <a:rPr lang="en-US"/>
              <a:t>Næst: Hvaða markaður er þetta?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2318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Röng mynd, sýnir ekki tegund samninga</a:t>
            </a:r>
          </a:p>
          <a:p>
            <a:r>
              <a:rPr lang="en-US"/>
              <a:t>Næst: Tegund samninga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20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41818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Yfirgnæfandi meirihluti er langtíma samningar</a:t>
            </a:r>
          </a:p>
          <a:p>
            <a:r>
              <a:rPr lang="en-US"/>
              <a:t>Þetta er heldur ekki rétt mynd</a:t>
            </a:r>
          </a:p>
          <a:p>
            <a:r>
              <a:rPr lang="en-US"/>
              <a:t>Næst: Afhendingarmánuðir, ekki viðskiptamánuðir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21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012930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Afhending næstu 2 ár</a:t>
            </a:r>
          </a:p>
          <a:p>
            <a:r>
              <a:rPr lang="en-US"/>
              <a:t>Næst: Meðalverð miðað við afhendingu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22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77743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Erum að vinna í að birta þessa mynd reglulega</a:t>
            </a:r>
          </a:p>
          <a:p>
            <a:r>
              <a:rPr lang="en-US"/>
              <a:t>Batnar í janúar 2025</a:t>
            </a:r>
          </a:p>
          <a:p>
            <a:r>
              <a:rPr lang="is-IS"/>
              <a:t>Næst: Hvernig komast fiskmjölsframleiðendur á markaðinn?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23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57446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11 fyrirtæki, mörg sem þið þekkið</a:t>
            </a:r>
          </a:p>
          <a:p>
            <a:r>
              <a:rPr lang="en-US"/>
              <a:t>Getið keypt forgangsrafmagn fram í tímann</a:t>
            </a:r>
          </a:p>
          <a:p>
            <a:r>
              <a:rPr lang="en-US"/>
              <a:t>Getið selt aftur ef þið þurfið ekki á því að halda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24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03196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Einlæg</a:t>
            </a:r>
            <a:r>
              <a:rPr lang="en-US" dirty="0"/>
              <a:t> von </a:t>
            </a:r>
            <a:r>
              <a:rPr lang="en-US" dirty="0" err="1"/>
              <a:t>okkar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gagnsæið</a:t>
            </a:r>
            <a:r>
              <a:rPr lang="en-US" dirty="0"/>
              <a:t> </a:t>
            </a:r>
            <a:r>
              <a:rPr lang="en-US" dirty="0" err="1"/>
              <a:t>breyti</a:t>
            </a:r>
            <a:r>
              <a:rPr lang="en-US" dirty="0"/>
              <a:t> </a:t>
            </a:r>
            <a:r>
              <a:rPr lang="en-US" dirty="0" err="1"/>
              <a:t>því</a:t>
            </a:r>
            <a:r>
              <a:rPr lang="en-US" dirty="0"/>
              <a:t> </a:t>
            </a:r>
            <a:r>
              <a:rPr lang="en-US" dirty="0" err="1"/>
              <a:t>hvernig</a:t>
            </a:r>
            <a:r>
              <a:rPr lang="en-US" dirty="0"/>
              <a:t> </a:t>
            </a:r>
            <a:r>
              <a:rPr lang="en-US" dirty="0" err="1"/>
              <a:t>einstaklingar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fyrirtæki</a:t>
            </a:r>
            <a:r>
              <a:rPr lang="en-US" dirty="0"/>
              <a:t> </a:t>
            </a:r>
            <a:r>
              <a:rPr lang="en-US" dirty="0" err="1"/>
              <a:t>hegða</a:t>
            </a:r>
            <a:r>
              <a:rPr lang="en-US" dirty="0"/>
              <a:t> </a:t>
            </a:r>
            <a:r>
              <a:rPr lang="en-US" dirty="0" err="1"/>
              <a:t>sér</a:t>
            </a:r>
            <a:r>
              <a:rPr lang="en-US" dirty="0"/>
              <a:t>,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í </a:t>
            </a:r>
            <a:r>
              <a:rPr lang="en-US" dirty="0" err="1"/>
              <a:t>stóru</a:t>
            </a:r>
            <a:r>
              <a:rPr lang="en-US" dirty="0"/>
              <a:t> </a:t>
            </a:r>
            <a:r>
              <a:rPr lang="en-US" dirty="0" err="1"/>
              <a:t>myndinni</a:t>
            </a:r>
            <a:r>
              <a:rPr lang="en-US" dirty="0"/>
              <a:t> </a:t>
            </a:r>
            <a:r>
              <a:rPr lang="en-US" dirty="0" err="1"/>
              <a:t>hafi</a:t>
            </a:r>
            <a:r>
              <a:rPr lang="en-US" dirty="0"/>
              <a:t>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áhrif</a:t>
            </a:r>
            <a:r>
              <a:rPr lang="en-US" dirty="0"/>
              <a:t> á </a:t>
            </a:r>
            <a:r>
              <a:rPr lang="en-US" dirty="0" err="1"/>
              <a:t>hvernig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umgöngumst</a:t>
            </a:r>
            <a:r>
              <a:rPr lang="en-US" dirty="0"/>
              <a:t> </a:t>
            </a:r>
            <a:r>
              <a:rPr lang="en-US" dirty="0" err="1"/>
              <a:t>orkuauðlindir</a:t>
            </a:r>
            <a:r>
              <a:rPr lang="en-US" dirty="0"/>
              <a:t> </a:t>
            </a:r>
            <a:r>
              <a:rPr lang="en-US" dirty="0" err="1"/>
              <a:t>Íslands</a:t>
            </a:r>
            <a:endParaRPr lang="en-US" dirty="0"/>
          </a:p>
          <a:p>
            <a:r>
              <a:rPr lang="en-US" dirty="0" err="1"/>
              <a:t>Næst</a:t>
            </a:r>
            <a:r>
              <a:rPr lang="en-US" dirty="0"/>
              <a:t>: </a:t>
            </a:r>
            <a:r>
              <a:rPr lang="en-US" dirty="0" err="1"/>
              <a:t>Upphafsglæran</a:t>
            </a:r>
            <a:r>
              <a:rPr lang="en-US" dirty="0"/>
              <a:t> </a:t>
            </a:r>
            <a:r>
              <a:rPr lang="en-US" dirty="0" err="1"/>
              <a:t>aftur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25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82812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Kynning</a:t>
            </a:r>
            <a:r>
              <a:rPr lang="en-US" dirty="0"/>
              <a:t> á BSS</a:t>
            </a:r>
          </a:p>
          <a:p>
            <a:r>
              <a:rPr lang="is-IS" dirty="0"/>
              <a:t>Segja frá áskorunum íslenska raforkukerfisins og lausnum Vonarskarðs</a:t>
            </a:r>
          </a:p>
          <a:p>
            <a:r>
              <a:rPr lang="is-IS" dirty="0"/>
              <a:t>Næst: Byrja </a:t>
            </a:r>
            <a:r>
              <a:rPr lang="en-US" dirty="0"/>
              <a:t>á </a:t>
            </a:r>
            <a:r>
              <a:rPr lang="is-IS" dirty="0"/>
              <a:t>sögu Vonarskarðs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26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4329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Næst: Markmið Vonarskarðs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19295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Næst: Velta og magn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0083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Næst: Tegundir raforkusamninga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5512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Vek athygli á forgangsorku. Ekki hægt að keyra markað fyrir skerðanlega orku.</a:t>
            </a:r>
          </a:p>
          <a:p>
            <a:r>
              <a:rPr lang="en-US"/>
              <a:t>Síðar hvernig fiskmjölsbræðslur geta keypt</a:t>
            </a:r>
          </a:p>
          <a:p>
            <a:r>
              <a:rPr lang="en-US"/>
              <a:t>Afgangur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kynningu</a:t>
            </a:r>
            <a:r>
              <a:rPr lang="en-US" dirty="0"/>
              <a:t>: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hverju</a:t>
            </a:r>
            <a:r>
              <a:rPr lang="en-US" dirty="0"/>
              <a:t> </a:t>
            </a:r>
            <a:r>
              <a:rPr lang="en-US" dirty="0" err="1"/>
              <a:t>völdum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árs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mánaðarblokkir</a:t>
            </a:r>
            <a:r>
              <a:rPr lang="en-US" dirty="0"/>
              <a:t>? </a:t>
            </a:r>
            <a:r>
              <a:rPr lang="en-US" dirty="0" err="1"/>
              <a:t>Öðruvísi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í </a:t>
            </a:r>
            <a:r>
              <a:rPr lang="en-US" dirty="0" err="1"/>
              <a:t>Evrópu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nánast</a:t>
            </a:r>
            <a:r>
              <a:rPr lang="en-US" dirty="0"/>
              <a:t> </a:t>
            </a:r>
            <a:r>
              <a:rPr lang="en-US" dirty="0" err="1"/>
              <a:t>öllum</a:t>
            </a:r>
            <a:r>
              <a:rPr lang="en-US" dirty="0"/>
              <a:t> </a:t>
            </a:r>
            <a:r>
              <a:rPr lang="en-US" dirty="0" err="1"/>
              <a:t>heiminum</a:t>
            </a:r>
            <a:r>
              <a:rPr lang="en-US" dirty="0"/>
              <a:t>. </a:t>
            </a:r>
            <a:r>
              <a:rPr lang="en-US" dirty="0" err="1"/>
              <a:t>Þarf</a:t>
            </a:r>
            <a:r>
              <a:rPr lang="en-US" dirty="0"/>
              <a:t> Vonarskarð </a:t>
            </a:r>
            <a:r>
              <a:rPr lang="en-US" dirty="0" err="1"/>
              <a:t>að</a:t>
            </a:r>
            <a:r>
              <a:rPr lang="en-US" dirty="0"/>
              <a:t> vera </a:t>
            </a:r>
            <a:r>
              <a:rPr lang="en-US" dirty="0" err="1"/>
              <a:t>öðruvísi</a:t>
            </a:r>
            <a:r>
              <a:rPr lang="en-US" dirty="0"/>
              <a:t>? </a:t>
            </a:r>
            <a:r>
              <a:rPr lang="en-US" dirty="0" err="1"/>
              <a:t>Já</a:t>
            </a:r>
            <a:r>
              <a:rPr lang="en-US" dirty="0"/>
              <a:t>, </a:t>
            </a:r>
            <a:r>
              <a:rPr lang="en-US" dirty="0" err="1"/>
              <a:t>vegna</a:t>
            </a:r>
            <a:r>
              <a:rPr lang="en-US" dirty="0"/>
              <a:t> </a:t>
            </a:r>
            <a:r>
              <a:rPr lang="en-US" dirty="0" err="1"/>
              <a:t>þess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íslenska</a:t>
            </a:r>
            <a:r>
              <a:rPr lang="en-US" dirty="0"/>
              <a:t> </a:t>
            </a:r>
            <a:r>
              <a:rPr lang="en-US" dirty="0" err="1"/>
              <a:t>raforkukerfið</a:t>
            </a:r>
            <a:r>
              <a:rPr lang="en-US" dirty="0"/>
              <a:t> er </a:t>
            </a:r>
            <a:r>
              <a:rPr lang="en-US" dirty="0" err="1"/>
              <a:t>öðruvísi</a:t>
            </a:r>
            <a:r>
              <a:rPr lang="en-US" dirty="0"/>
              <a:t>. </a:t>
            </a:r>
            <a:r>
              <a:rPr lang="en-US" dirty="0" err="1"/>
              <a:t>Það</a:t>
            </a:r>
            <a:r>
              <a:rPr lang="en-US" dirty="0"/>
              <a:t> er </a:t>
            </a:r>
            <a:r>
              <a:rPr lang="en-US" dirty="0" err="1"/>
              <a:t>reyndar</a:t>
            </a:r>
            <a:r>
              <a:rPr lang="en-US" dirty="0"/>
              <a:t> </a:t>
            </a:r>
            <a:r>
              <a:rPr lang="en-US" dirty="0" err="1"/>
              <a:t>einstakt</a:t>
            </a:r>
            <a:r>
              <a:rPr lang="en-US" dirty="0"/>
              <a:t> í </a:t>
            </a:r>
            <a:r>
              <a:rPr lang="en-US" dirty="0" err="1"/>
              <a:t>heiminum</a:t>
            </a:r>
            <a:r>
              <a:rPr lang="en-US"/>
              <a:t>. </a:t>
            </a:r>
          </a:p>
          <a:p>
            <a:r>
              <a:rPr lang="en-US"/>
              <a:t>Næst: Header glæra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38868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Næst: Bera saman Ísland og Evrópu</a:t>
            </a:r>
            <a:endParaRPr lang="is-IS"/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06269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Raforkunotkun</a:t>
            </a:r>
            <a:r>
              <a:rPr lang="en-US" dirty="0"/>
              <a:t> í </a:t>
            </a:r>
            <a:r>
              <a:rPr lang="en-US" dirty="0" err="1"/>
              <a:t>Þýskalandi</a:t>
            </a:r>
            <a:r>
              <a:rPr lang="en-US" dirty="0"/>
              <a:t> á </a:t>
            </a:r>
            <a:r>
              <a:rPr lang="en-US" dirty="0" err="1"/>
              <a:t>einum</a:t>
            </a:r>
            <a:r>
              <a:rPr lang="en-US" dirty="0"/>
              <a:t> </a:t>
            </a:r>
            <a:r>
              <a:rPr lang="en-US" dirty="0" err="1"/>
              <a:t>viku</a:t>
            </a:r>
            <a:r>
              <a:rPr lang="en-US" dirty="0"/>
              <a:t> í </a:t>
            </a:r>
            <a:r>
              <a:rPr lang="en-US" dirty="0" err="1"/>
              <a:t>febrúar</a:t>
            </a:r>
            <a:endParaRPr lang="en-US" dirty="0"/>
          </a:p>
          <a:p>
            <a:r>
              <a:rPr lang="en-US" dirty="0" err="1"/>
              <a:t>Sveiflan</a:t>
            </a:r>
            <a:r>
              <a:rPr lang="en-US" dirty="0"/>
              <a:t> er 20GW,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30 </a:t>
            </a:r>
            <a:r>
              <a:rPr lang="en-US" dirty="0" err="1"/>
              <a:t>Kárahnjúkavirkjanir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Næst</a:t>
            </a:r>
            <a:r>
              <a:rPr lang="en-US" dirty="0"/>
              <a:t> (lead): </a:t>
            </a:r>
            <a:r>
              <a:rPr lang="en-US" dirty="0" err="1"/>
              <a:t>Þetta</a:t>
            </a:r>
            <a:r>
              <a:rPr lang="en-US" dirty="0"/>
              <a:t> er </a:t>
            </a:r>
            <a:r>
              <a:rPr lang="en-US" dirty="0" err="1"/>
              <a:t>vandamál</a:t>
            </a:r>
            <a:r>
              <a:rPr lang="en-US" dirty="0"/>
              <a:t> </a:t>
            </a:r>
            <a:r>
              <a:rPr lang="en-US" dirty="0" err="1"/>
              <a:t>Evrópu</a:t>
            </a:r>
            <a:r>
              <a:rPr lang="en-US" dirty="0"/>
              <a:t>. </a:t>
            </a:r>
            <a:r>
              <a:rPr lang="en-US" dirty="0" err="1"/>
              <a:t>Dægursveiflan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7474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Þetta</a:t>
            </a:r>
            <a:r>
              <a:rPr lang="en-US" dirty="0"/>
              <a:t> </a:t>
            </a:r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dirty="0" err="1"/>
              <a:t>verkefni</a:t>
            </a:r>
            <a:r>
              <a:rPr lang="en-US" dirty="0"/>
              <a:t> </a:t>
            </a:r>
            <a:r>
              <a:rPr lang="en-US" dirty="0" err="1"/>
              <a:t>raforkukerfis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byggir</a:t>
            </a:r>
            <a:r>
              <a:rPr lang="en-US" dirty="0"/>
              <a:t> á </a:t>
            </a:r>
            <a:r>
              <a:rPr lang="en-US" dirty="0" err="1"/>
              <a:t>jarðefnaeldsneyti</a:t>
            </a:r>
            <a:r>
              <a:rPr lang="en-US" dirty="0"/>
              <a:t> – </a:t>
            </a:r>
            <a:r>
              <a:rPr lang="en-US" dirty="0" err="1"/>
              <a:t>kolum</a:t>
            </a:r>
            <a:r>
              <a:rPr lang="en-US" dirty="0"/>
              <a:t>,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kjarnorku</a:t>
            </a:r>
            <a:r>
              <a:rPr lang="en-US" dirty="0"/>
              <a:t>, </a:t>
            </a:r>
            <a:r>
              <a:rPr lang="en-US" dirty="0" err="1"/>
              <a:t>gasi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olíu</a:t>
            </a:r>
            <a:endParaRPr lang="en-US" dirty="0"/>
          </a:p>
          <a:p>
            <a:r>
              <a:rPr lang="en-US" dirty="0" err="1"/>
              <a:t>Þau</a:t>
            </a:r>
            <a:r>
              <a:rPr lang="en-US" dirty="0"/>
              <a:t> </a:t>
            </a:r>
            <a:r>
              <a:rPr lang="en-US" dirty="0" err="1"/>
              <a:t>borga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kolin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gasið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þarf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ná</a:t>
            </a:r>
            <a:r>
              <a:rPr lang="en-US" dirty="0"/>
              <a:t> </a:t>
            </a:r>
            <a:r>
              <a:rPr lang="en-US" dirty="0" err="1"/>
              <a:t>toppunum</a:t>
            </a:r>
            <a:r>
              <a:rPr lang="en-US" dirty="0"/>
              <a:t>. </a:t>
            </a:r>
            <a:r>
              <a:rPr lang="en-US" dirty="0" err="1"/>
              <a:t>Alltaf</a:t>
            </a:r>
            <a:r>
              <a:rPr lang="en-US" dirty="0"/>
              <a:t> </a:t>
            </a:r>
            <a:r>
              <a:rPr lang="en-US" dirty="0" err="1"/>
              <a:t>hægt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borga</a:t>
            </a:r>
            <a:r>
              <a:rPr lang="en-US" dirty="0"/>
              <a:t>, bara </a:t>
            </a:r>
            <a:r>
              <a:rPr lang="en-US" dirty="0" err="1"/>
              <a:t>dýrt</a:t>
            </a:r>
            <a:endParaRPr lang="en-US" dirty="0"/>
          </a:p>
          <a:p>
            <a:r>
              <a:rPr lang="en-US" dirty="0" err="1"/>
              <a:t>Vindorka</a:t>
            </a:r>
            <a:r>
              <a:rPr lang="en-US" dirty="0"/>
              <a:t> </a:t>
            </a:r>
            <a:r>
              <a:rPr lang="en-US" dirty="0" err="1"/>
              <a:t>eykur</a:t>
            </a:r>
            <a:r>
              <a:rPr lang="en-US" dirty="0"/>
              <a:t> bara á </a:t>
            </a:r>
            <a:r>
              <a:rPr lang="en-US" dirty="0" err="1"/>
              <a:t>þetta</a:t>
            </a:r>
            <a:r>
              <a:rPr lang="en-US" dirty="0"/>
              <a:t> </a:t>
            </a:r>
            <a:r>
              <a:rPr lang="en-US" dirty="0" err="1"/>
              <a:t>vandamál</a:t>
            </a:r>
            <a:endParaRPr lang="en-US" dirty="0"/>
          </a:p>
          <a:p>
            <a:r>
              <a:rPr lang="en-US" dirty="0" err="1"/>
              <a:t>Hvernig</a:t>
            </a:r>
            <a:r>
              <a:rPr lang="en-US" dirty="0"/>
              <a:t> er </a:t>
            </a:r>
            <a:r>
              <a:rPr lang="en-US" dirty="0" err="1"/>
              <a:t>þetta</a:t>
            </a:r>
            <a:r>
              <a:rPr lang="en-US" dirty="0"/>
              <a:t> í </a:t>
            </a:r>
            <a:r>
              <a:rPr lang="en-US" dirty="0" err="1"/>
              <a:t>samanburði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Ísland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EA40-E3A5-4FB1-82CB-7FF8485D4DE1}" type="slidenum">
              <a:rPr lang="is-IS" smtClean="0"/>
              <a:t>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97178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AB4F1-E902-7253-F82C-7A522E74A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E78F2-4F34-FC2C-B7DB-EA2D53D83B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077CC-20EB-8844-8A00-5046473F8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61C35-E7EF-4832-AECD-08485D596042}" type="datetime1">
              <a:rPr lang="is-IS" smtClean="0"/>
              <a:t>11.10.2024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37022-C46C-52F3-7F49-FD82D3D86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TRÚNAÐARMÁL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02B1C-10E8-CF85-8EB6-6D312738F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C2BF-6B63-43F2-BC03-F3B04A89DFC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88019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32FAF-4A64-3375-DB33-3D3FFB6EB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0821E-78D1-71DB-878D-5C386AAB6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4175C-256E-3E9F-C7F4-C8B5ECF11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86A93-FE12-4A63-92F9-98B533E9C690}" type="datetime1">
              <a:rPr lang="is-IS" smtClean="0"/>
              <a:t>11.10.2024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58A04-2FED-3E21-38B1-D977CA30E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TRÚNAÐARMÁL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CC995-82DF-8518-CF8F-C017EACB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C2BF-6B63-43F2-BC03-F3B04A89DFC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62469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15DE0F-897E-9BD6-1638-800014533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5401B9-4A28-5A5D-C9F0-8067FB195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2BF35-D6A6-77AD-BA83-E24FBC3E2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FC12-927C-432D-8E30-5B112F494523}" type="datetime1">
              <a:rPr lang="is-IS" smtClean="0"/>
              <a:t>11.10.2024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F48E7-60C4-58BA-EA04-D601A084E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TRÚNAÐARMÁL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8B9E6-A91C-118E-9CEF-D0795650C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C2BF-6B63-43F2-BC03-F3B04A89DFC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05825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12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6B0E6-B3B1-5E4D-10AF-AA863D799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80D4-BDF4-6E08-0290-A04CAC638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BE621-5DFE-39E6-3034-1B48B2FA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9FFF-FF76-41B3-AB17-352C6F8B35C1}" type="datetime1">
              <a:rPr lang="is-IS" smtClean="0"/>
              <a:t>11.10.2024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18254-08B5-5204-BDC6-6586DB8B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TRÚNAÐARMÁL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8D6D-2CC5-75E2-2C06-19B90EAA4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C2BF-6B63-43F2-BC03-F3B04A89DFC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7900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595FA-6924-FB10-B589-974F5FCE0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4A7AD-CBF8-1CE9-BAB4-EE788C782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037AD-5AF7-E644-67EE-EE1B27177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DD0F-A337-45F6-AF1D-FA76F35F2D2D}" type="datetime1">
              <a:rPr lang="is-IS" smtClean="0"/>
              <a:t>11.10.2024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BD053-97F9-52AD-2330-DB649808E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TRÚNAÐARMÁL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091DA-7659-FDC2-7F64-AD9C488D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C2BF-6B63-43F2-BC03-F3B04A89DFC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5925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3E5F2-624E-0591-DFCD-559E69D98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37D90-3F1D-21A9-E707-9B081D46C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C16D9-26BB-3A76-86EB-371106F14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8151F-8C83-1D77-BC9D-806070AF0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B8B6-10DA-415A-82DD-88AF3E203451}" type="datetime1">
              <a:rPr lang="is-IS" smtClean="0"/>
              <a:t>11.10.2024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1F749-F2A5-FDC9-981C-8227C1D43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TRÚNAÐARMÁL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4E88C-1A0B-121C-540A-047DFCF0B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C2BF-6B63-43F2-BC03-F3B04A89DFC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41745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843E1-3896-CD2C-41BC-14D7DEA6D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A6FB8-D1B4-F2DF-4D1C-F5D9E0854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4D5D26-9794-0B4A-F5D4-8CC395538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2EAAD-B5B5-1969-617A-813B5B6D7E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3B1C52-22B2-00FE-41AF-5B26949FA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4B4544-04AD-B5DB-51F0-4E3F128D9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32C6F-4CFD-43F7-AB3B-4B235BE6D6B4}" type="datetime1">
              <a:rPr lang="is-IS" smtClean="0"/>
              <a:t>11.10.2024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14D1CA-13D9-8EA7-5221-916031091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TRÚNAÐARMÁL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57C44-5102-D746-512B-DE05349B6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C2BF-6B63-43F2-BC03-F3B04A89DFC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3685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917C9-F270-67C0-9E72-35DA809C4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A03027-9B55-98EA-ED6F-00414F5D4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31DBF-A0CE-435D-94A8-B4EB506199C9}" type="datetime1">
              <a:rPr lang="is-IS" smtClean="0"/>
              <a:t>11.10.2024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1A7A9-A8E5-CF4C-2077-8F57C553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TRÚNAÐARMÁL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82F7EF-8C42-5FE7-F28C-8C99A3BCE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C2BF-6B63-43F2-BC03-F3B04A89DFC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09962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2C25CD-0C73-FA22-8D2B-048956144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354E-F29D-48DE-B657-1AE764E6A664}" type="datetime1">
              <a:rPr lang="is-IS" smtClean="0"/>
              <a:t>11.10.2024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7E090F-CA8D-4E44-4984-77695539A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TRÚNAÐARMÁL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B8D72-F0E3-DEAE-9428-024FF1B0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C2BF-6B63-43F2-BC03-F3B04A89DFC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47465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65456-3E33-C388-DF24-B12C6D1BD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CF4FC-9C94-50E5-5D90-735512084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45851-B233-89AA-3482-C5C5996AC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F16DE-80E0-845B-E82A-97FF15932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2DC6D-FBDE-4702-98A0-25A5E8187B81}" type="datetime1">
              <a:rPr lang="is-IS" smtClean="0"/>
              <a:t>11.10.2024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82792-83CA-BC60-1E01-F825D98C2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TRÚNAÐARMÁL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41DA0-2141-9068-60F1-A06026FCC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C2BF-6B63-43F2-BC03-F3B04A89DFC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7582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FDDF8-3C97-BF5D-3E08-CE07792AA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E5E4D7-FD4F-0C61-D185-6359056402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1EEF0-2C17-AE43-E487-041488242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2072E-2130-1A83-2701-86E775790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B888-7A58-4478-A31D-09014107B044}" type="datetime1">
              <a:rPr lang="is-IS" smtClean="0"/>
              <a:t>11.10.2024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FD709-0B62-794A-B55C-D47FBD631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TRÚNAÐARMÁL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92BD4-FA2D-E01F-FBAB-71B51DDE7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C2BF-6B63-43F2-BC03-F3B04A89DFC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4384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C92BFC-7D26-2B5D-8CF7-A34BE62A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43CA8-7E82-623D-0868-09EDCD4CA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8EB34-3DE0-8833-4EA5-1AC3C7BFA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A16418-7C4A-482C-A15A-FCAF6F2AD147}" type="datetime1">
              <a:rPr lang="is-IS" smtClean="0"/>
              <a:t>11.10.2024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E9476-AE61-2C4A-68D6-4ADC92B05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s-IS"/>
              <a:t>TRÚNAÐARMÁL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5C135-624E-D535-EE5A-E151C34ED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45C2BF-6B63-43F2-BC03-F3B04A89DFC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0433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ountain with green lights in the sky&#10;&#10;Description automatically generated">
            <a:extLst>
              <a:ext uri="{FF2B5EF4-FFF2-40B4-BE49-F238E27FC236}">
                <a16:creationId xmlns:a16="http://schemas.microsoft.com/office/drawing/2014/main" id="{7BC876A9-2147-D634-1080-5A63981F8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logo with a circular design&#10;&#10;Description automatically generated">
            <a:extLst>
              <a:ext uri="{FF2B5EF4-FFF2-40B4-BE49-F238E27FC236}">
                <a16:creationId xmlns:a16="http://schemas.microsoft.com/office/drawing/2014/main" id="{6C2262DB-48DD-76FA-DC1E-2634424B2E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8" r="15089"/>
          <a:stretch/>
        </p:blipFill>
        <p:spPr>
          <a:xfrm>
            <a:off x="2672184" y="400556"/>
            <a:ext cx="6486331" cy="4656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FCB705-40DB-73D1-4E9C-D0AB078E2BD7}"/>
              </a:ext>
            </a:extLst>
          </p:cNvPr>
          <p:cNvSpPr txBox="1"/>
          <p:nvPr/>
        </p:nvSpPr>
        <p:spPr>
          <a:xfrm>
            <a:off x="1246414" y="5078067"/>
            <a:ext cx="9699171" cy="83740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3000"/>
              </a:lnSpc>
            </a:pPr>
            <a:r>
              <a:rPr lang="is-IS" sz="2000" b="1" spc="-3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Ráðstefna Félags íslenskra fiskmjölsframleiðenda 11. október 2024</a:t>
            </a:r>
            <a:endParaRPr lang="is-IS" sz="2000" b="1" spc="-3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algn="ctr">
              <a:lnSpc>
                <a:spcPts val="3000"/>
              </a:lnSpc>
            </a:pPr>
            <a:r>
              <a:rPr lang="is-IS" sz="2000" b="1" spc="-3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Björgvin Skúli Sigurðsson, framkvæmdastjóri </a:t>
            </a:r>
          </a:p>
        </p:txBody>
      </p:sp>
    </p:spTree>
    <p:extLst>
      <p:ext uri="{BB962C8B-B14F-4D97-AF65-F5344CB8AC3E}">
        <p14:creationId xmlns:p14="http://schemas.microsoft.com/office/powerpoint/2010/main" val="2293463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299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34513" cy="1325563"/>
          </a:xfrm>
        </p:spPr>
        <p:txBody>
          <a:bodyPr/>
          <a:lstStyle/>
          <a:p>
            <a:pPr algn="ctr"/>
            <a:r>
              <a:rPr lang="is-I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Evrópa </a:t>
            </a:r>
            <a:r>
              <a:rPr lang="is-IS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vs</a:t>
            </a:r>
            <a:r>
              <a:rPr lang="is-I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Ísland</a:t>
            </a:r>
            <a:endParaRPr lang="is-I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 descr="vinnsla-15.png">
            <a:extLst>
              <a:ext uri="{FF2B5EF4-FFF2-40B4-BE49-F238E27FC236}">
                <a16:creationId xmlns:a16="http://schemas.microsoft.com/office/drawing/2014/main" id="{F8AA6A9C-D2C8-917C-4DEC-EEA167B0DD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t="10075" r="16257" b="7536"/>
          <a:stretch/>
        </p:blipFill>
        <p:spPr>
          <a:xfrm>
            <a:off x="10466864" y="4299806"/>
            <a:ext cx="1257050" cy="1333361"/>
          </a:xfrm>
          <a:prstGeom prst="rect">
            <a:avLst/>
          </a:prstGeom>
        </p:spPr>
      </p:pic>
      <p:pic>
        <p:nvPicPr>
          <p:cNvPr id="5" name="Picture 4" descr="vinnsla-14.png">
            <a:extLst>
              <a:ext uri="{FF2B5EF4-FFF2-40B4-BE49-F238E27FC236}">
                <a16:creationId xmlns:a16="http://schemas.microsoft.com/office/drawing/2014/main" id="{A466E1D6-61E5-E15D-F90A-ECD7472BDE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t="16250" r="17247" b="10343"/>
          <a:stretch/>
        </p:blipFill>
        <p:spPr>
          <a:xfrm>
            <a:off x="10466864" y="2820683"/>
            <a:ext cx="1257050" cy="12166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04A24D9-DCD2-2F13-4CAF-C17F9A0FCE3B}"/>
              </a:ext>
            </a:extLst>
          </p:cNvPr>
          <p:cNvGrpSpPr/>
          <p:nvPr/>
        </p:nvGrpSpPr>
        <p:grpSpPr>
          <a:xfrm>
            <a:off x="732111" y="1717856"/>
            <a:ext cx="9253326" cy="4447995"/>
            <a:chOff x="732111" y="1717856"/>
            <a:chExt cx="9253326" cy="444799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E4BCD6-7883-CA5F-72E1-7B76A3917586}"/>
                </a:ext>
              </a:extLst>
            </p:cNvPr>
            <p:cNvSpPr/>
            <p:nvPr/>
          </p:nvSpPr>
          <p:spPr>
            <a:xfrm>
              <a:off x="860766" y="2329543"/>
              <a:ext cx="8990806" cy="342900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43000">
                  <a:srgbClr val="00B050"/>
                </a:gs>
                <a:gs pos="30000">
                  <a:srgbClr val="FFC000"/>
                </a:gs>
                <a:gs pos="100000">
                  <a:srgbClr val="00B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9320C60-844C-A52D-00ED-41A7290F9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424" b="5824"/>
            <a:stretch/>
          </p:blipFill>
          <p:spPr>
            <a:xfrm>
              <a:off x="860765" y="2097089"/>
              <a:ext cx="9124672" cy="4068762"/>
            </a:xfrm>
            <a:prstGeom prst="rect">
              <a:avLst/>
            </a:prstGeom>
          </p:spPr>
        </p:pic>
        <p:sp>
          <p:nvSpPr>
            <p:cNvPr id="7" name="!TextBox 9">
              <a:extLst>
                <a:ext uri="{FF2B5EF4-FFF2-40B4-BE49-F238E27FC236}">
                  <a16:creationId xmlns:a16="http://schemas.microsoft.com/office/drawing/2014/main" id="{60903741-1BDC-664F-ABD6-A8908E205F0C}"/>
                </a:ext>
              </a:extLst>
            </p:cNvPr>
            <p:cNvSpPr txBox="1"/>
            <p:nvPr/>
          </p:nvSpPr>
          <p:spPr>
            <a:xfrm>
              <a:off x="732111" y="1717856"/>
              <a:ext cx="6402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GW</a:t>
              </a:r>
              <a:endParaRPr lang="is-I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9" name="Picture 8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60159831-6E80-5B1D-5703-BE2861EDFC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6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299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34513" cy="1325563"/>
          </a:xfrm>
        </p:spPr>
        <p:txBody>
          <a:bodyPr/>
          <a:lstStyle/>
          <a:p>
            <a:pPr algn="ctr"/>
            <a:r>
              <a:rPr lang="is-I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Evrópa </a:t>
            </a:r>
            <a:r>
              <a:rPr lang="is-IS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vs</a:t>
            </a:r>
            <a:r>
              <a:rPr lang="is-I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Ísland</a:t>
            </a:r>
          </a:p>
        </p:txBody>
      </p:sp>
      <p:pic>
        <p:nvPicPr>
          <p:cNvPr id="3" name="Picture 2" descr="vinnsla-15.png">
            <a:extLst>
              <a:ext uri="{FF2B5EF4-FFF2-40B4-BE49-F238E27FC236}">
                <a16:creationId xmlns:a16="http://schemas.microsoft.com/office/drawing/2014/main" id="{F8AA6A9C-D2C8-917C-4DEC-EEA167B0DD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t="10075" r="16257" b="7536"/>
          <a:stretch/>
        </p:blipFill>
        <p:spPr>
          <a:xfrm>
            <a:off x="10466864" y="4299806"/>
            <a:ext cx="1257050" cy="1333361"/>
          </a:xfrm>
          <a:prstGeom prst="rect">
            <a:avLst/>
          </a:prstGeom>
        </p:spPr>
      </p:pic>
      <p:pic>
        <p:nvPicPr>
          <p:cNvPr id="5" name="Picture 4" descr="vinnsla-14.png">
            <a:extLst>
              <a:ext uri="{FF2B5EF4-FFF2-40B4-BE49-F238E27FC236}">
                <a16:creationId xmlns:a16="http://schemas.microsoft.com/office/drawing/2014/main" id="{A466E1D6-61E5-E15D-F90A-ECD7472BDE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t="16250" r="17247" b="10343"/>
          <a:stretch/>
        </p:blipFill>
        <p:spPr>
          <a:xfrm>
            <a:off x="10466864" y="2820683"/>
            <a:ext cx="1257050" cy="121663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128350C-AA76-1A91-5233-36D2D41CF38A}"/>
              </a:ext>
            </a:extLst>
          </p:cNvPr>
          <p:cNvGrpSpPr/>
          <p:nvPr/>
        </p:nvGrpSpPr>
        <p:grpSpPr>
          <a:xfrm>
            <a:off x="732111" y="1717856"/>
            <a:ext cx="9253326" cy="4447995"/>
            <a:chOff x="732111" y="1717856"/>
            <a:chExt cx="9253326" cy="444799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707110-05CF-F9EF-F95C-A96CA87495F9}"/>
                </a:ext>
              </a:extLst>
            </p:cNvPr>
            <p:cNvSpPr/>
            <p:nvPr/>
          </p:nvSpPr>
          <p:spPr>
            <a:xfrm>
              <a:off x="860766" y="2329543"/>
              <a:ext cx="8990806" cy="3429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9320C60-844C-A52D-00ED-41A7290F9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424" b="5824"/>
            <a:stretch/>
          </p:blipFill>
          <p:spPr>
            <a:xfrm>
              <a:off x="860765" y="2097089"/>
              <a:ext cx="9124672" cy="4068762"/>
            </a:xfrm>
            <a:prstGeom prst="rect">
              <a:avLst/>
            </a:prstGeom>
          </p:spPr>
        </p:pic>
        <p:sp>
          <p:nvSpPr>
            <p:cNvPr id="8" name="!TextBox 9">
              <a:extLst>
                <a:ext uri="{FF2B5EF4-FFF2-40B4-BE49-F238E27FC236}">
                  <a16:creationId xmlns:a16="http://schemas.microsoft.com/office/drawing/2014/main" id="{E66D02DC-B6B6-64DF-9F69-A88C29FF7F86}"/>
                </a:ext>
              </a:extLst>
            </p:cNvPr>
            <p:cNvSpPr txBox="1"/>
            <p:nvPr/>
          </p:nvSpPr>
          <p:spPr>
            <a:xfrm>
              <a:off x="732111" y="1717856"/>
              <a:ext cx="6402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GW</a:t>
              </a:r>
              <a:endParaRPr lang="is-I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0" name="Picture 9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76819FCC-1C5C-45C2-E545-8E51DBB6EA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7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299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34513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Í</a:t>
            </a:r>
            <a:r>
              <a:rPr lang="is-IS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sland</a:t>
            </a:r>
            <a:r>
              <a:rPr lang="is-I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Ef ekki afl, hvað þá?</a:t>
            </a:r>
          </a:p>
        </p:txBody>
      </p:sp>
      <p:pic>
        <p:nvPicPr>
          <p:cNvPr id="3" name="Picture 2" descr="vinnsla-15.png">
            <a:extLst>
              <a:ext uri="{FF2B5EF4-FFF2-40B4-BE49-F238E27FC236}">
                <a16:creationId xmlns:a16="http://schemas.microsoft.com/office/drawing/2014/main" id="{F8AA6A9C-D2C8-917C-4DEC-EEA167B0DD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t="10075" r="16257" b="7536"/>
          <a:stretch/>
        </p:blipFill>
        <p:spPr>
          <a:xfrm>
            <a:off x="10466864" y="4299806"/>
            <a:ext cx="1257050" cy="1333361"/>
          </a:xfrm>
          <a:prstGeom prst="rect">
            <a:avLst/>
          </a:prstGeom>
        </p:spPr>
      </p:pic>
      <p:pic>
        <p:nvPicPr>
          <p:cNvPr id="5" name="Picture 4" descr="vinnsla-14.png">
            <a:extLst>
              <a:ext uri="{FF2B5EF4-FFF2-40B4-BE49-F238E27FC236}">
                <a16:creationId xmlns:a16="http://schemas.microsoft.com/office/drawing/2014/main" id="{A466E1D6-61E5-E15D-F90A-ECD7472BDE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t="16250" r="17247" b="10343"/>
          <a:stretch/>
        </p:blipFill>
        <p:spPr>
          <a:xfrm>
            <a:off x="10466864" y="2820683"/>
            <a:ext cx="1257050" cy="1216633"/>
          </a:xfrm>
          <a:prstGeom prst="rect">
            <a:avLst/>
          </a:prstGeom>
        </p:spPr>
      </p:pic>
      <p:pic>
        <p:nvPicPr>
          <p:cNvPr id="17" name="!!Picture 16">
            <a:extLst>
              <a:ext uri="{FF2B5EF4-FFF2-40B4-BE49-F238E27FC236}">
                <a16:creationId xmlns:a16="http://schemas.microsoft.com/office/drawing/2014/main" id="{EFF9EAAD-44AE-A935-3264-61A53A2D31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94" b="6387"/>
          <a:stretch/>
        </p:blipFill>
        <p:spPr>
          <a:xfrm>
            <a:off x="713264" y="2055812"/>
            <a:ext cx="9396134" cy="4104000"/>
          </a:xfrm>
          <a:prstGeom prst="rect">
            <a:avLst/>
          </a:prstGeom>
        </p:spPr>
      </p:pic>
      <p:sp>
        <p:nvSpPr>
          <p:cNvPr id="7" name="!TextBox 9">
            <a:extLst>
              <a:ext uri="{FF2B5EF4-FFF2-40B4-BE49-F238E27FC236}">
                <a16:creationId xmlns:a16="http://schemas.microsoft.com/office/drawing/2014/main" id="{20B6099B-1B54-BB65-95CD-D84D7CCB7803}"/>
              </a:ext>
            </a:extLst>
          </p:cNvPr>
          <p:cNvSpPr txBox="1"/>
          <p:nvPr/>
        </p:nvSpPr>
        <p:spPr>
          <a:xfrm>
            <a:off x="688567" y="1717856"/>
            <a:ext cx="640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MW</a:t>
            </a:r>
            <a:endParaRPr lang="is-I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2B4B5E76-9AF5-BA3B-50AF-71112B58C3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!!Picture 16">
            <a:extLst>
              <a:ext uri="{FF2B5EF4-FFF2-40B4-BE49-F238E27FC236}">
                <a16:creationId xmlns:a16="http://schemas.microsoft.com/office/drawing/2014/main" id="{72FFAA7E-929D-CE0F-152E-471CE6FE3D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94" b="6387"/>
          <a:stretch/>
        </p:blipFill>
        <p:spPr>
          <a:xfrm>
            <a:off x="713264" y="2055812"/>
            <a:ext cx="1442107" cy="4104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707110-05CF-F9EF-F95C-A96CA87495F9}"/>
              </a:ext>
            </a:extLst>
          </p:cNvPr>
          <p:cNvSpPr/>
          <p:nvPr/>
        </p:nvSpPr>
        <p:spPr>
          <a:xfrm>
            <a:off x="860766" y="2329543"/>
            <a:ext cx="8990806" cy="3429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616729-DFED-8929-F2E5-D4B4F0251D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69" b="6709"/>
          <a:stretch/>
        </p:blipFill>
        <p:spPr>
          <a:xfrm>
            <a:off x="693023" y="2072089"/>
            <a:ext cx="9568848" cy="41436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299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34513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Í</a:t>
            </a:r>
            <a:r>
              <a:rPr lang="is-IS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sland</a:t>
            </a:r>
            <a:r>
              <a:rPr lang="is-I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Ef ekki afl, hvað þá?</a:t>
            </a:r>
          </a:p>
        </p:txBody>
      </p:sp>
      <p:pic>
        <p:nvPicPr>
          <p:cNvPr id="3" name="Picture 2" descr="vinnsla-15.png">
            <a:extLst>
              <a:ext uri="{FF2B5EF4-FFF2-40B4-BE49-F238E27FC236}">
                <a16:creationId xmlns:a16="http://schemas.microsoft.com/office/drawing/2014/main" id="{F8AA6A9C-D2C8-917C-4DEC-EEA167B0DD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t="10075" r="16257" b="7536"/>
          <a:stretch/>
        </p:blipFill>
        <p:spPr>
          <a:xfrm>
            <a:off x="10466864" y="4299806"/>
            <a:ext cx="1257050" cy="1333361"/>
          </a:xfrm>
          <a:prstGeom prst="rect">
            <a:avLst/>
          </a:prstGeom>
        </p:spPr>
      </p:pic>
      <p:pic>
        <p:nvPicPr>
          <p:cNvPr id="5" name="Picture 4" descr="vinnsla-14.png">
            <a:extLst>
              <a:ext uri="{FF2B5EF4-FFF2-40B4-BE49-F238E27FC236}">
                <a16:creationId xmlns:a16="http://schemas.microsoft.com/office/drawing/2014/main" id="{A466E1D6-61E5-E15D-F90A-ECD7472BDE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t="16250" r="17247" b="10343"/>
          <a:stretch/>
        </p:blipFill>
        <p:spPr>
          <a:xfrm>
            <a:off x="10466864" y="2820683"/>
            <a:ext cx="1257050" cy="1216633"/>
          </a:xfrm>
          <a:prstGeom prst="rect">
            <a:avLst/>
          </a:prstGeom>
        </p:spPr>
      </p:pic>
      <p:sp>
        <p:nvSpPr>
          <p:cNvPr id="8" name="!TextBox 9">
            <a:extLst>
              <a:ext uri="{FF2B5EF4-FFF2-40B4-BE49-F238E27FC236}">
                <a16:creationId xmlns:a16="http://schemas.microsoft.com/office/drawing/2014/main" id="{21352496-2AF4-3E12-50E9-EEDF1249F02C}"/>
              </a:ext>
            </a:extLst>
          </p:cNvPr>
          <p:cNvSpPr txBox="1"/>
          <p:nvPr/>
        </p:nvSpPr>
        <p:spPr>
          <a:xfrm>
            <a:off x="688567" y="1717856"/>
            <a:ext cx="640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MW</a:t>
            </a:r>
            <a:endParaRPr lang="is-I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0DF07DC0-8D94-EEB5-722F-4725CCAEB3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0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E63CAB-4209-DFBB-5D15-ECADD809AB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87" b="6542"/>
          <a:stretch/>
        </p:blipFill>
        <p:spPr>
          <a:xfrm>
            <a:off x="704184" y="2067100"/>
            <a:ext cx="9500400" cy="41406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299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34513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Í</a:t>
            </a:r>
            <a:r>
              <a:rPr lang="is-IS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sland</a:t>
            </a:r>
            <a:r>
              <a:rPr lang="is-I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Ef ekki afl, hvað þá?</a:t>
            </a:r>
          </a:p>
        </p:txBody>
      </p:sp>
      <p:pic>
        <p:nvPicPr>
          <p:cNvPr id="3" name="Picture 2" descr="vinnsla-15.png">
            <a:extLst>
              <a:ext uri="{FF2B5EF4-FFF2-40B4-BE49-F238E27FC236}">
                <a16:creationId xmlns:a16="http://schemas.microsoft.com/office/drawing/2014/main" id="{F8AA6A9C-D2C8-917C-4DEC-EEA167B0DD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t="10075" r="16257" b="7536"/>
          <a:stretch/>
        </p:blipFill>
        <p:spPr>
          <a:xfrm>
            <a:off x="10466864" y="4299806"/>
            <a:ext cx="1257050" cy="1333361"/>
          </a:xfrm>
          <a:prstGeom prst="rect">
            <a:avLst/>
          </a:prstGeom>
        </p:spPr>
      </p:pic>
      <p:pic>
        <p:nvPicPr>
          <p:cNvPr id="5" name="Picture 4" descr="vinnsla-14.png">
            <a:extLst>
              <a:ext uri="{FF2B5EF4-FFF2-40B4-BE49-F238E27FC236}">
                <a16:creationId xmlns:a16="http://schemas.microsoft.com/office/drawing/2014/main" id="{A466E1D6-61E5-E15D-F90A-ECD7472BDE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t="16250" r="17247" b="10343"/>
          <a:stretch/>
        </p:blipFill>
        <p:spPr>
          <a:xfrm>
            <a:off x="10466864" y="2820683"/>
            <a:ext cx="1257050" cy="1216633"/>
          </a:xfrm>
          <a:prstGeom prst="rect">
            <a:avLst/>
          </a:prstGeom>
        </p:spPr>
      </p:pic>
      <p:sp>
        <p:nvSpPr>
          <p:cNvPr id="7" name="!TextBox 9">
            <a:extLst>
              <a:ext uri="{FF2B5EF4-FFF2-40B4-BE49-F238E27FC236}">
                <a16:creationId xmlns:a16="http://schemas.microsoft.com/office/drawing/2014/main" id="{3B5199BB-2D16-E711-476A-1CC6113BD424}"/>
              </a:ext>
            </a:extLst>
          </p:cNvPr>
          <p:cNvSpPr txBox="1"/>
          <p:nvPr/>
        </p:nvSpPr>
        <p:spPr>
          <a:xfrm>
            <a:off x="688567" y="1717856"/>
            <a:ext cx="640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MW</a:t>
            </a:r>
            <a:endParaRPr lang="is-I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4F4D1374-3F97-58E3-D79F-47C5A9359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6E1BACD-CF31-19E6-EF7A-A87EA160C023}"/>
              </a:ext>
            </a:extLst>
          </p:cNvPr>
          <p:cNvSpPr/>
          <p:nvPr/>
        </p:nvSpPr>
        <p:spPr>
          <a:xfrm flipV="1">
            <a:off x="1148568" y="2322814"/>
            <a:ext cx="8887253" cy="2700742"/>
          </a:xfrm>
          <a:prstGeom prst="rect">
            <a:avLst/>
          </a:prstGeom>
          <a:gradFill>
            <a:gsLst>
              <a:gs pos="0">
                <a:srgbClr val="FF0000"/>
              </a:gs>
              <a:gs pos="27000">
                <a:srgbClr val="2997CA"/>
              </a:gs>
              <a:gs pos="19000">
                <a:srgbClr val="FFC000"/>
              </a:gs>
              <a:gs pos="100000">
                <a:srgbClr val="2997C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0" y="0"/>
            <a:ext cx="12188825" cy="1509712"/>
          </a:xfrm>
          <a:prstGeom prst="rect">
            <a:avLst/>
          </a:prstGeom>
          <a:solidFill>
            <a:srgbClr val="299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34513" cy="1325563"/>
          </a:xfrm>
        </p:spPr>
        <p:txBody>
          <a:bodyPr/>
          <a:lstStyle/>
          <a:p>
            <a:pPr algn="ctr"/>
            <a:r>
              <a:rPr lang="is-I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Ísland: Orka</a:t>
            </a:r>
          </a:p>
        </p:txBody>
      </p:sp>
      <p:pic>
        <p:nvPicPr>
          <p:cNvPr id="3" name="Picture 2" descr="vinnsla-15.png">
            <a:extLst>
              <a:ext uri="{FF2B5EF4-FFF2-40B4-BE49-F238E27FC236}">
                <a16:creationId xmlns:a16="http://schemas.microsoft.com/office/drawing/2014/main" id="{F8AA6A9C-D2C8-917C-4DEC-EEA167B0DD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t="10075" r="16257" b="7536"/>
          <a:stretch/>
        </p:blipFill>
        <p:spPr>
          <a:xfrm>
            <a:off x="10466864" y="4299806"/>
            <a:ext cx="1257050" cy="1333361"/>
          </a:xfrm>
          <a:prstGeom prst="rect">
            <a:avLst/>
          </a:prstGeom>
        </p:spPr>
      </p:pic>
      <p:pic>
        <p:nvPicPr>
          <p:cNvPr id="5" name="Picture 4" descr="vinnsla-14.png">
            <a:extLst>
              <a:ext uri="{FF2B5EF4-FFF2-40B4-BE49-F238E27FC236}">
                <a16:creationId xmlns:a16="http://schemas.microsoft.com/office/drawing/2014/main" id="{A466E1D6-61E5-E15D-F90A-ECD7472BDE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t="16250" r="17247" b="10343"/>
          <a:stretch/>
        </p:blipFill>
        <p:spPr>
          <a:xfrm>
            <a:off x="10466864" y="2820683"/>
            <a:ext cx="1257050" cy="12166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B1395-0577-A536-CF65-DF706BAD32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40" b="5499"/>
          <a:stretch/>
        </p:blipFill>
        <p:spPr>
          <a:xfrm>
            <a:off x="706254" y="2080321"/>
            <a:ext cx="9468000" cy="4163756"/>
          </a:xfrm>
          <a:prstGeom prst="rect">
            <a:avLst/>
          </a:prstGeom>
        </p:spPr>
      </p:pic>
      <p:sp>
        <p:nvSpPr>
          <p:cNvPr id="7" name="!TextBox 9">
            <a:extLst>
              <a:ext uri="{FF2B5EF4-FFF2-40B4-BE49-F238E27FC236}">
                <a16:creationId xmlns:a16="http://schemas.microsoft.com/office/drawing/2014/main" id="{2B430891-37C4-83E2-8C9B-06B0C983EFA2}"/>
              </a:ext>
            </a:extLst>
          </p:cNvPr>
          <p:cNvSpPr txBox="1"/>
          <p:nvPr/>
        </p:nvSpPr>
        <p:spPr>
          <a:xfrm>
            <a:off x="688567" y="1717856"/>
            <a:ext cx="640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MW</a:t>
            </a:r>
            <a:endParaRPr lang="is-I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C97EF621-66B2-B12A-DFA8-9E00027130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2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299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34513" cy="1325563"/>
          </a:xfrm>
        </p:spPr>
        <p:txBody>
          <a:bodyPr/>
          <a:lstStyle/>
          <a:p>
            <a:pPr algn="ctr"/>
            <a:r>
              <a:rPr lang="is-I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Ísland: Orka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87A71B69-BEE1-90A8-86D3-DF35E6B33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13"/>
          <a:stretch/>
        </p:blipFill>
        <p:spPr bwMode="auto">
          <a:xfrm flipH="1">
            <a:off x="587827" y="2039215"/>
            <a:ext cx="4735286" cy="412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61F495-959A-42BF-ED1D-8D07F8A75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538" y="2038839"/>
            <a:ext cx="3621570" cy="4090499"/>
          </a:xfrm>
          <a:prstGeom prst="rect">
            <a:avLst/>
          </a:prstGeom>
        </p:spPr>
      </p:pic>
      <p:pic>
        <p:nvPicPr>
          <p:cNvPr id="6" name="Picture 5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63384583-BE50-7ED6-A5CB-ACBC7A2EA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2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299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34513" cy="1325563"/>
          </a:xfrm>
        </p:spPr>
        <p:txBody>
          <a:bodyPr/>
          <a:lstStyle/>
          <a:p>
            <a:pPr algn="ctr"/>
            <a:r>
              <a:rPr lang="is-I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Ísland: Orka</a:t>
            </a:r>
          </a:p>
        </p:txBody>
      </p:sp>
      <p:pic>
        <p:nvPicPr>
          <p:cNvPr id="3" name="Picture 2" descr="vinnsla-15.png">
            <a:extLst>
              <a:ext uri="{FF2B5EF4-FFF2-40B4-BE49-F238E27FC236}">
                <a16:creationId xmlns:a16="http://schemas.microsoft.com/office/drawing/2014/main" id="{F8AA6A9C-D2C8-917C-4DEC-EEA167B0DD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t="10075" r="16257" b="7536"/>
          <a:stretch/>
        </p:blipFill>
        <p:spPr>
          <a:xfrm>
            <a:off x="10466864" y="4299806"/>
            <a:ext cx="1257050" cy="1333361"/>
          </a:xfrm>
          <a:prstGeom prst="rect">
            <a:avLst/>
          </a:prstGeom>
        </p:spPr>
      </p:pic>
      <p:pic>
        <p:nvPicPr>
          <p:cNvPr id="5" name="Picture 4" descr="vinnsla-14.png">
            <a:extLst>
              <a:ext uri="{FF2B5EF4-FFF2-40B4-BE49-F238E27FC236}">
                <a16:creationId xmlns:a16="http://schemas.microsoft.com/office/drawing/2014/main" id="{A466E1D6-61E5-E15D-F90A-ECD7472BDE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t="16250" r="17247" b="10343"/>
          <a:stretch/>
        </p:blipFill>
        <p:spPr>
          <a:xfrm>
            <a:off x="10466864" y="2820683"/>
            <a:ext cx="1257050" cy="1216633"/>
          </a:xfrm>
          <a:prstGeom prst="rect">
            <a:avLst/>
          </a:prstGeom>
        </p:spPr>
      </p:pic>
      <p:grpSp>
        <p:nvGrpSpPr>
          <p:cNvPr id="10" name="!!Group 9">
            <a:extLst>
              <a:ext uri="{FF2B5EF4-FFF2-40B4-BE49-F238E27FC236}">
                <a16:creationId xmlns:a16="http://schemas.microsoft.com/office/drawing/2014/main" id="{C7B0624A-6681-22B0-ECB5-E796D86FEB62}"/>
              </a:ext>
            </a:extLst>
          </p:cNvPr>
          <p:cNvGrpSpPr/>
          <p:nvPr/>
        </p:nvGrpSpPr>
        <p:grpSpPr>
          <a:xfrm>
            <a:off x="706254" y="2080322"/>
            <a:ext cx="9417600" cy="4141591"/>
            <a:chOff x="706254" y="2080322"/>
            <a:chExt cx="9417600" cy="414159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E1BACD-CF31-19E6-EF7A-A87EA160C023}"/>
                </a:ext>
              </a:extLst>
            </p:cNvPr>
            <p:cNvSpPr/>
            <p:nvPr/>
          </p:nvSpPr>
          <p:spPr>
            <a:xfrm flipV="1">
              <a:off x="1148569" y="2322814"/>
              <a:ext cx="8842098" cy="2700742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27000">
                  <a:srgbClr val="2997CA"/>
                </a:gs>
                <a:gs pos="19000">
                  <a:srgbClr val="FFC000"/>
                </a:gs>
                <a:gs pos="100000">
                  <a:srgbClr val="2997C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6B1395-0577-A536-CF65-DF706BAD3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140" b="5499"/>
            <a:stretch/>
          </p:blipFill>
          <p:spPr>
            <a:xfrm>
              <a:off x="706254" y="2080322"/>
              <a:ext cx="9417600" cy="4141591"/>
            </a:xfrm>
            <a:prstGeom prst="rect">
              <a:avLst/>
            </a:prstGeom>
          </p:spPr>
        </p:pic>
      </p:grpSp>
      <p:sp>
        <p:nvSpPr>
          <p:cNvPr id="7" name="!TextBox 9">
            <a:extLst>
              <a:ext uri="{FF2B5EF4-FFF2-40B4-BE49-F238E27FC236}">
                <a16:creationId xmlns:a16="http://schemas.microsoft.com/office/drawing/2014/main" id="{CC8CF3F5-F659-3868-99C4-89A650F6A331}"/>
              </a:ext>
            </a:extLst>
          </p:cNvPr>
          <p:cNvSpPr txBox="1"/>
          <p:nvPr/>
        </p:nvSpPr>
        <p:spPr>
          <a:xfrm>
            <a:off x="688567" y="1717856"/>
            <a:ext cx="640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MW</a:t>
            </a:r>
            <a:endParaRPr lang="is-I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0371DCED-ACBE-5B39-516D-AB072897EF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36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!!Group 9">
            <a:extLst>
              <a:ext uri="{FF2B5EF4-FFF2-40B4-BE49-F238E27FC236}">
                <a16:creationId xmlns:a16="http://schemas.microsoft.com/office/drawing/2014/main" id="{D41FEAF1-63C1-328C-1158-99FC5B236143}"/>
              </a:ext>
            </a:extLst>
          </p:cNvPr>
          <p:cNvGrpSpPr/>
          <p:nvPr/>
        </p:nvGrpSpPr>
        <p:grpSpPr>
          <a:xfrm>
            <a:off x="1087254" y="2080322"/>
            <a:ext cx="1980501" cy="4141591"/>
            <a:chOff x="706254" y="2080322"/>
            <a:chExt cx="9417600" cy="414159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9943D73-FC94-A9EA-5DD9-F331B6FD7C1D}"/>
                </a:ext>
              </a:extLst>
            </p:cNvPr>
            <p:cNvSpPr/>
            <p:nvPr/>
          </p:nvSpPr>
          <p:spPr>
            <a:xfrm flipV="1">
              <a:off x="1148569" y="2322814"/>
              <a:ext cx="8842098" cy="2700742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27000">
                  <a:srgbClr val="2997CA"/>
                </a:gs>
                <a:gs pos="19000">
                  <a:srgbClr val="FFC000"/>
                </a:gs>
                <a:gs pos="100000">
                  <a:srgbClr val="2997C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685293E-F201-C373-2A89-9DE796211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140" b="5499"/>
            <a:stretch/>
          </p:blipFill>
          <p:spPr>
            <a:xfrm>
              <a:off x="706254" y="2080322"/>
              <a:ext cx="9417600" cy="4141591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299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34513" cy="1325563"/>
          </a:xfrm>
        </p:spPr>
        <p:txBody>
          <a:bodyPr/>
          <a:lstStyle/>
          <a:p>
            <a:pPr algn="ctr"/>
            <a:r>
              <a:rPr lang="is-I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Ísland: Orka</a:t>
            </a:r>
          </a:p>
        </p:txBody>
      </p:sp>
      <p:pic>
        <p:nvPicPr>
          <p:cNvPr id="3" name="Picture 2" descr="vinnsla-15.png">
            <a:extLst>
              <a:ext uri="{FF2B5EF4-FFF2-40B4-BE49-F238E27FC236}">
                <a16:creationId xmlns:a16="http://schemas.microsoft.com/office/drawing/2014/main" id="{F8AA6A9C-D2C8-917C-4DEC-EEA167B0DD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t="10075" r="16257" b="7536"/>
          <a:stretch/>
        </p:blipFill>
        <p:spPr>
          <a:xfrm>
            <a:off x="10466864" y="4299806"/>
            <a:ext cx="1257050" cy="1333361"/>
          </a:xfrm>
          <a:prstGeom prst="rect">
            <a:avLst/>
          </a:prstGeom>
        </p:spPr>
      </p:pic>
      <p:pic>
        <p:nvPicPr>
          <p:cNvPr id="5" name="Picture 4" descr="vinnsla-14.png">
            <a:extLst>
              <a:ext uri="{FF2B5EF4-FFF2-40B4-BE49-F238E27FC236}">
                <a16:creationId xmlns:a16="http://schemas.microsoft.com/office/drawing/2014/main" id="{A466E1D6-61E5-E15D-F90A-ECD7472BDE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t="16250" r="17247" b="10343"/>
          <a:stretch/>
        </p:blipFill>
        <p:spPr>
          <a:xfrm>
            <a:off x="10466864" y="2820683"/>
            <a:ext cx="1257050" cy="12166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C3E244-6FFD-329A-1C6E-743767902008}"/>
              </a:ext>
            </a:extLst>
          </p:cNvPr>
          <p:cNvGrpSpPr/>
          <p:nvPr/>
        </p:nvGrpSpPr>
        <p:grpSpPr>
          <a:xfrm>
            <a:off x="705600" y="2080800"/>
            <a:ext cx="9417600" cy="4141592"/>
            <a:chOff x="705600" y="2080800"/>
            <a:chExt cx="9417600" cy="414159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E1BACD-CF31-19E6-EF7A-A87EA160C023}"/>
                </a:ext>
              </a:extLst>
            </p:cNvPr>
            <p:cNvSpPr/>
            <p:nvPr/>
          </p:nvSpPr>
          <p:spPr>
            <a:xfrm flipV="1">
              <a:off x="1165352" y="2397730"/>
              <a:ext cx="1632875" cy="2700742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27000">
                  <a:srgbClr val="2997CA"/>
                </a:gs>
                <a:gs pos="19000">
                  <a:srgbClr val="FFC000"/>
                </a:gs>
                <a:gs pos="100000">
                  <a:srgbClr val="2997C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3EC772-9072-56AA-4BD2-043FCB3CCA2F}"/>
                </a:ext>
              </a:extLst>
            </p:cNvPr>
            <p:cNvSpPr/>
            <p:nvPr/>
          </p:nvSpPr>
          <p:spPr>
            <a:xfrm flipV="1">
              <a:off x="5125156" y="2397730"/>
              <a:ext cx="4899377" cy="2700742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27000">
                  <a:srgbClr val="2997CA"/>
                </a:gs>
                <a:gs pos="19000">
                  <a:srgbClr val="FFC000"/>
                </a:gs>
                <a:gs pos="100000">
                  <a:srgbClr val="2997C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8FF8265-9F58-0CAB-2259-12BCAE54402C}"/>
                </a:ext>
              </a:extLst>
            </p:cNvPr>
            <p:cNvSpPr/>
            <p:nvPr/>
          </p:nvSpPr>
          <p:spPr>
            <a:xfrm flipV="1">
              <a:off x="3781779" y="2397730"/>
              <a:ext cx="1454850" cy="2700742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0000">
                  <a:srgbClr val="2997CA"/>
                </a:gs>
                <a:gs pos="22000">
                  <a:srgbClr val="FFC000"/>
                </a:gs>
                <a:gs pos="100000">
                  <a:srgbClr val="2997C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183384-49A8-AA4A-A129-394DC85CE94F}"/>
                </a:ext>
              </a:extLst>
            </p:cNvPr>
            <p:cNvSpPr/>
            <p:nvPr/>
          </p:nvSpPr>
          <p:spPr>
            <a:xfrm flipV="1">
              <a:off x="2686755" y="2397730"/>
              <a:ext cx="1275645" cy="2700742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2997CA"/>
                </a:gs>
                <a:gs pos="27000">
                  <a:srgbClr val="FFC000"/>
                </a:gs>
                <a:gs pos="100000">
                  <a:srgbClr val="2997C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D0E4FDD-0586-735C-80EC-222B87C4B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112" b="5470"/>
            <a:stretch/>
          </p:blipFill>
          <p:spPr>
            <a:xfrm>
              <a:off x="705600" y="2080800"/>
              <a:ext cx="9417600" cy="4141592"/>
            </a:xfrm>
            <a:prstGeom prst="rect">
              <a:avLst/>
            </a:prstGeom>
          </p:spPr>
        </p:pic>
      </p:grpSp>
      <p:sp>
        <p:nvSpPr>
          <p:cNvPr id="7" name="!TextBox 9">
            <a:extLst>
              <a:ext uri="{FF2B5EF4-FFF2-40B4-BE49-F238E27FC236}">
                <a16:creationId xmlns:a16="http://schemas.microsoft.com/office/drawing/2014/main" id="{275D45B7-AA27-08BC-CD64-A21243B6FE93}"/>
              </a:ext>
            </a:extLst>
          </p:cNvPr>
          <p:cNvSpPr txBox="1"/>
          <p:nvPr/>
        </p:nvSpPr>
        <p:spPr>
          <a:xfrm>
            <a:off x="688567" y="1717856"/>
            <a:ext cx="640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MW</a:t>
            </a:r>
            <a:endParaRPr lang="is-I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52C3A846-2105-6510-432A-70C59AB190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51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3175" y="3429000"/>
            <a:ext cx="12188825" cy="3429000"/>
          </a:xfrm>
          <a:prstGeom prst="rect">
            <a:avLst/>
          </a:prstGeom>
          <a:solidFill>
            <a:srgbClr val="1E9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3890522"/>
            <a:ext cx="11931267" cy="1325563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Raforkumarkaður Vonarskarðs</a:t>
            </a:r>
            <a:endParaRPr lang="is-I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6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2D425321-A9A8-12D7-ABC6-04B986209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  <p:pic>
        <p:nvPicPr>
          <p:cNvPr id="5" name="Picture 4" descr="A blue circular logo with a black background&#10;&#10;Description automatically generated">
            <a:extLst>
              <a:ext uri="{FF2B5EF4-FFF2-40B4-BE49-F238E27FC236}">
                <a16:creationId xmlns:a16="http://schemas.microsoft.com/office/drawing/2014/main" id="{2BE4C2C0-C341-120C-1B92-2A9FED73C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433728"/>
            <a:ext cx="94680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22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1E9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Upphaf raforkumarkaðar á Íslandi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EB594F-A2B6-41D2-2EE7-5E79082FB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>
                <a:solidFill>
                  <a:srgbClr val="2997CA"/>
                </a:solidFill>
              </a:rPr>
              <a:t>	20</a:t>
            </a:r>
            <a:r>
              <a:rPr lang="en-US" sz="3200" b="1" dirty="0">
                <a:solidFill>
                  <a:srgbClr val="2997CA"/>
                </a:solidFill>
              </a:rPr>
              <a:t>. </a:t>
            </a:r>
            <a:r>
              <a:rPr lang="en-US" sz="3200" b="1" dirty="0" err="1">
                <a:solidFill>
                  <a:srgbClr val="2997CA"/>
                </a:solidFill>
              </a:rPr>
              <a:t>desember</a:t>
            </a:r>
            <a:r>
              <a:rPr lang="en-US" sz="3200" b="1" dirty="0">
                <a:solidFill>
                  <a:srgbClr val="2997CA"/>
                </a:solidFill>
              </a:rPr>
              <a:t> 2023</a:t>
            </a:r>
          </a:p>
          <a:p>
            <a:pPr marL="987425" lvl="1" indent="0">
              <a:buNone/>
            </a:pPr>
            <a:r>
              <a:rPr lang="en-US" sz="3200" dirty="0"/>
              <a:t>Vonarskarð </a:t>
            </a:r>
            <a:r>
              <a:rPr lang="en-US" sz="3200" dirty="0" err="1"/>
              <a:t>fær</a:t>
            </a:r>
            <a:r>
              <a:rPr lang="en-US" sz="3200" dirty="0"/>
              <a:t> </a:t>
            </a:r>
            <a:r>
              <a:rPr lang="en-US" sz="3200" dirty="0" err="1"/>
              <a:t>leyfi</a:t>
            </a:r>
            <a:r>
              <a:rPr lang="en-US" sz="3200" dirty="0"/>
              <a:t> </a:t>
            </a:r>
            <a:r>
              <a:rPr lang="is-IS" sz="3200" dirty="0"/>
              <a:t>Orku-, umhverfis og loftslagsmálaráðuneytis til reksturs raforkumarkaðar</a:t>
            </a:r>
          </a:p>
          <a:p>
            <a:pPr marL="987425" lvl="1" indent="0">
              <a:buNone/>
            </a:pPr>
            <a:endParaRPr lang="is-IS" sz="3200" dirty="0"/>
          </a:p>
          <a:p>
            <a:pPr marL="0" indent="0">
              <a:buNone/>
            </a:pPr>
            <a:r>
              <a:rPr lang="en-US" sz="3200" b="1">
                <a:solidFill>
                  <a:srgbClr val="2997CA"/>
                </a:solidFill>
              </a:rPr>
              <a:t>	15</a:t>
            </a:r>
            <a:r>
              <a:rPr lang="en-US" sz="3200" b="1" dirty="0">
                <a:solidFill>
                  <a:srgbClr val="2997CA"/>
                </a:solidFill>
              </a:rPr>
              <a:t>. </a:t>
            </a:r>
            <a:r>
              <a:rPr lang="en-US" sz="3200" b="1" dirty="0" err="1">
                <a:solidFill>
                  <a:srgbClr val="2997CA"/>
                </a:solidFill>
              </a:rPr>
              <a:t>apríl</a:t>
            </a:r>
            <a:r>
              <a:rPr lang="en-US" sz="3200" b="1" dirty="0">
                <a:solidFill>
                  <a:srgbClr val="2997CA"/>
                </a:solidFill>
              </a:rPr>
              <a:t> 2024</a:t>
            </a:r>
          </a:p>
          <a:p>
            <a:pPr marL="987425" lvl="1" indent="0">
              <a:buNone/>
            </a:pPr>
            <a:r>
              <a:rPr lang="en-US" sz="3200" dirty="0" err="1"/>
              <a:t>Raforkumarkaður</a:t>
            </a:r>
            <a:r>
              <a:rPr lang="en-US" sz="3200" dirty="0"/>
              <a:t> </a:t>
            </a:r>
            <a:r>
              <a:rPr lang="en-US" sz="3200" dirty="0" err="1"/>
              <a:t>Vonarskarðs</a:t>
            </a:r>
            <a:r>
              <a:rPr lang="en-US" sz="3200" dirty="0"/>
              <a:t> </a:t>
            </a:r>
            <a:r>
              <a:rPr lang="en-US" sz="3200" err="1"/>
              <a:t>hefur</a:t>
            </a:r>
            <a:r>
              <a:rPr lang="en-US" sz="3200"/>
              <a:t> starfsemi</a:t>
            </a:r>
          </a:p>
          <a:p>
            <a:pPr marL="987425" lvl="1" indent="0">
              <a:buNone/>
            </a:pPr>
            <a:endParaRPr lang="is-IS" sz="3200" dirty="0"/>
          </a:p>
        </p:txBody>
      </p:sp>
    </p:spTree>
    <p:extLst>
      <p:ext uri="{BB962C8B-B14F-4D97-AF65-F5344CB8AC3E}">
        <p14:creationId xmlns:p14="http://schemas.microsoft.com/office/powerpoint/2010/main" val="1556378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1E9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Viðskipti á raforkumarkaði</a:t>
            </a:r>
            <a:endParaRPr lang="is-I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6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2D425321-A9A8-12D7-ABC6-04B986209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620866-758D-75A2-9DFA-A309D0C6C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15" y="2036309"/>
            <a:ext cx="10259261" cy="45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1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1E9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Viðskipti á raforkumarkaði</a:t>
            </a:r>
            <a:endParaRPr lang="is-I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6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2D425321-A9A8-12D7-ABC6-04B986209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DBA33B-8150-2F81-A123-F34861D54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62" y="1635603"/>
            <a:ext cx="10512935" cy="488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87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1E9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Viðskipti á raforkumarkaði</a:t>
            </a:r>
            <a:endParaRPr lang="is-I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6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2D425321-A9A8-12D7-ABC6-04B986209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5D8B99-1F53-CDBF-6D89-EA2163857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3" y="1516390"/>
            <a:ext cx="11272481" cy="513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63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1E9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Viðskipti á raforkumarkaði</a:t>
            </a:r>
            <a:endParaRPr lang="is-I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6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2D425321-A9A8-12D7-ABC6-04B986209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100D19-7D7F-BDE5-9E5C-CAEA9C2D0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3" y="1509712"/>
            <a:ext cx="11592105" cy="527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13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1E9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Þátttakendur</a:t>
            </a:r>
            <a:endParaRPr lang="is-I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6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2D425321-A9A8-12D7-ABC6-04B986209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  <p:pic>
        <p:nvPicPr>
          <p:cNvPr id="6" name="Picture 5" descr="A logo with orange letters&#10;&#10;Description automatically generated">
            <a:extLst>
              <a:ext uri="{FF2B5EF4-FFF2-40B4-BE49-F238E27FC236}">
                <a16:creationId xmlns:a16="http://schemas.microsoft.com/office/drawing/2014/main" id="{79220462-935E-8CCE-68F8-6EF6AEBF3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70"/>
          <a:stretch/>
        </p:blipFill>
        <p:spPr>
          <a:xfrm>
            <a:off x="4145439" y="6005148"/>
            <a:ext cx="1482201" cy="731079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C849C3A2-11B4-742D-E25A-19ABE50CD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0" r="10214" b="33045"/>
          <a:stretch/>
        </p:blipFill>
        <p:spPr>
          <a:xfrm>
            <a:off x="6898446" y="1854489"/>
            <a:ext cx="1614492" cy="1038256"/>
          </a:xfrm>
          <a:prstGeom prst="rect">
            <a:avLst/>
          </a:prstGeom>
        </p:spPr>
      </p:pic>
      <p:pic>
        <p:nvPicPr>
          <p:cNvPr id="9" name="Picture 8" descr="A red and black logo&#10;&#10;Description automatically generated">
            <a:extLst>
              <a:ext uri="{FF2B5EF4-FFF2-40B4-BE49-F238E27FC236}">
                <a16:creationId xmlns:a16="http://schemas.microsoft.com/office/drawing/2014/main" id="{F87E65FC-2CEC-E215-BE23-92F80F489C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r="23983" b="35482"/>
          <a:stretch/>
        </p:blipFill>
        <p:spPr>
          <a:xfrm>
            <a:off x="8681794" y="2888517"/>
            <a:ext cx="1240782" cy="1050978"/>
          </a:xfrm>
          <a:prstGeom prst="rect">
            <a:avLst/>
          </a:prstGeom>
        </p:spPr>
      </p:pic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109E1E9-559E-32E7-3231-C6B3BE1D7C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20845" r="73799" b="21657"/>
          <a:stretch/>
        </p:blipFill>
        <p:spPr>
          <a:xfrm>
            <a:off x="8726654" y="4033736"/>
            <a:ext cx="1294748" cy="1091288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4F74F1C-3BF3-E753-0BE1-BA607C5138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757" y="5865119"/>
            <a:ext cx="1482201" cy="838304"/>
          </a:xfrm>
          <a:prstGeom prst="rect">
            <a:avLst/>
          </a:prstGeom>
        </p:spPr>
      </p:pic>
      <p:pic>
        <p:nvPicPr>
          <p:cNvPr id="12" name="Picture 1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AB9E3AE-99F7-692C-BA56-88AC21FF31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t="8606" r="75119" b="9470"/>
          <a:stretch/>
        </p:blipFill>
        <p:spPr>
          <a:xfrm>
            <a:off x="2922437" y="5261752"/>
            <a:ext cx="1080414" cy="1093637"/>
          </a:xfrm>
          <a:prstGeom prst="rect">
            <a:avLst/>
          </a:prstGeom>
        </p:spPr>
      </p:pic>
      <p:pic>
        <p:nvPicPr>
          <p:cNvPr id="14" name="Picture 13" descr="A red and black logo&#10;&#10;Description automatically generated">
            <a:extLst>
              <a:ext uri="{FF2B5EF4-FFF2-40B4-BE49-F238E27FC236}">
                <a16:creationId xmlns:a16="http://schemas.microsoft.com/office/drawing/2014/main" id="{1659AD8C-EC16-6084-F5CF-0D767CCA01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8" b="11265"/>
          <a:stretch/>
        </p:blipFill>
        <p:spPr>
          <a:xfrm>
            <a:off x="8020839" y="5304411"/>
            <a:ext cx="1353189" cy="1050978"/>
          </a:xfrm>
          <a:prstGeom prst="rect">
            <a:avLst/>
          </a:prstGeom>
        </p:spPr>
      </p:pic>
      <p:pic>
        <p:nvPicPr>
          <p:cNvPr id="15" name="Picture 14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C19D25BF-5F73-6AFA-D379-2B8CC32612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19"/>
          <a:stretch/>
        </p:blipFill>
        <p:spPr>
          <a:xfrm>
            <a:off x="2108215" y="4186810"/>
            <a:ext cx="1121058" cy="1038257"/>
          </a:xfrm>
          <a:prstGeom prst="rect">
            <a:avLst/>
          </a:prstGeom>
        </p:spPr>
      </p:pic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B444C00-2879-F527-9B24-A8D3190C79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55"/>
          <a:stretch/>
        </p:blipFill>
        <p:spPr>
          <a:xfrm>
            <a:off x="2128307" y="2921008"/>
            <a:ext cx="1194831" cy="930197"/>
          </a:xfrm>
          <a:prstGeom prst="rect">
            <a:avLst/>
          </a:prstGeom>
        </p:spPr>
      </p:pic>
      <p:pic>
        <p:nvPicPr>
          <p:cNvPr id="17" name="Picture 16" descr="A blue and black logo&#10;&#10;Description automatically generated">
            <a:extLst>
              <a:ext uri="{FF2B5EF4-FFF2-40B4-BE49-F238E27FC236}">
                <a16:creationId xmlns:a16="http://schemas.microsoft.com/office/drawing/2014/main" id="{F5C521EC-3F76-8938-1C9E-5BED0D3217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91" y="1593510"/>
            <a:ext cx="1617499" cy="1228384"/>
          </a:xfrm>
          <a:prstGeom prst="rect">
            <a:avLst/>
          </a:prstGeom>
        </p:spPr>
      </p:pic>
      <p:pic>
        <p:nvPicPr>
          <p:cNvPr id="18" name="Picture 17" descr="A logo with a lightning bolt&#10;&#10;Description automatically generated">
            <a:extLst>
              <a:ext uri="{FF2B5EF4-FFF2-40B4-BE49-F238E27FC236}">
                <a16:creationId xmlns:a16="http://schemas.microsoft.com/office/drawing/2014/main" id="{0710C210-B2ED-D0CE-C422-B209646DE0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5" t="21981" r="40382" b="43274"/>
          <a:stretch/>
        </p:blipFill>
        <p:spPr>
          <a:xfrm>
            <a:off x="3323138" y="1706692"/>
            <a:ext cx="1397403" cy="133438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6B166F-4F52-0459-AA52-2EB2B7B46208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5920841" y="2821894"/>
            <a:ext cx="6335" cy="1390066"/>
          </a:xfrm>
          <a:prstGeom prst="line">
            <a:avLst/>
          </a:prstGeom>
          <a:ln w="38100">
            <a:solidFill>
              <a:srgbClr val="1E96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4DDBFE-ED53-B7C5-BB53-1D1EC65683ED}"/>
              </a:ext>
            </a:extLst>
          </p:cNvPr>
          <p:cNvCxnSpPr>
            <a:cxnSpLocks/>
          </p:cNvCxnSpPr>
          <p:nvPr/>
        </p:nvCxnSpPr>
        <p:spPr>
          <a:xfrm flipH="1">
            <a:off x="5110476" y="4199627"/>
            <a:ext cx="816700" cy="1485792"/>
          </a:xfrm>
          <a:prstGeom prst="line">
            <a:avLst/>
          </a:prstGeom>
          <a:ln w="38100">
            <a:solidFill>
              <a:srgbClr val="1E96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1FA487-B310-A875-7E29-647F08799C8C}"/>
              </a:ext>
            </a:extLst>
          </p:cNvPr>
          <p:cNvCxnSpPr>
            <a:cxnSpLocks/>
          </p:cNvCxnSpPr>
          <p:nvPr/>
        </p:nvCxnSpPr>
        <p:spPr>
          <a:xfrm flipH="1" flipV="1">
            <a:off x="5913762" y="4207700"/>
            <a:ext cx="816700" cy="1485792"/>
          </a:xfrm>
          <a:prstGeom prst="line">
            <a:avLst/>
          </a:prstGeom>
          <a:ln w="38100">
            <a:solidFill>
              <a:srgbClr val="1E96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FA12C97-C8F2-779F-9A3C-EDB6D5AD04EA}"/>
              </a:ext>
            </a:extLst>
          </p:cNvPr>
          <p:cNvCxnSpPr>
            <a:cxnSpLocks/>
          </p:cNvCxnSpPr>
          <p:nvPr/>
        </p:nvCxnSpPr>
        <p:spPr>
          <a:xfrm flipH="1" flipV="1">
            <a:off x="5913762" y="4207700"/>
            <a:ext cx="1791930" cy="1060758"/>
          </a:xfrm>
          <a:prstGeom prst="line">
            <a:avLst/>
          </a:prstGeom>
          <a:ln w="38100">
            <a:solidFill>
              <a:srgbClr val="1E96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D520165-B86C-8B57-83B5-7EA99B3746D4}"/>
              </a:ext>
            </a:extLst>
          </p:cNvPr>
          <p:cNvCxnSpPr>
            <a:cxnSpLocks/>
          </p:cNvCxnSpPr>
          <p:nvPr/>
        </p:nvCxnSpPr>
        <p:spPr>
          <a:xfrm flipH="1" flipV="1">
            <a:off x="5920840" y="4207700"/>
            <a:ext cx="2337808" cy="234680"/>
          </a:xfrm>
          <a:prstGeom prst="line">
            <a:avLst/>
          </a:prstGeom>
          <a:ln w="38100">
            <a:solidFill>
              <a:srgbClr val="1E96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BB8C56C-C8F7-D1F1-3E97-4EA0CB45A05B}"/>
              </a:ext>
            </a:extLst>
          </p:cNvPr>
          <p:cNvCxnSpPr>
            <a:cxnSpLocks/>
          </p:cNvCxnSpPr>
          <p:nvPr/>
        </p:nvCxnSpPr>
        <p:spPr>
          <a:xfrm flipH="1">
            <a:off x="5934255" y="3650806"/>
            <a:ext cx="2290702" cy="536004"/>
          </a:xfrm>
          <a:prstGeom prst="line">
            <a:avLst/>
          </a:prstGeom>
          <a:ln w="38100">
            <a:solidFill>
              <a:srgbClr val="1E96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C45981-1243-C400-AD74-D4D680522CD2}"/>
              </a:ext>
            </a:extLst>
          </p:cNvPr>
          <p:cNvCxnSpPr>
            <a:cxnSpLocks/>
          </p:cNvCxnSpPr>
          <p:nvPr/>
        </p:nvCxnSpPr>
        <p:spPr>
          <a:xfrm flipH="1">
            <a:off x="5913761" y="3060812"/>
            <a:ext cx="1175983" cy="1134071"/>
          </a:xfrm>
          <a:prstGeom prst="line">
            <a:avLst/>
          </a:prstGeom>
          <a:ln w="38100">
            <a:solidFill>
              <a:srgbClr val="1E96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9FB448-F2CC-B635-4397-D4CEB04EBC55}"/>
              </a:ext>
            </a:extLst>
          </p:cNvPr>
          <p:cNvCxnSpPr>
            <a:cxnSpLocks/>
          </p:cNvCxnSpPr>
          <p:nvPr/>
        </p:nvCxnSpPr>
        <p:spPr>
          <a:xfrm flipV="1">
            <a:off x="4121831" y="4222720"/>
            <a:ext cx="1791930" cy="1060758"/>
          </a:xfrm>
          <a:prstGeom prst="line">
            <a:avLst/>
          </a:prstGeom>
          <a:ln w="38100">
            <a:solidFill>
              <a:srgbClr val="1E96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1235978-97AC-8AA7-B0D5-A1527A065A60}"/>
              </a:ext>
            </a:extLst>
          </p:cNvPr>
          <p:cNvCxnSpPr>
            <a:cxnSpLocks/>
          </p:cNvCxnSpPr>
          <p:nvPr/>
        </p:nvCxnSpPr>
        <p:spPr>
          <a:xfrm flipV="1">
            <a:off x="3731956" y="4209903"/>
            <a:ext cx="2337808" cy="234680"/>
          </a:xfrm>
          <a:prstGeom prst="line">
            <a:avLst/>
          </a:prstGeom>
          <a:ln w="38100">
            <a:solidFill>
              <a:srgbClr val="1E96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BBE55AC-4EFE-81C2-E808-515A3DC2267B}"/>
              </a:ext>
            </a:extLst>
          </p:cNvPr>
          <p:cNvCxnSpPr>
            <a:cxnSpLocks/>
          </p:cNvCxnSpPr>
          <p:nvPr/>
        </p:nvCxnSpPr>
        <p:spPr>
          <a:xfrm>
            <a:off x="3640014" y="3665826"/>
            <a:ext cx="2290702" cy="536004"/>
          </a:xfrm>
          <a:prstGeom prst="line">
            <a:avLst/>
          </a:prstGeom>
          <a:ln w="38100">
            <a:solidFill>
              <a:srgbClr val="1E96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1553836-2527-AB63-D7E1-13D28503E7DC}"/>
              </a:ext>
            </a:extLst>
          </p:cNvPr>
          <p:cNvCxnSpPr>
            <a:cxnSpLocks/>
          </p:cNvCxnSpPr>
          <p:nvPr/>
        </p:nvCxnSpPr>
        <p:spPr>
          <a:xfrm>
            <a:off x="4778548" y="3082633"/>
            <a:ext cx="1175983" cy="1134071"/>
          </a:xfrm>
          <a:prstGeom prst="line">
            <a:avLst/>
          </a:prstGeom>
          <a:ln w="38100">
            <a:solidFill>
              <a:srgbClr val="1E96D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428FD7D-7DA9-4611-329B-E911628A4886}"/>
              </a:ext>
            </a:extLst>
          </p:cNvPr>
          <p:cNvSpPr/>
          <p:nvPr/>
        </p:nvSpPr>
        <p:spPr>
          <a:xfrm>
            <a:off x="5387232" y="3665826"/>
            <a:ext cx="1068996" cy="1054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31" name="Picture 30" descr="A blue and white logo&#10;&#10;Description automatically generated">
            <a:extLst>
              <a:ext uri="{FF2B5EF4-FFF2-40B4-BE49-F238E27FC236}">
                <a16:creationId xmlns:a16="http://schemas.microsoft.com/office/drawing/2014/main" id="{21FEF275-9BF2-4E76-20DC-13ABBE1804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816" y="3746862"/>
            <a:ext cx="930197" cy="93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40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1E9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Markmið</a:t>
            </a:r>
            <a:endParaRPr lang="is-I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EB594F-A2B6-41D2-2EE7-5E79082FB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86" y="2253343"/>
            <a:ext cx="11582400" cy="3923620"/>
          </a:xfrm>
        </p:spPr>
        <p:txBody>
          <a:bodyPr>
            <a:normAutofit/>
          </a:bodyPr>
          <a:lstStyle/>
          <a:p>
            <a:pPr marL="174625" indent="0" algn="ctr">
              <a:buNone/>
            </a:pPr>
            <a:r>
              <a:rPr lang="en-US" sz="4000" b="1" dirty="0" err="1">
                <a:solidFill>
                  <a:srgbClr val="2997CA"/>
                </a:solidFill>
              </a:rPr>
              <a:t>Auka</a:t>
            </a:r>
            <a:r>
              <a:rPr lang="en-US" sz="4000" b="1" dirty="0">
                <a:solidFill>
                  <a:srgbClr val="2997CA"/>
                </a:solidFill>
              </a:rPr>
              <a:t> </a:t>
            </a:r>
            <a:r>
              <a:rPr lang="en-US" sz="4000" b="1" dirty="0" err="1">
                <a:solidFill>
                  <a:srgbClr val="2997CA"/>
                </a:solidFill>
              </a:rPr>
              <a:t>gagnsæi</a:t>
            </a:r>
            <a:r>
              <a:rPr lang="en-US" sz="4000" b="1" dirty="0">
                <a:solidFill>
                  <a:srgbClr val="2997CA"/>
                </a:solidFill>
              </a:rPr>
              <a:t> </a:t>
            </a:r>
            <a:r>
              <a:rPr lang="en-US" sz="4000" b="1" dirty="0" err="1">
                <a:solidFill>
                  <a:srgbClr val="2997CA"/>
                </a:solidFill>
              </a:rPr>
              <a:t>og</a:t>
            </a:r>
            <a:r>
              <a:rPr lang="en-US" sz="4000" b="1" dirty="0">
                <a:solidFill>
                  <a:srgbClr val="2997CA"/>
                </a:solidFill>
              </a:rPr>
              <a:t> </a:t>
            </a:r>
            <a:r>
              <a:rPr lang="en-US" sz="4000" b="1" dirty="0" err="1">
                <a:solidFill>
                  <a:srgbClr val="2997CA"/>
                </a:solidFill>
              </a:rPr>
              <a:t>jafnræði</a:t>
            </a:r>
            <a:r>
              <a:rPr lang="en-US" sz="4000" b="1" dirty="0">
                <a:solidFill>
                  <a:srgbClr val="2997CA"/>
                </a:solidFill>
              </a:rPr>
              <a:t> í </a:t>
            </a:r>
            <a:r>
              <a:rPr lang="en-US" sz="4000" b="1" dirty="0" err="1">
                <a:solidFill>
                  <a:srgbClr val="2997CA"/>
                </a:solidFill>
              </a:rPr>
              <a:t>viðskiptum</a:t>
            </a:r>
            <a:r>
              <a:rPr lang="en-US" sz="4000" b="1" dirty="0">
                <a:solidFill>
                  <a:srgbClr val="2997CA"/>
                </a:solidFill>
              </a:rPr>
              <a:t> á </a:t>
            </a:r>
            <a:r>
              <a:rPr lang="en-US" sz="4000" b="1" dirty="0" err="1">
                <a:solidFill>
                  <a:srgbClr val="2997CA"/>
                </a:solidFill>
              </a:rPr>
              <a:t>heildsölumarkaði</a:t>
            </a:r>
            <a:r>
              <a:rPr lang="en-US" sz="4000" b="1" dirty="0">
                <a:solidFill>
                  <a:srgbClr val="2997CA"/>
                </a:solidFill>
              </a:rPr>
              <a:t> </a:t>
            </a:r>
            <a:r>
              <a:rPr lang="en-US" sz="4000" b="1" dirty="0" err="1">
                <a:solidFill>
                  <a:srgbClr val="2997CA"/>
                </a:solidFill>
              </a:rPr>
              <a:t>raforku</a:t>
            </a:r>
            <a:endParaRPr lang="en-US" sz="4000" b="1" dirty="0">
              <a:solidFill>
                <a:srgbClr val="2997CA"/>
              </a:solidFill>
            </a:endParaRPr>
          </a:p>
          <a:p>
            <a:pPr marL="174625" indent="0" algn="ctr">
              <a:buNone/>
            </a:pPr>
            <a:endParaRPr lang="en-US" sz="4000" b="1" dirty="0">
              <a:solidFill>
                <a:srgbClr val="2997CA"/>
              </a:solidFill>
            </a:endParaRPr>
          </a:p>
          <a:p>
            <a:pPr marL="174625" indent="0" algn="ctr">
              <a:buNone/>
            </a:pPr>
            <a:r>
              <a:rPr lang="en-US" sz="4000" b="1" dirty="0" err="1">
                <a:solidFill>
                  <a:srgbClr val="2997CA"/>
                </a:solidFill>
              </a:rPr>
              <a:t>Gagnsæi</a:t>
            </a:r>
            <a:r>
              <a:rPr lang="en-US" sz="4000" b="1" dirty="0">
                <a:solidFill>
                  <a:srgbClr val="2997CA"/>
                </a:solidFill>
              </a:rPr>
              <a:t> </a:t>
            </a:r>
            <a:r>
              <a:rPr lang="en-US" sz="4000" b="1" dirty="0" err="1">
                <a:solidFill>
                  <a:srgbClr val="2997CA"/>
                </a:solidFill>
              </a:rPr>
              <a:t>breytir</a:t>
            </a:r>
            <a:r>
              <a:rPr lang="en-US" sz="4000" b="1" dirty="0">
                <a:solidFill>
                  <a:srgbClr val="2997CA"/>
                </a:solidFill>
              </a:rPr>
              <a:t> </a:t>
            </a:r>
            <a:r>
              <a:rPr lang="en-US" sz="4000" b="1" dirty="0" err="1">
                <a:solidFill>
                  <a:srgbClr val="2997CA"/>
                </a:solidFill>
              </a:rPr>
              <a:t>hegðun</a:t>
            </a:r>
            <a:endParaRPr lang="en-US" sz="4000" b="1" dirty="0">
              <a:solidFill>
                <a:srgbClr val="2997CA"/>
              </a:solidFill>
            </a:endParaRPr>
          </a:p>
          <a:p>
            <a:pPr marL="363538" indent="-363538"/>
            <a:endParaRPr lang="is-IS" sz="3200" dirty="0"/>
          </a:p>
        </p:txBody>
      </p:sp>
      <p:pic>
        <p:nvPicPr>
          <p:cNvPr id="7" name="Picture 6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2D425321-A9A8-12D7-ABC6-04B986209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48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ountain with green lights in the sky&#10;&#10;Description automatically generated">
            <a:extLst>
              <a:ext uri="{FF2B5EF4-FFF2-40B4-BE49-F238E27FC236}">
                <a16:creationId xmlns:a16="http://schemas.microsoft.com/office/drawing/2014/main" id="{7BC876A9-2147-D634-1080-5A63981F8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logo with a circular design&#10;&#10;Description automatically generated">
            <a:extLst>
              <a:ext uri="{FF2B5EF4-FFF2-40B4-BE49-F238E27FC236}">
                <a16:creationId xmlns:a16="http://schemas.microsoft.com/office/drawing/2014/main" id="{6C2262DB-48DD-76FA-DC1E-2634424B2E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8" r="15089"/>
          <a:stretch/>
        </p:blipFill>
        <p:spPr>
          <a:xfrm>
            <a:off x="2672184" y="400556"/>
            <a:ext cx="6486331" cy="4656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FCB705-40DB-73D1-4E9C-D0AB078E2BD7}"/>
              </a:ext>
            </a:extLst>
          </p:cNvPr>
          <p:cNvSpPr txBox="1"/>
          <p:nvPr/>
        </p:nvSpPr>
        <p:spPr>
          <a:xfrm>
            <a:off x="1246414" y="5078067"/>
            <a:ext cx="9699171" cy="83740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3000"/>
              </a:lnSpc>
            </a:pPr>
            <a:r>
              <a:rPr lang="is-IS" sz="2000" b="1" spc="-3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Ráðstefna Félags íslenskra fiskmjölsframleiðenda 11. október 2024</a:t>
            </a:r>
            <a:endParaRPr lang="is-IS" sz="2000" b="1" spc="-3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algn="ctr">
              <a:lnSpc>
                <a:spcPts val="3000"/>
              </a:lnSpc>
            </a:pPr>
            <a:r>
              <a:rPr lang="is-IS" sz="2000" b="1" spc="-3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Björgvin Skúli Sigurðsson, framkvæmdastjóri </a:t>
            </a:r>
          </a:p>
        </p:txBody>
      </p:sp>
    </p:spTree>
    <p:extLst>
      <p:ext uri="{BB962C8B-B14F-4D97-AF65-F5344CB8AC3E}">
        <p14:creationId xmlns:p14="http://schemas.microsoft.com/office/powerpoint/2010/main" val="2487108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1E9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Heildsölumarkaður</a:t>
            </a:r>
            <a:endParaRPr lang="is-I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6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2D425321-A9A8-12D7-ABC6-04B986209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  <p:pic>
        <p:nvPicPr>
          <p:cNvPr id="8" name="Content Placeholder 7" descr="A blue and orange lines&#10;&#10;Description automatically generated">
            <a:extLst>
              <a:ext uri="{FF2B5EF4-FFF2-40B4-BE49-F238E27FC236}">
                <a16:creationId xmlns:a16="http://schemas.microsoft.com/office/drawing/2014/main" id="{67EEF0C8-1E1D-7BE2-F96B-8878C7773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3" b="7669"/>
          <a:stretch/>
        </p:blipFill>
        <p:spPr>
          <a:xfrm>
            <a:off x="536613" y="1774485"/>
            <a:ext cx="11118774" cy="472261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941657-51EF-43B7-1D7A-FC86EF51DBCB}"/>
              </a:ext>
            </a:extLst>
          </p:cNvPr>
          <p:cNvSpPr txBox="1"/>
          <p:nvPr/>
        </p:nvSpPr>
        <p:spPr>
          <a:xfrm>
            <a:off x="1043848" y="1659709"/>
            <a:ext cx="264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Árleg framleiðsla 20 TWh</a:t>
            </a:r>
            <a:endParaRPr lang="is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A7BCAE-2E11-F65C-967F-C67168A798A3}"/>
              </a:ext>
            </a:extLst>
          </p:cNvPr>
          <p:cNvSpPr txBox="1"/>
          <p:nvPr/>
        </p:nvSpPr>
        <p:spPr>
          <a:xfrm>
            <a:off x="8408727" y="1610534"/>
            <a:ext cx="221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Árleg notkun 20 TWh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8468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1E9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Markmið</a:t>
            </a:r>
            <a:endParaRPr lang="is-I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EB594F-A2B6-41D2-2EE7-5E79082FB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86" y="2253343"/>
            <a:ext cx="11582400" cy="3923620"/>
          </a:xfrm>
        </p:spPr>
        <p:txBody>
          <a:bodyPr>
            <a:normAutofit/>
          </a:bodyPr>
          <a:lstStyle/>
          <a:p>
            <a:pPr marL="174625" indent="0" algn="ctr">
              <a:buNone/>
            </a:pPr>
            <a:r>
              <a:rPr lang="en-US" sz="4000" b="1" dirty="0" err="1">
                <a:solidFill>
                  <a:srgbClr val="2997CA"/>
                </a:solidFill>
              </a:rPr>
              <a:t>Auka</a:t>
            </a:r>
            <a:r>
              <a:rPr lang="en-US" sz="4000" b="1" dirty="0">
                <a:solidFill>
                  <a:srgbClr val="2997CA"/>
                </a:solidFill>
              </a:rPr>
              <a:t> </a:t>
            </a:r>
            <a:r>
              <a:rPr lang="en-US" sz="4000" b="1" dirty="0" err="1">
                <a:solidFill>
                  <a:srgbClr val="2997CA"/>
                </a:solidFill>
              </a:rPr>
              <a:t>gagnsæi</a:t>
            </a:r>
            <a:r>
              <a:rPr lang="en-US" sz="4000" b="1" dirty="0">
                <a:solidFill>
                  <a:srgbClr val="2997CA"/>
                </a:solidFill>
              </a:rPr>
              <a:t> </a:t>
            </a:r>
            <a:r>
              <a:rPr lang="en-US" sz="4000" b="1" dirty="0" err="1">
                <a:solidFill>
                  <a:srgbClr val="2997CA"/>
                </a:solidFill>
              </a:rPr>
              <a:t>og</a:t>
            </a:r>
            <a:r>
              <a:rPr lang="en-US" sz="4000" b="1" dirty="0">
                <a:solidFill>
                  <a:srgbClr val="2997CA"/>
                </a:solidFill>
              </a:rPr>
              <a:t> </a:t>
            </a:r>
            <a:r>
              <a:rPr lang="en-US" sz="4000" b="1" dirty="0" err="1">
                <a:solidFill>
                  <a:srgbClr val="2997CA"/>
                </a:solidFill>
              </a:rPr>
              <a:t>jafnræði</a:t>
            </a:r>
            <a:r>
              <a:rPr lang="en-US" sz="4000" b="1" dirty="0">
                <a:solidFill>
                  <a:srgbClr val="2997CA"/>
                </a:solidFill>
              </a:rPr>
              <a:t> í </a:t>
            </a:r>
            <a:r>
              <a:rPr lang="en-US" sz="4000" b="1" dirty="0" err="1">
                <a:solidFill>
                  <a:srgbClr val="2997CA"/>
                </a:solidFill>
              </a:rPr>
              <a:t>viðskiptum</a:t>
            </a:r>
            <a:r>
              <a:rPr lang="en-US" sz="4000" b="1" dirty="0">
                <a:solidFill>
                  <a:srgbClr val="2997CA"/>
                </a:solidFill>
              </a:rPr>
              <a:t> á </a:t>
            </a:r>
            <a:r>
              <a:rPr lang="en-US" sz="4000" b="1" dirty="0" err="1">
                <a:solidFill>
                  <a:srgbClr val="2997CA"/>
                </a:solidFill>
              </a:rPr>
              <a:t>heildsölumarkaði</a:t>
            </a:r>
            <a:r>
              <a:rPr lang="en-US" sz="4000" b="1" dirty="0">
                <a:solidFill>
                  <a:srgbClr val="2997CA"/>
                </a:solidFill>
              </a:rPr>
              <a:t> </a:t>
            </a:r>
            <a:r>
              <a:rPr lang="en-US" sz="4000" b="1" dirty="0" err="1">
                <a:solidFill>
                  <a:srgbClr val="2997CA"/>
                </a:solidFill>
              </a:rPr>
              <a:t>raforku</a:t>
            </a:r>
            <a:endParaRPr lang="en-US" sz="4000" b="1" dirty="0">
              <a:solidFill>
                <a:srgbClr val="2997CA"/>
              </a:solidFill>
            </a:endParaRPr>
          </a:p>
          <a:p>
            <a:pPr marL="174625" indent="0" algn="ctr">
              <a:buNone/>
            </a:pPr>
            <a:endParaRPr lang="en-US" sz="4000" b="1" dirty="0">
              <a:solidFill>
                <a:srgbClr val="2997CA"/>
              </a:solidFill>
            </a:endParaRPr>
          </a:p>
          <a:p>
            <a:pPr marL="174625" indent="0" algn="ctr">
              <a:buNone/>
            </a:pPr>
            <a:r>
              <a:rPr lang="en-US" sz="4000" b="1" dirty="0" err="1">
                <a:solidFill>
                  <a:srgbClr val="2997CA"/>
                </a:solidFill>
              </a:rPr>
              <a:t>Gagnsæi</a:t>
            </a:r>
            <a:r>
              <a:rPr lang="en-US" sz="4000" b="1" dirty="0">
                <a:solidFill>
                  <a:srgbClr val="2997CA"/>
                </a:solidFill>
              </a:rPr>
              <a:t> </a:t>
            </a:r>
            <a:r>
              <a:rPr lang="en-US" sz="4000" b="1" dirty="0" err="1">
                <a:solidFill>
                  <a:srgbClr val="2997CA"/>
                </a:solidFill>
              </a:rPr>
              <a:t>breytir</a:t>
            </a:r>
            <a:r>
              <a:rPr lang="en-US" sz="4000" b="1" dirty="0">
                <a:solidFill>
                  <a:srgbClr val="2997CA"/>
                </a:solidFill>
              </a:rPr>
              <a:t> </a:t>
            </a:r>
            <a:r>
              <a:rPr lang="en-US" sz="4000" b="1" dirty="0" err="1">
                <a:solidFill>
                  <a:srgbClr val="2997CA"/>
                </a:solidFill>
              </a:rPr>
              <a:t>hegðun</a:t>
            </a:r>
            <a:endParaRPr lang="en-US" sz="4000" b="1" dirty="0">
              <a:solidFill>
                <a:srgbClr val="2997CA"/>
              </a:solidFill>
            </a:endParaRPr>
          </a:p>
          <a:p>
            <a:pPr marL="363538" indent="-363538"/>
            <a:endParaRPr lang="is-IS" sz="3200" dirty="0"/>
          </a:p>
        </p:txBody>
      </p:sp>
      <p:pic>
        <p:nvPicPr>
          <p:cNvPr id="7" name="Picture 6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2D425321-A9A8-12D7-ABC6-04B986209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13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1E9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Viðskipti á raforkumarkaði</a:t>
            </a:r>
            <a:endParaRPr lang="is-I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6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2D425321-A9A8-12D7-ABC6-04B986209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E08F4B-E750-CEC6-F529-8CA189F87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70" y="1690688"/>
            <a:ext cx="11013489" cy="488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40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1E9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Raforkusamningar</a:t>
            </a:r>
            <a:endParaRPr lang="is-I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6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2D425321-A9A8-12D7-ABC6-04B986209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0AD382-C2C1-A4E3-E5ED-485687A54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4000" b="1">
                <a:solidFill>
                  <a:srgbClr val="2997CA"/>
                </a:solidFill>
              </a:rPr>
              <a:t>Forgangsorka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>
                <a:solidFill>
                  <a:srgbClr val="2997CA"/>
                </a:solidFill>
              </a:rPr>
              <a:t>Ársblokkir næstu 5 ár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>
                <a:solidFill>
                  <a:srgbClr val="2997CA"/>
                </a:solidFill>
              </a:rPr>
              <a:t>Mánaðarblokkir næstu 16 mánuði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>
                <a:solidFill>
                  <a:srgbClr val="2997CA"/>
                </a:solidFill>
              </a:rPr>
              <a:t>Klukkustundir næstu 2 vikur</a:t>
            </a:r>
          </a:p>
          <a:p>
            <a:pPr marL="0" indent="0">
              <a:buNone/>
            </a:pP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49307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3175" y="3429000"/>
            <a:ext cx="12188825" cy="3429000"/>
          </a:xfrm>
          <a:prstGeom prst="rect">
            <a:avLst/>
          </a:prstGeom>
          <a:solidFill>
            <a:srgbClr val="1E9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3890522"/>
            <a:ext cx="11931267" cy="1325563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Samanburður á raforkukerfum </a:t>
            </a:r>
            <a:b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Íslands og Evrópu</a:t>
            </a:r>
            <a:endParaRPr lang="is-IS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6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2D425321-A9A8-12D7-ABC6-04B986209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  <p:pic>
        <p:nvPicPr>
          <p:cNvPr id="5" name="Picture 4" descr="A blue circular logo with a black background&#10;&#10;Description automatically generated">
            <a:extLst>
              <a:ext uri="{FF2B5EF4-FFF2-40B4-BE49-F238E27FC236}">
                <a16:creationId xmlns:a16="http://schemas.microsoft.com/office/drawing/2014/main" id="{2BE4C2C0-C341-120C-1B92-2A9FED73C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433728"/>
            <a:ext cx="94680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23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C3FADB8-7AF9-C633-0800-5DFE999ED548}"/>
              </a:ext>
            </a:extLst>
          </p:cNvPr>
          <p:cNvGrpSpPr/>
          <p:nvPr/>
        </p:nvGrpSpPr>
        <p:grpSpPr>
          <a:xfrm>
            <a:off x="732111" y="1717856"/>
            <a:ext cx="9253326" cy="4447995"/>
            <a:chOff x="732111" y="1717856"/>
            <a:chExt cx="9253326" cy="444799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E4BCD6-7883-CA5F-72E1-7B76A3917586}"/>
                </a:ext>
              </a:extLst>
            </p:cNvPr>
            <p:cNvSpPr/>
            <p:nvPr/>
          </p:nvSpPr>
          <p:spPr>
            <a:xfrm>
              <a:off x="860766" y="2329543"/>
              <a:ext cx="8990806" cy="3429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9320C60-844C-A52D-00ED-41A7290F9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424" b="5824"/>
            <a:stretch/>
          </p:blipFill>
          <p:spPr>
            <a:xfrm>
              <a:off x="860765" y="2097089"/>
              <a:ext cx="9124672" cy="4068762"/>
            </a:xfrm>
            <a:prstGeom prst="rect">
              <a:avLst/>
            </a:prstGeom>
          </p:spPr>
        </p:pic>
        <p:sp>
          <p:nvSpPr>
            <p:cNvPr id="3" name="!TextBox 9">
              <a:extLst>
                <a:ext uri="{FF2B5EF4-FFF2-40B4-BE49-F238E27FC236}">
                  <a16:creationId xmlns:a16="http://schemas.microsoft.com/office/drawing/2014/main" id="{64AC55FD-AFC7-1CE1-F562-CFD5007BF21C}"/>
                </a:ext>
              </a:extLst>
            </p:cNvPr>
            <p:cNvSpPr txBox="1"/>
            <p:nvPr/>
          </p:nvSpPr>
          <p:spPr>
            <a:xfrm>
              <a:off x="732111" y="1717856"/>
              <a:ext cx="6402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GW</a:t>
              </a:r>
              <a:endParaRPr lang="is-I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299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34513" cy="1325563"/>
          </a:xfrm>
        </p:spPr>
        <p:txBody>
          <a:bodyPr/>
          <a:lstStyle/>
          <a:p>
            <a:pPr algn="ctr"/>
            <a:r>
              <a:rPr lang="is-I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Evrópa: Afl</a:t>
            </a:r>
          </a:p>
        </p:txBody>
      </p:sp>
      <p:pic>
        <p:nvPicPr>
          <p:cNvPr id="7" name="Picture 6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2A1E68A4-49CD-218D-168E-378BFFC8D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32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!!Group 7">
            <a:extLst>
              <a:ext uri="{FF2B5EF4-FFF2-40B4-BE49-F238E27FC236}">
                <a16:creationId xmlns:a16="http://schemas.microsoft.com/office/drawing/2014/main" id="{958F85CB-AFA0-CDBE-B3EA-0EC56DCAC51A}"/>
              </a:ext>
            </a:extLst>
          </p:cNvPr>
          <p:cNvGrpSpPr/>
          <p:nvPr/>
        </p:nvGrpSpPr>
        <p:grpSpPr>
          <a:xfrm>
            <a:off x="963738" y="2063294"/>
            <a:ext cx="1698170" cy="4136351"/>
            <a:chOff x="838201" y="2029499"/>
            <a:chExt cx="9465786" cy="413635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B187C86-82C8-570F-E169-EBAA09CBE8AD}"/>
                </a:ext>
              </a:extLst>
            </p:cNvPr>
            <p:cNvSpPr/>
            <p:nvPr/>
          </p:nvSpPr>
          <p:spPr>
            <a:xfrm>
              <a:off x="860765" y="2329543"/>
              <a:ext cx="9186749" cy="342900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43000">
                  <a:srgbClr val="00B050"/>
                </a:gs>
                <a:gs pos="30000">
                  <a:srgbClr val="FFC000"/>
                </a:gs>
                <a:gs pos="100000">
                  <a:srgbClr val="00B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1F23222-F792-4E06-88B7-4C8A1C138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558" b="8334"/>
            <a:stretch/>
          </p:blipFill>
          <p:spPr>
            <a:xfrm>
              <a:off x="838201" y="2029499"/>
              <a:ext cx="9465786" cy="4136351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4C0FD02-683D-01E7-2964-C3AC82BF467E}"/>
              </a:ext>
            </a:extLst>
          </p:cNvPr>
          <p:cNvSpPr/>
          <p:nvPr/>
        </p:nvSpPr>
        <p:spPr>
          <a:xfrm>
            <a:off x="1588" y="1"/>
            <a:ext cx="12188825" cy="1509712"/>
          </a:xfrm>
          <a:prstGeom prst="rect">
            <a:avLst/>
          </a:prstGeom>
          <a:solidFill>
            <a:srgbClr val="299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900" dirty="0">
              <a:latin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62E3-69FE-D486-B729-E5C2E747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34513" cy="1325563"/>
          </a:xfrm>
        </p:spPr>
        <p:txBody>
          <a:bodyPr/>
          <a:lstStyle/>
          <a:p>
            <a:pPr algn="ctr"/>
            <a:r>
              <a:rPr lang="is-I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Evrópa: Afl</a:t>
            </a:r>
          </a:p>
        </p:txBody>
      </p:sp>
      <p:pic>
        <p:nvPicPr>
          <p:cNvPr id="14" name="Picture 13" descr="onnurorka-24.png">
            <a:extLst>
              <a:ext uri="{FF2B5EF4-FFF2-40B4-BE49-F238E27FC236}">
                <a16:creationId xmlns:a16="http://schemas.microsoft.com/office/drawing/2014/main" id="{4C07CFB2-E8B0-5E4F-4950-02070195E8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05" y="4518448"/>
            <a:ext cx="950428" cy="8511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8E8F04-D843-EC96-FF2F-9DD093A2ED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204" y="3075907"/>
            <a:ext cx="1178713" cy="1055563"/>
          </a:xfrm>
          <a:prstGeom prst="rect">
            <a:avLst/>
          </a:prstGeom>
        </p:spPr>
      </p:pic>
      <p:pic>
        <p:nvPicPr>
          <p:cNvPr id="16" name="Picture 15" descr="onnurorka-26.png">
            <a:extLst>
              <a:ext uri="{FF2B5EF4-FFF2-40B4-BE49-F238E27FC236}">
                <a16:creationId xmlns:a16="http://schemas.microsoft.com/office/drawing/2014/main" id="{442906C6-1367-37A5-9769-E739D06511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437" y="3018492"/>
            <a:ext cx="1242825" cy="11129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F4B12D-6C40-1364-738B-F18C76D9B4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004" y="4449642"/>
            <a:ext cx="1109097" cy="99322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AA7A0E7-4027-98A0-4EBB-E7EF3D43FE95}"/>
              </a:ext>
            </a:extLst>
          </p:cNvPr>
          <p:cNvGrpSpPr/>
          <p:nvPr/>
        </p:nvGrpSpPr>
        <p:grpSpPr>
          <a:xfrm>
            <a:off x="732111" y="1717856"/>
            <a:ext cx="9253326" cy="4447995"/>
            <a:chOff x="732111" y="1717856"/>
            <a:chExt cx="9253326" cy="444799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E4BCD6-7883-CA5F-72E1-7B76A3917586}"/>
                </a:ext>
              </a:extLst>
            </p:cNvPr>
            <p:cNvSpPr/>
            <p:nvPr/>
          </p:nvSpPr>
          <p:spPr>
            <a:xfrm>
              <a:off x="860766" y="2329543"/>
              <a:ext cx="8990806" cy="342900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43000">
                  <a:srgbClr val="00B050"/>
                </a:gs>
                <a:gs pos="30000">
                  <a:srgbClr val="FFC000"/>
                </a:gs>
                <a:gs pos="100000">
                  <a:srgbClr val="00B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9320C60-844C-A52D-00ED-41A7290F9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6424" b="5824"/>
            <a:stretch/>
          </p:blipFill>
          <p:spPr>
            <a:xfrm>
              <a:off x="860765" y="2097089"/>
              <a:ext cx="9124672" cy="4068762"/>
            </a:xfrm>
            <a:prstGeom prst="rect">
              <a:avLst/>
            </a:prstGeom>
          </p:spPr>
        </p:pic>
        <p:sp>
          <p:nvSpPr>
            <p:cNvPr id="3" name="!TextBox 9">
              <a:extLst>
                <a:ext uri="{FF2B5EF4-FFF2-40B4-BE49-F238E27FC236}">
                  <a16:creationId xmlns:a16="http://schemas.microsoft.com/office/drawing/2014/main" id="{64AC55FD-AFC7-1CE1-F562-CFD5007BF21C}"/>
                </a:ext>
              </a:extLst>
            </p:cNvPr>
            <p:cNvSpPr txBox="1"/>
            <p:nvPr/>
          </p:nvSpPr>
          <p:spPr>
            <a:xfrm>
              <a:off x="732111" y="1717856"/>
              <a:ext cx="6402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GW</a:t>
              </a:r>
              <a:endParaRPr lang="is-I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7" name="Picture 6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2A1E68A4-49CD-218D-168E-378BFFC8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81328"/>
            <a:ext cx="947057" cy="9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9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5186</TotalTime>
  <Words>849</Words>
  <Application>Microsoft Office PowerPoint</Application>
  <PresentationFormat>Widescreen</PresentationFormat>
  <Paragraphs>147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Aptos</vt:lpstr>
      <vt:lpstr>Aptos Display</vt:lpstr>
      <vt:lpstr>Arial</vt:lpstr>
      <vt:lpstr>Poppins</vt:lpstr>
      <vt:lpstr>Office Theme</vt:lpstr>
      <vt:lpstr>PowerPoint Presentation</vt:lpstr>
      <vt:lpstr>Upphaf raforkumarkaðar á Íslandi</vt:lpstr>
      <vt:lpstr>Heildsölumarkaður</vt:lpstr>
      <vt:lpstr>Markmið</vt:lpstr>
      <vt:lpstr>Viðskipti á raforkumarkaði</vt:lpstr>
      <vt:lpstr>Raforkusamningar</vt:lpstr>
      <vt:lpstr>Samanburður á raforkukerfum  Íslands og Evrópu</vt:lpstr>
      <vt:lpstr>Evrópa: Afl</vt:lpstr>
      <vt:lpstr>Evrópa: Afl</vt:lpstr>
      <vt:lpstr>Evrópa vs Ísland</vt:lpstr>
      <vt:lpstr>Evrópa vs Ísland</vt:lpstr>
      <vt:lpstr>Ísland: Ef ekki afl, hvað þá?</vt:lpstr>
      <vt:lpstr>Ísland: Ef ekki afl, hvað þá?</vt:lpstr>
      <vt:lpstr>Ísland: Ef ekki afl, hvað þá?</vt:lpstr>
      <vt:lpstr>Ísland: Orka</vt:lpstr>
      <vt:lpstr>Ísland: Orka</vt:lpstr>
      <vt:lpstr>Ísland: Orka</vt:lpstr>
      <vt:lpstr>Ísland: Orka</vt:lpstr>
      <vt:lpstr>Raforkumarkaður Vonarskarðs</vt:lpstr>
      <vt:lpstr>Viðskipti á raforkumarkaði</vt:lpstr>
      <vt:lpstr>Viðskipti á raforkumarkaði</vt:lpstr>
      <vt:lpstr>Viðskipti á raforkumarkaði</vt:lpstr>
      <vt:lpstr>Viðskipti á raforkumarkaði</vt:lpstr>
      <vt:lpstr>Þátttakendur</vt:lpstr>
      <vt:lpstr>Markmið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Raforkumarkaður Vonarskarðs</dc:title>
  <dc:creator>Bjorgvin Sigurdsson</dc:creator>
  <cp:lastModifiedBy>Bjorgvin Sigurdsson</cp:lastModifiedBy>
  <cp:revision>6</cp:revision>
  <dcterms:created xsi:type="dcterms:W3CDTF">2024-01-15T13:00:45Z</dcterms:created>
  <dcterms:modified xsi:type="dcterms:W3CDTF">2024-10-11T14:39:53Z</dcterms:modified>
</cp:coreProperties>
</file>