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omments/modernComment_137_E0865C2D.xml" ContentType="application/vnd.ms-powerpoint.comments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8"/>
    <p:sldMasterId id="2147483690" r:id="rId9"/>
  </p:sldMasterIdLst>
  <p:notesMasterIdLst>
    <p:notesMasterId r:id="rId16"/>
  </p:notesMasterIdLst>
  <p:handoutMasterIdLst>
    <p:handoutMasterId r:id="rId17"/>
  </p:handoutMasterIdLst>
  <p:sldIdLst>
    <p:sldId id="310" r:id="rId10"/>
    <p:sldId id="311" r:id="rId11"/>
    <p:sldId id="313" r:id="rId12"/>
    <p:sldId id="314" r:id="rId13"/>
    <p:sldId id="345" r:id="rId14"/>
    <p:sldId id="290" r:id="rId15"/>
  </p:sldIdLst>
  <p:sldSz cx="12192000" cy="6858000"/>
  <p:notesSz cx="6858000" cy="9144000"/>
  <p:embeddedFontLst>
    <p:embeddedFont>
      <p:font typeface="LV Sans" panose="020B0604020202020204" pitchFamily="34" charset="0"/>
      <p:regular r:id="rId18"/>
      <p:bold r:id="rId19"/>
      <p:italic r:id="rId20"/>
      <p:boldItalic r:id="rId21"/>
    </p:embeddedFont>
    <p:embeddedFont>
      <p:font typeface="LV Sans Light" panose="020B0304020202020204" pitchFamily="34" charset="0"/>
      <p:regular r:id="rId22"/>
      <p:italic r:id="rId23"/>
    </p:embeddedFont>
  </p:embeddedFont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34" userDrawn="1">
          <p15:clr>
            <a:srgbClr val="A4A3A4"/>
          </p15:clr>
        </p15:guide>
        <p15:guide id="3" pos="4021" userDrawn="1">
          <p15:clr>
            <a:srgbClr val="A4A3A4"/>
          </p15:clr>
        </p15:guide>
        <p15:guide id="9" orient="horz" pos="4020" userDrawn="1">
          <p15:clr>
            <a:srgbClr val="A4A3A4"/>
          </p15:clr>
        </p15:guide>
        <p15:guide id="10" pos="7242" userDrawn="1">
          <p15:clr>
            <a:srgbClr val="A4A3A4"/>
          </p15:clr>
        </p15:guide>
        <p15:guide id="11" pos="438" userDrawn="1">
          <p15:clr>
            <a:srgbClr val="A4A3A4"/>
          </p15:clr>
        </p15:guide>
        <p15:guide id="13" pos="3568" userDrawn="1">
          <p15:clr>
            <a:srgbClr val="A4A3A4"/>
          </p15:clr>
        </p15:guide>
        <p15:guide id="18" pos="3795" userDrawn="1">
          <p15:clr>
            <a:srgbClr val="A4A3A4"/>
          </p15:clr>
        </p15:guide>
        <p15:guide id="22" orient="horz" pos="4156" userDrawn="1">
          <p15:clr>
            <a:srgbClr val="A4A3A4"/>
          </p15:clr>
        </p15:guide>
        <p15:guide id="40" orient="horz" pos="346" userDrawn="1">
          <p15:clr>
            <a:srgbClr val="A4A3A4"/>
          </p15:clr>
        </p15:guide>
        <p15:guide id="53" orient="horz" pos="1117" userDrawn="1">
          <p15:clr>
            <a:srgbClr val="A4A3A4"/>
          </p15:clr>
        </p15:guide>
        <p15:guide id="54" orient="horz" pos="1207" userDrawn="1">
          <p15:clr>
            <a:srgbClr val="A4A3A4"/>
          </p15:clr>
        </p15:guide>
        <p15:guide id="55" orient="horz" pos="1026" userDrawn="1">
          <p15:clr>
            <a:srgbClr val="A4A3A4"/>
          </p15:clr>
        </p15:guide>
        <p15:guide id="56" orient="horz" pos="2840" userDrawn="1">
          <p15:clr>
            <a:srgbClr val="A4A3A4"/>
          </p15:clr>
        </p15:guide>
        <p15:guide id="57" orient="horz" pos="2659" userDrawn="1">
          <p15:clr>
            <a:srgbClr val="A4A3A4"/>
          </p15:clr>
        </p15:guide>
        <p15:guide id="58" orient="horz" pos="2251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ABB7245-0020-64F6-00CF-026615D36228}" name="Úlfar Linnet" initials="ÚL" userId="S::ulfarl@lv.is::043292e1-106f-4b10-8af4-e393f139a5f0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1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6E74A96-7BA6-4B6B-90AD-28964BAD96A3}" v="5" dt="2024-10-10T14:38:17.729"/>
  </p1510:revLst>
</p1510:revInfo>
</file>

<file path=ppt/tableStyles.xml><?xml version="1.0" encoding="utf-8"?>
<a:tblStyleLst xmlns:a="http://schemas.openxmlformats.org/drawingml/2006/main" def="{E9684028-463F-351E-AC1D-96A7463B8416}">
  <a:tblStyle styleId="{E9684028-463F-351E-AC1D-96A7463B8416}" styleName="Landsvirkjun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 w="12700" cmpd="sng">
              <a:solidFill>
                <a:srgbClr val="D7E1E6"/>
              </a:solidFill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V>
      <a:tcStyle>
        <a:tcBdr/>
        <a:fill>
          <a:noFill/>
        </a:fill>
      </a:tcStyle>
    </a:band1V>
    <a:band2V>
      <a:tcStyle>
        <a:tcBdr/>
        <a:fill>
          <a:solidFill>
            <a:srgbClr val="FAFAFA"/>
          </a:solidFill>
        </a:fill>
      </a:tcStyle>
    </a:band2V>
    <a:lastRow>
      <a:tcStyle>
        <a:tcBdr>
          <a:bottom>
            <a:ln w="12700" cmpd="sng">
              <a:solidFill>
                <a:srgbClr val="D7E1E6"/>
              </a:solidFill>
            </a:ln>
          </a:bottom>
        </a:tcBdr>
      </a:tcStyle>
    </a:lastRow>
    <a:firstRow>
      <a:tcTxStyle b="on">
        <a:fontRef idx="major"/>
      </a:tcTxStyle>
      <a:tcStyle>
        <a:tcBdr/>
      </a:tcStyle>
    </a:firstRow>
  </a:tblStyle>
  <a:tblStyle styleId="{143FED99-543F-EBA6-43FC-B8541EB85474}" styleName="Landsvirkjun – Light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 w="12700" cmpd="sng">
              <a:solidFill>
                <a:srgbClr val="FAFAFA"/>
              </a:solidFill>
            </a:ln>
          </a:insideH>
          <a:insideV>
            <a:ln>
              <a:noFill/>
            </a:ln>
          </a:insideV>
        </a:tcBdr>
        <a:fill>
          <a:noFill/>
        </a:fill>
      </a:tcStyle>
    </a:wholeTbl>
    <a:band2V>
      <a:tcStyle>
        <a:tcBdr/>
        <a:fill>
          <a:solidFill>
            <a:srgbClr val="E9EEF0"/>
          </a:solidFill>
        </a:fill>
      </a:tcStyle>
    </a:band2V>
    <a:lastRow>
      <a:tcStyle>
        <a:tcBdr>
          <a:bottom>
            <a:ln w="12700" cmpd="sng">
              <a:solidFill>
                <a:srgbClr val="FAFAFA"/>
              </a:solidFill>
            </a:ln>
          </a:bottom>
        </a:tcBdr>
      </a:tcStyle>
    </a:lastRow>
    <a:firstRow>
      <a:tcTxStyle b="on">
        <a:fontRef idx="major"/>
      </a:tcTxStyle>
      <a:tcStyle>
        <a:tcBdr/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410" autoAdjust="0"/>
    <p:restoredTop sz="94660"/>
  </p:normalViewPr>
  <p:slideViewPr>
    <p:cSldViewPr showGuides="1">
      <p:cViewPr>
        <p:scale>
          <a:sx n="150" d="100"/>
          <a:sy n="150" d="100"/>
        </p:scale>
        <p:origin x="108" y="-1428"/>
      </p:cViewPr>
      <p:guideLst>
        <p:guide orient="horz" pos="1434"/>
        <p:guide pos="4021"/>
        <p:guide orient="horz" pos="4020"/>
        <p:guide pos="7242"/>
        <p:guide pos="438"/>
        <p:guide pos="3568"/>
        <p:guide pos="3795"/>
        <p:guide orient="horz" pos="4156"/>
        <p:guide orient="horz" pos="346"/>
        <p:guide orient="horz" pos="1117"/>
        <p:guide orient="horz" pos="1207"/>
        <p:guide orient="horz" pos="1026"/>
        <p:guide orient="horz" pos="2840"/>
        <p:guide orient="horz" pos="2659"/>
        <p:guide orient="horz" pos="225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1.xml"/><Relationship Id="rId13" Type="http://schemas.openxmlformats.org/officeDocument/2006/relationships/slide" Target="slides/slide4.xml"/><Relationship Id="rId18" Type="http://schemas.openxmlformats.org/officeDocument/2006/relationships/font" Target="fonts/font1.fntdata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font" Target="fonts/font4.fntdata"/><Relationship Id="rId7" Type="http://schemas.openxmlformats.org/officeDocument/2006/relationships/customXml" Target="../customXml/item7.xml"/><Relationship Id="rId12" Type="http://schemas.openxmlformats.org/officeDocument/2006/relationships/slide" Target="slides/slide3.xml"/><Relationship Id="rId17" Type="http://schemas.openxmlformats.org/officeDocument/2006/relationships/handoutMaster" Target="handoutMasters/handoutMaster1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3.fntdata"/><Relationship Id="rId29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slide" Target="slides/slide2.xml"/><Relationship Id="rId24" Type="http://schemas.openxmlformats.org/officeDocument/2006/relationships/presProps" Target="presProps.xml"/><Relationship Id="rId5" Type="http://schemas.openxmlformats.org/officeDocument/2006/relationships/customXml" Target="../customXml/item5.xml"/><Relationship Id="rId15" Type="http://schemas.openxmlformats.org/officeDocument/2006/relationships/slide" Target="slides/slide6.xml"/><Relationship Id="rId23" Type="http://schemas.openxmlformats.org/officeDocument/2006/relationships/font" Target="fonts/font6.fntdata"/><Relationship Id="rId28" Type="http://schemas.microsoft.com/office/2015/10/relationships/revisionInfo" Target="revisionInfo.xml"/><Relationship Id="rId10" Type="http://schemas.openxmlformats.org/officeDocument/2006/relationships/slide" Target="slides/slide1.xml"/><Relationship Id="rId19" Type="http://schemas.openxmlformats.org/officeDocument/2006/relationships/font" Target="fonts/font2.fntdata"/><Relationship Id="rId4" Type="http://schemas.openxmlformats.org/officeDocument/2006/relationships/customXml" Target="../customXml/item4.xml"/><Relationship Id="rId9" Type="http://schemas.openxmlformats.org/officeDocument/2006/relationships/slideMaster" Target="slideMasters/slideMaster2.xml"/><Relationship Id="rId14" Type="http://schemas.openxmlformats.org/officeDocument/2006/relationships/slide" Target="slides/slide5.xml"/><Relationship Id="rId22" Type="http://schemas.openxmlformats.org/officeDocument/2006/relationships/font" Target="fonts/font5.fntdata"/><Relationship Id="rId27" Type="http://schemas.openxmlformats.org/officeDocument/2006/relationships/tableStyles" Target="tableStyles.xml"/></Relationships>
</file>

<file path=ppt/comments/modernComment_137_E0865C2D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3E6E948C-2223-4C00-9C7D-DFCD7CB2268F}" authorId="{0ABB7245-0020-64F6-00CF-026615D36228}" created="2024-10-09T16:04:42.535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3766901805" sldId="311"/>
      <ac:picMk id="1028" creationId="{F24FF2F0-1817-FFBF-35F3-867BB2739C03}"/>
    </ac:deMkLst>
    <p188:txBody>
      <a:bodyPr/>
      <a:lstStyle/>
      <a:p>
        <a:r>
          <a:rPr lang="is-IS"/>
          <a:t>Sept</a:t>
        </a:r>
      </a:p>
    </p188:txBody>
  </p188:cm>
  <p188:cm id="{27B8BB10-3A83-4817-9F20-917F9D65403A}" authorId="{0ABB7245-0020-64F6-00CF-026615D36228}" created="2024-10-09T16:05:24.362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3766901805" sldId="311"/>
      <ac:picMk id="1030" creationId="{F2706FC1-0F7F-F8FA-42DB-12951D5C0ECD}"/>
    </ac:deMkLst>
    <p188:txBody>
      <a:bodyPr/>
      <a:lstStyle/>
      <a:p>
        <a:r>
          <a:rPr lang="is-IS"/>
          <a:t>águst</a:t>
        </a:r>
      </a:p>
    </p188:txBody>
  </p188:cm>
  <p188:cm id="{3FC6AF26-A14F-41D1-8976-4703C2D4BA7A}" authorId="{0ABB7245-0020-64F6-00CF-026615D36228}" created="2024-10-09T16:05:52.321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3766901805" sldId="311"/>
      <ac:picMk id="1032" creationId="{B0ADF919-C0B2-FD4A-D92D-9B374D69C342}"/>
    </ac:deMkLst>
    <p188:txBody>
      <a:bodyPr/>
      <a:lstStyle/>
      <a:p>
        <a:r>
          <a:rPr lang="is-IS"/>
          <a:t>juli</a:t>
        </a:r>
      </a:p>
    </p188:txBody>
  </p188:cm>
  <p188:cm id="{5290FC13-418C-4C9D-9E8A-04FC745AC895}" authorId="{0ABB7245-0020-64F6-00CF-026615D36228}" created="2024-10-09T16:06:18.479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3766901805" sldId="311"/>
      <ac:picMk id="1034" creationId="{6F4057B3-5ACC-7523-B863-8842C37D8121}"/>
    </ac:deMkLst>
    <p188:txBody>
      <a:bodyPr/>
      <a:lstStyle/>
      <a:p>
        <a:r>
          <a:rPr lang="is-IS"/>
          <a:t>juni</a:t>
        </a:r>
      </a:p>
    </p188:txBody>
  </p188:cm>
  <p188:cm id="{B3BAE637-0967-4441-B598-36D2A10AFFC2}" authorId="{0ABB7245-0020-64F6-00CF-026615D36228}" created="2024-10-09T16:06:35.244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3766901805" sldId="311"/>
      <ac:picMk id="1036" creationId="{8A155226-F468-C8A6-C225-7E9AC474B409}"/>
    </ac:deMkLst>
    <p188:txBody>
      <a:bodyPr/>
      <a:lstStyle/>
      <a:p>
        <a:r>
          <a:rPr lang="is-IS"/>
          <a:t>mai</a:t>
        </a:r>
      </a:p>
    </p188:txBody>
  </p188:cm>
</p188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B561F46-61D6-CB46-B135-36E237039E3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s-I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00955C-68F5-F945-8006-7D99360AA5F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3BE795-2C8F-E04D-82E6-C827324758B0}" type="datetimeFigureOut">
              <a:rPr lang="is-IS" smtClean="0"/>
              <a:t>9.10.2024</a:t>
            </a:fld>
            <a:endParaRPr lang="is-I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3597FC-9E2C-494C-849B-BF8B3E67457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s-I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E546B3-F841-0742-AE5D-A82E237CE49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FEFCD7-2644-D94E-926F-728A4C1FAA17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41875631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E8D347-A732-499C-A98D-BDE96ECB07B9}" type="datetimeFigureOut">
              <a:rPr lang="de-DE" smtClean="0"/>
              <a:t>09.10.2024</a:t>
            </a:fld>
            <a:endParaRPr lang="de-D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08CCC-3314-4B57-A3BB-3D8AADF8564A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4839874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 sz="90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91F173-FC09-EF4D-971B-CCEBC328A50A}" type="slidenum">
              <a:rPr kumimoji="0" lang="is-I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is-I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88209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5.w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rgbClr val="0091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24EB402-9778-4796-9B7F-D408F3547CF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1753" y="0"/>
            <a:ext cx="10630247" cy="552688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32213D5-716F-433A-987C-B5887E39A8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2496" y="548680"/>
            <a:ext cx="8208000" cy="3240000"/>
          </a:xfrm>
        </p:spPr>
        <p:txBody>
          <a:bodyPr anchor="ctr" anchorCtr="0"/>
          <a:lstStyle>
            <a:lvl1pPr algn="l">
              <a:lnSpc>
                <a:spcPct val="100000"/>
              </a:lnSpc>
              <a:defRPr sz="6000">
                <a:solidFill>
                  <a:srgbClr val="A5E6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de-DE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8D306A4-F718-4229-85A1-E98BE1E0BE2E}"/>
              </a:ext>
            </a:extLst>
          </p:cNvPr>
          <p:cNvSpPr/>
          <p:nvPr userDrawn="1"/>
        </p:nvSpPr>
        <p:spPr>
          <a:xfrm>
            <a:off x="1559496" y="5517232"/>
            <a:ext cx="10632504" cy="54000"/>
          </a:xfrm>
          <a:prstGeom prst="rect">
            <a:avLst/>
          </a:prstGeom>
          <a:solidFill>
            <a:srgbClr val="D2FF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B865B00-CA31-400F-8F0E-FDDE531FA3A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1721" y="6138102"/>
            <a:ext cx="1791784" cy="343772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122CB06-DA0A-4ED4-81E3-A530EFEB9CA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352665" y="4724846"/>
            <a:ext cx="4391407" cy="576362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b="1">
                <a:solidFill>
                  <a:schemeClr val="bg1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500"/>
              </a:spcBef>
              <a:buNone/>
              <a:defRPr>
                <a:solidFill>
                  <a:schemeClr val="bg1"/>
                </a:solidFill>
                <a:latin typeface="LV Sans Light" panose="020B0004020202020004" pitchFamily="34" charset="0"/>
              </a:defRPr>
            </a:lvl2pPr>
            <a:lvl3pPr marL="0" indent="0">
              <a:lnSpc>
                <a:spcPct val="100000"/>
              </a:lnSpc>
              <a:spcBef>
                <a:spcPts val="500"/>
              </a:spcBef>
              <a:buNone/>
              <a:defRPr>
                <a:solidFill>
                  <a:schemeClr val="bg1"/>
                </a:solidFill>
                <a:latin typeface="LV Sans Light" panose="020B0004020202020004" pitchFamily="34" charset="0"/>
              </a:defRPr>
            </a:lvl3pPr>
            <a:lvl4pPr marL="0" indent="0">
              <a:lnSpc>
                <a:spcPct val="100000"/>
              </a:lnSpc>
              <a:spcBef>
                <a:spcPts val="500"/>
              </a:spcBef>
              <a:buNone/>
              <a:defRPr>
                <a:solidFill>
                  <a:schemeClr val="bg1"/>
                </a:solidFill>
                <a:latin typeface="LV Sans Light" panose="020B0004020202020004" pitchFamily="34" charset="0"/>
              </a:defRPr>
            </a:lvl4pPr>
            <a:lvl5pPr marL="0" indent="0">
              <a:lnSpc>
                <a:spcPct val="100000"/>
              </a:lnSpc>
              <a:spcBef>
                <a:spcPts val="500"/>
              </a:spcBef>
              <a:buNone/>
              <a:defRPr>
                <a:solidFill>
                  <a:schemeClr val="bg1"/>
                </a:solidFill>
                <a:latin typeface="LV Sans Light" panose="020B0004020202020004" pitchFamily="34" charset="0"/>
              </a:defRPr>
            </a:lvl5pPr>
            <a:lvl6pPr marL="0" indent="0">
              <a:lnSpc>
                <a:spcPct val="100000"/>
              </a:lnSpc>
              <a:spcBef>
                <a:spcPts val="500"/>
              </a:spcBef>
              <a:buNone/>
              <a:defRPr/>
            </a:lvl6pPr>
            <a:lvl7pPr marL="0" indent="0">
              <a:lnSpc>
                <a:spcPct val="100000"/>
              </a:lnSpc>
              <a:spcBef>
                <a:spcPts val="500"/>
              </a:spcBef>
              <a:buNone/>
              <a:defRPr/>
            </a:lvl7pPr>
            <a:lvl8pPr marL="0" indent="0">
              <a:lnSpc>
                <a:spcPct val="100000"/>
              </a:lnSpc>
              <a:spcBef>
                <a:spcPts val="500"/>
              </a:spcBef>
              <a:buNone/>
              <a:defRPr/>
            </a:lvl8pPr>
            <a:lvl9pPr marL="0" indent="0">
              <a:lnSpc>
                <a:spcPct val="100000"/>
              </a:lnSpc>
              <a:spcBef>
                <a:spcPts val="500"/>
              </a:spcBef>
              <a:buNone/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2836875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475" userDrawn="1">
          <p15:clr>
            <a:srgbClr val="FBAE40"/>
          </p15:clr>
        </p15:guide>
        <p15:guide id="2" pos="982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8CF2C9-EE49-47C2-B9EB-D3AC2B08C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7" y="549274"/>
            <a:ext cx="4896000" cy="1224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e-D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0745D3E-F564-4E6F-B68A-B13E4AC6E5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Title of presentation — Subtitle of presentation</a:t>
            </a:r>
            <a:endParaRPr lang="de-D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FEF3B3-E8F7-485E-871F-5F7162A306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89A3D-C6C4-4521-AE7D-4749D53E6130}" type="slidenum">
              <a:rPr lang="de-DE" smtClean="0"/>
              <a:t>‹#›</a:t>
            </a:fld>
            <a:endParaRPr lang="de-DE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7407593-2457-4BE6-B94D-91C5E3F1436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5324" y="2276872"/>
            <a:ext cx="4896000" cy="31686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FEB6997-3A7F-4575-9D6E-8E38EFDAFB3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24563" y="476672"/>
            <a:ext cx="6166675" cy="5905078"/>
          </a:xfrm>
        </p:spPr>
        <p:txBody>
          <a:bodyPr/>
          <a:lstStyle/>
          <a:p>
            <a:r>
              <a:rPr lang="en-US"/>
              <a:t>Click icon to add picture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941891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8CF2C9-EE49-47C2-B9EB-D3AC2B08C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8640" y="549274"/>
            <a:ext cx="5328000" cy="1224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e-D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0745D3E-F564-4E6F-B68A-B13E4AC6E5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Title of presentation — Subtitle of presentation</a:t>
            </a:r>
            <a:endParaRPr lang="de-D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FEF3B3-E8F7-485E-871F-5F7162A306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89A3D-C6C4-4521-AE7D-4749D53E6130}" type="slidenum">
              <a:rPr lang="de-DE" smtClean="0"/>
              <a:t>‹#›</a:t>
            </a:fld>
            <a:endParaRPr lang="de-DE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7407593-2457-4BE6-B94D-91C5E3F1436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528639" y="2276872"/>
            <a:ext cx="5328000" cy="31686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FEB6997-3A7F-4575-9D6E-8E38EFDAFB3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476672"/>
            <a:ext cx="5807968" cy="5905078"/>
          </a:xfrm>
        </p:spPr>
        <p:txBody>
          <a:bodyPr/>
          <a:lstStyle/>
          <a:p>
            <a:r>
              <a:rPr lang="en-US"/>
              <a:t>Click icon to add picture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326917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8CF2C9-EE49-47C2-B9EB-D3AC2B08C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549274"/>
            <a:ext cx="2880000" cy="720000"/>
          </a:xfrm>
        </p:spPr>
        <p:txBody>
          <a:bodyPr/>
          <a:lstStyle>
            <a:lvl1pPr>
              <a:defRPr sz="1400"/>
            </a:lvl1pPr>
          </a:lstStyle>
          <a:p>
            <a:r>
              <a:rPr lang="en-US"/>
              <a:t>Click to edit Master title style</a:t>
            </a:r>
            <a:endParaRPr lang="de-D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0745D3E-F564-4E6F-B68A-B13E4AC6E5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Title of presentation — Subtitle of presentation</a:t>
            </a:r>
            <a:endParaRPr lang="de-D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FEF3B3-E8F7-485E-871F-5F7162A306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89A3D-C6C4-4521-AE7D-4749D53E6130}" type="slidenum">
              <a:rPr lang="de-DE" smtClean="0"/>
              <a:t>‹#›</a:t>
            </a:fld>
            <a:endParaRPr lang="de-DE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FEB6997-3A7F-4575-9D6E-8E38EFDAFB3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007768" y="0"/>
            <a:ext cx="8183470" cy="5517232"/>
          </a:xfrm>
        </p:spPr>
        <p:txBody>
          <a:bodyPr/>
          <a:lstStyle/>
          <a:p>
            <a:r>
              <a:rPr lang="en-US"/>
              <a:t>Click icon to add picture</a:t>
            </a:r>
            <a:endParaRPr lang="de-DE" dirty="0"/>
          </a:p>
        </p:txBody>
      </p:sp>
      <p:sp>
        <p:nvSpPr>
          <p:cNvPr id="10" name="Table Placeholder 9">
            <a:extLst>
              <a:ext uri="{FF2B5EF4-FFF2-40B4-BE49-F238E27FC236}">
                <a16:creationId xmlns:a16="http://schemas.microsoft.com/office/drawing/2014/main" id="{EA4210E3-6D18-424F-A34C-5F8688706E9B}"/>
              </a:ext>
            </a:extLst>
          </p:cNvPr>
          <p:cNvSpPr>
            <a:spLocks noGrp="1"/>
          </p:cNvSpPr>
          <p:nvPr>
            <p:ph type="tbl" sz="quarter" idx="15"/>
          </p:nvPr>
        </p:nvSpPr>
        <p:spPr>
          <a:xfrm>
            <a:off x="695325" y="3069877"/>
            <a:ext cx="2879725" cy="2448000"/>
          </a:xfrm>
        </p:spPr>
        <p:txBody>
          <a:bodyPr anchor="b" anchorCtr="0"/>
          <a:lstStyle>
            <a:lvl1pPr>
              <a:defRPr sz="1400"/>
            </a:lvl1pPr>
          </a:lstStyle>
          <a:p>
            <a:r>
              <a:rPr lang="en-US"/>
              <a:t>Click icon to add table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475950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Text – Surfa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74B691A-35C4-4CA0-AA59-42BE5D72B6BB}"/>
              </a:ext>
            </a:extLst>
          </p:cNvPr>
          <p:cNvSpPr/>
          <p:nvPr userDrawn="1"/>
        </p:nvSpPr>
        <p:spPr>
          <a:xfrm>
            <a:off x="695325" y="2924944"/>
            <a:ext cx="9145091" cy="34568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28CF2C9-EE49-47C2-B9EB-D3AC2B08C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7490" y="4725145"/>
            <a:ext cx="5760000" cy="360040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de-D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0745D3E-F564-4E6F-B68A-B13E4AC6E5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Title of presentation — Subtitle of presentation</a:t>
            </a:r>
            <a:endParaRPr lang="de-D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FEF3B3-E8F7-485E-871F-5F7162A306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89A3D-C6C4-4521-AE7D-4749D53E6130}" type="slidenum">
              <a:rPr lang="de-DE" smtClean="0"/>
              <a:t>‹#›</a:t>
            </a:fld>
            <a:endParaRPr lang="de-DE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7407593-2457-4BE6-B94D-91C5E3F1436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87488" y="5085184"/>
            <a:ext cx="5760000" cy="108012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0" indent="0">
              <a:buNone/>
              <a:defRPr>
                <a:solidFill>
                  <a:schemeClr val="bg1"/>
                </a:solidFill>
              </a:defRPr>
            </a:lvl2pPr>
            <a:lvl3pPr marL="0" indent="0">
              <a:buNone/>
              <a:defRPr>
                <a:solidFill>
                  <a:schemeClr val="bg1"/>
                </a:solidFill>
              </a:defRPr>
            </a:lvl3pPr>
            <a:lvl4pPr marL="0" indent="0">
              <a:buNone/>
              <a:defRPr>
                <a:solidFill>
                  <a:schemeClr val="bg1"/>
                </a:solidFill>
              </a:defRPr>
            </a:lvl4pPr>
            <a:lvl5pPr marL="0" indent="0">
              <a:buNone/>
              <a:defRPr>
                <a:solidFill>
                  <a:schemeClr val="bg1"/>
                </a:solidFill>
              </a:defRPr>
            </a:lvl5pPr>
            <a:lvl6pPr marL="0" indent="0">
              <a:buNone/>
              <a:defRPr>
                <a:solidFill>
                  <a:schemeClr val="bg1"/>
                </a:solidFill>
              </a:defRPr>
            </a:lvl6pPr>
            <a:lvl7pPr marL="0" indent="0">
              <a:buNone/>
              <a:defRPr>
                <a:solidFill>
                  <a:schemeClr val="bg1"/>
                </a:solidFill>
              </a:defRPr>
            </a:lvl7pPr>
            <a:lvl8pPr marL="0" indent="0">
              <a:buNone/>
              <a:defRPr>
                <a:solidFill>
                  <a:schemeClr val="bg1"/>
                </a:solidFill>
              </a:defRPr>
            </a:lvl8pPr>
            <a:lvl9pPr marL="0" indent="0">
              <a:buNone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ED5D4AA-006A-49E4-9C0B-87E5A184233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95325" y="476672"/>
            <a:ext cx="8280400" cy="410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743480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8CF2C9-EE49-47C2-B9EB-D3AC2B08C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0745D3E-F564-4E6F-B68A-B13E4AC6E5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Title of presentation — Subtitle of presentation</a:t>
            </a:r>
            <a:endParaRPr lang="de-D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FEF3B3-E8F7-485E-871F-5F7162A306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89A3D-C6C4-4521-AE7D-4749D53E6130}" type="slidenum">
              <a:rPr lang="de-DE" smtClean="0"/>
              <a:t>‹#›</a:t>
            </a:fld>
            <a:endParaRPr lang="de-DE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3579AC4A-9FE3-427D-95BB-5D855904C32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5325" y="2708275"/>
            <a:ext cx="5688013" cy="3673475"/>
          </a:xfrm>
        </p:spPr>
        <p:txBody>
          <a:bodyPr/>
          <a:lstStyle/>
          <a:p>
            <a:r>
              <a:rPr lang="en-US"/>
              <a:t>Click icon to add picture</a:t>
            </a:r>
            <a:endParaRPr lang="de-DE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DA7DA6B-8B30-4B50-8A70-AD8152B819F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527800" y="1268413"/>
            <a:ext cx="5664200" cy="5113337"/>
          </a:xfrm>
        </p:spPr>
        <p:txBody>
          <a:bodyPr/>
          <a:lstStyle/>
          <a:p>
            <a:r>
              <a:rPr lang="en-US"/>
              <a:t>Click icon to add picture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794065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58533CA-DBD0-4ACB-8C3B-4D0528C269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Title of presentation — Subtitle of presentation</a:t>
            </a:r>
            <a:endParaRPr lang="de-D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239931-FCDB-467D-B989-534010298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89A3D-C6C4-4521-AE7D-4749D53E6130}" type="slidenum">
              <a:rPr lang="de-DE" smtClean="0"/>
              <a:t>‹#›</a:t>
            </a:fld>
            <a:endParaRPr lang="de-DE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947F19AC-6254-4F85-A6C6-70CB21A65C6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5325" y="476672"/>
            <a:ext cx="5688013" cy="33845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de-DE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23C57AA9-A1CF-40B1-A110-048F5E4F591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527800" y="476672"/>
            <a:ext cx="5664200" cy="4464000"/>
          </a:xfrm>
        </p:spPr>
        <p:txBody>
          <a:bodyPr/>
          <a:lstStyle>
            <a:lvl1pPr marL="180000" indent="-108000">
              <a:defRPr/>
            </a:lvl1pPr>
          </a:lstStyle>
          <a:p>
            <a:r>
              <a:rPr lang="en-US"/>
              <a:t>Click icon to add picture</a:t>
            </a:r>
            <a:endParaRPr lang="de-DE" dirty="0"/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BD52A537-90FF-4B25-9AFC-3EBEBE0B110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94754" y="4005184"/>
            <a:ext cx="5329238" cy="1080000"/>
          </a:xfrm>
        </p:spPr>
        <p:txBody>
          <a:bodyPr/>
          <a:lstStyle>
            <a:lvl1pPr marL="0" indent="0">
              <a:buNone/>
              <a:defRPr/>
            </a:lvl1pPr>
            <a:lvl2pPr marL="144000" indent="-144000">
              <a:buFontTx/>
              <a:buBlip>
                <a:blip r:embed="rId2"/>
              </a:buBlip>
              <a:defRPr/>
            </a:lvl2pPr>
            <a:lvl3pPr marL="144000" indent="-144000">
              <a:buFontTx/>
              <a:buBlip>
                <a:blip r:embed="rId2"/>
              </a:buBlip>
              <a:defRPr/>
            </a:lvl3pPr>
            <a:lvl4pPr marL="144000" indent="-144000">
              <a:buFontTx/>
              <a:buBlip>
                <a:blip r:embed="rId2"/>
              </a:buBlip>
              <a:defRPr/>
            </a:lvl4pPr>
            <a:lvl5pPr marL="144000" indent="-144000">
              <a:buFontTx/>
              <a:buBlip>
                <a:blip r:embed="rId2"/>
              </a:buBlip>
              <a:defRPr/>
            </a:lvl5pPr>
            <a:lvl6pPr marL="144000" indent="-144000">
              <a:buFontTx/>
              <a:buBlip>
                <a:blip r:embed="rId2"/>
              </a:buBlip>
              <a:defRPr/>
            </a:lvl6pPr>
            <a:lvl7pPr marL="144000" indent="-144000">
              <a:buFontTx/>
              <a:buBlip>
                <a:blip r:embed="rId2"/>
              </a:buBlip>
              <a:defRPr/>
            </a:lvl7pPr>
            <a:lvl8pPr marL="144000" indent="-144000">
              <a:buFontTx/>
              <a:buBlip>
                <a:blip r:embed="rId2"/>
              </a:buBlip>
              <a:defRPr/>
            </a:lvl8pPr>
            <a:lvl9pPr marL="144000" indent="-144000">
              <a:buFontTx/>
              <a:buBlip>
                <a:blip r:embed="rId2"/>
              </a:buBlip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9CEB3626-9DCE-4FE7-9CE2-3A736009BA0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527402" y="5085184"/>
            <a:ext cx="5329238" cy="1080000"/>
          </a:xfrm>
        </p:spPr>
        <p:txBody>
          <a:bodyPr/>
          <a:lstStyle>
            <a:lvl1pPr marL="0" indent="0">
              <a:buNone/>
              <a:defRPr/>
            </a:lvl1pPr>
            <a:lvl2pPr marL="144000" indent="-144000">
              <a:buFontTx/>
              <a:buBlip>
                <a:blip r:embed="rId2"/>
              </a:buBlip>
              <a:defRPr/>
            </a:lvl2pPr>
            <a:lvl3pPr marL="144000" indent="-144000">
              <a:buFontTx/>
              <a:buBlip>
                <a:blip r:embed="rId2"/>
              </a:buBlip>
              <a:defRPr/>
            </a:lvl3pPr>
            <a:lvl4pPr marL="144000" indent="-144000">
              <a:buFontTx/>
              <a:buBlip>
                <a:blip r:embed="rId2"/>
              </a:buBlip>
              <a:defRPr/>
            </a:lvl4pPr>
            <a:lvl5pPr marL="144000" indent="-144000">
              <a:buFontTx/>
              <a:buBlip>
                <a:blip r:embed="rId2"/>
              </a:buBlip>
              <a:defRPr/>
            </a:lvl5pPr>
            <a:lvl6pPr marL="144000" indent="-144000">
              <a:buFontTx/>
              <a:buBlip>
                <a:blip r:embed="rId2"/>
              </a:buBlip>
              <a:defRPr/>
            </a:lvl6pPr>
            <a:lvl7pPr marL="144000" indent="-144000">
              <a:buFontTx/>
              <a:buBlip>
                <a:blip r:embed="rId2"/>
              </a:buBlip>
              <a:defRPr/>
            </a:lvl7pPr>
            <a:lvl8pPr marL="144000" indent="-144000">
              <a:buFontTx/>
              <a:buBlip>
                <a:blip r:embed="rId2"/>
              </a:buBlip>
              <a:defRPr/>
            </a:lvl8pPr>
            <a:lvl9pPr marL="144000" indent="-144000">
              <a:buFontTx/>
              <a:buBlip>
                <a:blip r:embed="rId2"/>
              </a:buBlip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5968424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58533CA-DBD0-4ACB-8C3B-4D0528C269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Title of presentation — Subtitle of presentation</a:t>
            </a:r>
            <a:endParaRPr lang="de-D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239931-FCDB-467D-B989-534010298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89A3D-C6C4-4521-AE7D-4749D53E6130}" type="slidenum">
              <a:rPr lang="de-DE" smtClean="0"/>
              <a:t>‹#›</a:t>
            </a:fld>
            <a:endParaRPr lang="de-DE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387790EE-9756-4DD4-8B5F-234BAA9FE4E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3888" y="0"/>
            <a:ext cx="11568112" cy="63817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656049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Image – Ligh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7F3CD0D8-5F94-4CE7-AC16-6DCA1F99E29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de-D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28CF2C9-EE49-47C2-B9EB-D3AC2B08C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0745D3E-F564-4E6F-B68A-B13E4AC6E5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Title of presentation — Subtitle of presentation</a:t>
            </a:r>
            <a:endParaRPr lang="de-D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FEF3B3-E8F7-485E-871F-5F7162A306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89A3D-C6C4-4521-AE7D-4749D53E6130}" type="slidenum">
              <a:rPr lang="de-DE" smtClean="0"/>
              <a:t>‹#›</a:t>
            </a:fld>
            <a:endParaRPr lang="de-DE"/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B8ABFEBB-2898-4152-9576-6C1BEFE8A025}"/>
              </a:ext>
            </a:extLst>
          </p:cNvPr>
          <p:cNvSpPr>
            <a:spLocks noGrp="1" noChangeAspect="1"/>
          </p:cNvSpPr>
          <p:nvPr>
            <p:ph type="body" sz="quarter" idx="17"/>
          </p:nvPr>
        </p:nvSpPr>
        <p:spPr>
          <a:xfrm>
            <a:off x="241351" y="6470193"/>
            <a:ext cx="183261" cy="163449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">
                <a:noFill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100">
                <a:noFill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100">
                <a:noFill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100">
                <a:noFill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100">
                <a:noFill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sz="100">
                <a:noFill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sz="100">
                <a:noFill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sz="100">
                <a:noFill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sz="100">
                <a:noFill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501945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Image – Dark Ima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7F3CD0D8-5F94-4CE7-AC16-6DCA1F99E29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de-D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28CF2C9-EE49-47C2-B9EB-D3AC2B08C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de-D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0745D3E-F564-4E6F-B68A-B13E4AC6E5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Title of presentation — Subtitle of presentation</a:t>
            </a:r>
            <a:endParaRPr lang="de-D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FEF3B3-E8F7-485E-871F-5F7162A306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DE89A3D-C6C4-4521-AE7D-4749D53E6130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7A6329BE-6BCA-434C-A8F2-3B467CF2428F}"/>
              </a:ext>
            </a:extLst>
          </p:cNvPr>
          <p:cNvSpPr>
            <a:spLocks noGrp="1" noChangeAspect="1"/>
          </p:cNvSpPr>
          <p:nvPr>
            <p:ph type="body" sz="quarter" idx="17"/>
          </p:nvPr>
        </p:nvSpPr>
        <p:spPr>
          <a:xfrm>
            <a:off x="241351" y="6470193"/>
            <a:ext cx="183261" cy="163449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">
                <a:noFill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100">
                <a:noFill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100">
                <a:noFill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100">
                <a:noFill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100">
                <a:noFill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sz="100">
                <a:noFill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sz="100">
                <a:noFill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sz="100">
                <a:noFill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sz="100">
                <a:noFill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304192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Only – Ligh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03D3E6F3-B270-4FD6-97EE-9635F8C8AC4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6413"/>
          </a:xfrm>
        </p:spPr>
        <p:txBody>
          <a:bodyPr/>
          <a:lstStyle/>
          <a:p>
            <a:r>
              <a:rPr lang="en-US"/>
              <a:t>Click icon to add picture</a:t>
            </a:r>
            <a:endParaRPr lang="de-DE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58533CA-DBD0-4ACB-8C3B-4D0528C269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Title of presentation — Subtitle of presentation</a:t>
            </a:r>
            <a:endParaRPr lang="de-D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239931-FCDB-467D-B989-534010298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89A3D-C6C4-4521-AE7D-4749D53E6130}" type="slidenum">
              <a:rPr lang="de-DE" smtClean="0"/>
              <a:t>‹#›</a:t>
            </a:fld>
            <a:endParaRPr lang="de-DE"/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FA93B500-DDEF-435A-A9B6-5ED2C3BBDF52}"/>
              </a:ext>
            </a:extLst>
          </p:cNvPr>
          <p:cNvSpPr>
            <a:spLocks noGrp="1" noChangeAspect="1"/>
          </p:cNvSpPr>
          <p:nvPr>
            <p:ph type="body" sz="quarter" idx="17"/>
          </p:nvPr>
        </p:nvSpPr>
        <p:spPr>
          <a:xfrm>
            <a:off x="241351" y="6470193"/>
            <a:ext cx="183261" cy="163449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">
                <a:noFill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100">
                <a:noFill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100">
                <a:noFill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100">
                <a:noFill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100">
                <a:noFill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sz="100">
                <a:noFill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sz="100">
                <a:noFill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sz="100">
                <a:noFill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sz="100">
                <a:noFill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49931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AFFEE5-9120-4D79-8C72-BB3DC15837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931949-6115-4509-B01B-72C482004D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96DD30-0AD0-4901-AF50-6F9190E551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Title of presentation — Subtitle of presentation</a:t>
            </a:r>
            <a:endParaRPr lang="de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78B330-D853-46EE-912A-9025FC1F1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89A3D-C6C4-4521-AE7D-4749D53E6130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925528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Only – Dark Ima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03D3E6F3-B270-4FD6-97EE-9635F8C8AC4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6413"/>
          </a:xfrm>
        </p:spPr>
        <p:txBody>
          <a:bodyPr/>
          <a:lstStyle/>
          <a:p>
            <a:r>
              <a:rPr lang="en-US"/>
              <a:t>Click icon to add picture</a:t>
            </a:r>
            <a:endParaRPr lang="de-DE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58533CA-DBD0-4ACB-8C3B-4D0528C269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Title of presentation — Subtitle of presentation</a:t>
            </a:r>
            <a:endParaRPr lang="de-D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239931-FCDB-467D-B989-534010298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DE89A3D-C6C4-4521-AE7D-4749D53E6130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ED07D7E4-715A-4DC9-807D-C81639264D0B}"/>
              </a:ext>
            </a:extLst>
          </p:cNvPr>
          <p:cNvSpPr>
            <a:spLocks noGrp="1" noChangeAspect="1"/>
          </p:cNvSpPr>
          <p:nvPr>
            <p:ph type="body" sz="quarter" idx="17"/>
          </p:nvPr>
        </p:nvSpPr>
        <p:spPr>
          <a:xfrm>
            <a:off x="241351" y="6470193"/>
            <a:ext cx="183261" cy="163449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">
                <a:noFill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100">
                <a:noFill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100">
                <a:noFill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100">
                <a:noFill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100">
                <a:noFill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sz="100">
                <a:noFill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sz="100">
                <a:noFill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sz="100">
                <a:noFill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sz="100">
                <a:noFill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366823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deo Only – Ligh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edia Placeholder 4">
            <a:extLst>
              <a:ext uri="{FF2B5EF4-FFF2-40B4-BE49-F238E27FC236}">
                <a16:creationId xmlns:a16="http://schemas.microsoft.com/office/drawing/2014/main" id="{A4C1ACB4-7782-4506-B5FA-B4663C277C13}"/>
              </a:ext>
            </a:extLst>
          </p:cNvPr>
          <p:cNvSpPr>
            <a:spLocks noGrp="1"/>
          </p:cNvSpPr>
          <p:nvPr>
            <p:ph type="media" sz="quarter" idx="18"/>
          </p:nvPr>
        </p:nvSpPr>
        <p:spPr>
          <a:xfrm>
            <a:off x="0" y="-1"/>
            <a:ext cx="12192000" cy="6856414"/>
          </a:xfrm>
        </p:spPr>
        <p:txBody>
          <a:bodyPr/>
          <a:lstStyle/>
          <a:p>
            <a:r>
              <a:rPr lang="en-US"/>
              <a:t>Click icon to add media</a:t>
            </a:r>
            <a:endParaRPr lang="de-D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58533CA-DBD0-4ACB-8C3B-4D0528C269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Title of presentation — Subtitle of presentation</a:t>
            </a:r>
            <a:endParaRPr lang="de-D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239931-FCDB-467D-B989-534010298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89A3D-C6C4-4521-AE7D-4749D53E6130}" type="slidenum">
              <a:rPr lang="de-DE" smtClean="0"/>
              <a:t>‹#›</a:t>
            </a:fld>
            <a:endParaRPr lang="de-DE"/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FA93B500-DDEF-435A-A9B6-5ED2C3BBDF52}"/>
              </a:ext>
            </a:extLst>
          </p:cNvPr>
          <p:cNvSpPr>
            <a:spLocks noGrp="1" noChangeAspect="1"/>
          </p:cNvSpPr>
          <p:nvPr>
            <p:ph type="body" sz="quarter" idx="17"/>
          </p:nvPr>
        </p:nvSpPr>
        <p:spPr>
          <a:xfrm>
            <a:off x="241351" y="6470193"/>
            <a:ext cx="183261" cy="163449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">
                <a:noFill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100">
                <a:noFill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100">
                <a:noFill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100">
                <a:noFill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100">
                <a:noFill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sz="100">
                <a:noFill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sz="100">
                <a:noFill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sz="100">
                <a:noFill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sz="100">
                <a:noFill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035045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deo Only – Dark Ima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dia Placeholder 4">
            <a:extLst>
              <a:ext uri="{FF2B5EF4-FFF2-40B4-BE49-F238E27FC236}">
                <a16:creationId xmlns:a16="http://schemas.microsoft.com/office/drawing/2014/main" id="{802E2F02-BD78-487D-9BCA-A734F0536596}"/>
              </a:ext>
            </a:extLst>
          </p:cNvPr>
          <p:cNvSpPr>
            <a:spLocks noGrp="1"/>
          </p:cNvSpPr>
          <p:nvPr>
            <p:ph type="media" sz="quarter" idx="18"/>
          </p:nvPr>
        </p:nvSpPr>
        <p:spPr>
          <a:xfrm>
            <a:off x="0" y="-1"/>
            <a:ext cx="12192000" cy="6856414"/>
          </a:xfrm>
        </p:spPr>
        <p:txBody>
          <a:bodyPr/>
          <a:lstStyle/>
          <a:p>
            <a:r>
              <a:rPr lang="en-US"/>
              <a:t>Click icon to add media</a:t>
            </a:r>
            <a:endParaRPr lang="de-D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58533CA-DBD0-4ACB-8C3B-4D0528C269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Title of presentation — Subtitle of presentation</a:t>
            </a:r>
            <a:endParaRPr lang="de-D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239931-FCDB-467D-B989-534010298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DE89A3D-C6C4-4521-AE7D-4749D53E6130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ED07D7E4-715A-4DC9-807D-C81639264D0B}"/>
              </a:ext>
            </a:extLst>
          </p:cNvPr>
          <p:cNvSpPr>
            <a:spLocks noGrp="1" noChangeAspect="1"/>
          </p:cNvSpPr>
          <p:nvPr>
            <p:ph type="body" sz="quarter" idx="17"/>
          </p:nvPr>
        </p:nvSpPr>
        <p:spPr>
          <a:xfrm>
            <a:off x="241351" y="6470193"/>
            <a:ext cx="183261" cy="163449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">
                <a:noFill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100">
                <a:noFill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100">
                <a:noFill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100">
                <a:noFill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100">
                <a:noFill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sz="100">
                <a:noFill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sz="100">
                <a:noFill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sz="100">
                <a:noFill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sz="100">
                <a:noFill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808358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A848E8-31A3-4994-A8C9-35FF383902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55441" y="1124744"/>
            <a:ext cx="7848000" cy="2016224"/>
          </a:xfrm>
        </p:spPr>
        <p:txBody>
          <a:bodyPr tIns="36000"/>
          <a:lstStyle>
            <a:lvl1pPr marL="0" indent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None/>
              <a:defRPr sz="4000" spc="200">
                <a:solidFill>
                  <a:schemeClr val="accent1"/>
                </a:solidFill>
                <a:latin typeface="LV Sans Light" panose="020B0004020202020004" pitchFamily="34" charset="0"/>
              </a:defRPr>
            </a:lvl1pPr>
            <a:lvl2pPr marL="0" indent="0" algn="l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4000" b="0" i="0" u="none" kern="1200" cap="none" spc="200" baseline="0">
                <a:solidFill>
                  <a:schemeClr val="accent1"/>
                </a:solidFill>
                <a:latin typeface="LV Sans Light" panose="020B0004020202020004" pitchFamily="34" charset="0"/>
              </a:defRPr>
            </a:lvl2pPr>
            <a:lvl3pPr marL="0" indent="0" algn="l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4000" b="0" i="0" u="none" kern="1200" cap="none" spc="200" baseline="0">
                <a:solidFill>
                  <a:schemeClr val="accent1"/>
                </a:solidFill>
                <a:latin typeface="LV Sans Light" panose="020B0004020202020004" pitchFamily="34" charset="0"/>
              </a:defRPr>
            </a:lvl3pPr>
            <a:lvl4pPr marL="0" indent="0" algn="l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4000" b="0" i="0" u="none" kern="1200" cap="none" spc="200" baseline="0">
                <a:solidFill>
                  <a:schemeClr val="accent1"/>
                </a:solidFill>
                <a:latin typeface="LV Sans Light" panose="020B0004020202020004" pitchFamily="34" charset="0"/>
              </a:defRPr>
            </a:lvl4pPr>
            <a:lvl5pPr marL="0" indent="0" algn="l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4000" b="0" i="0" u="none" kern="1200" cap="none" spc="200" baseline="0">
                <a:solidFill>
                  <a:schemeClr val="accent1"/>
                </a:solidFill>
                <a:latin typeface="LV Sans Light" panose="020B0004020202020004" pitchFamily="34" charset="0"/>
              </a:defRPr>
            </a:lvl5pPr>
            <a:lvl6pPr marL="0" indent="0" algn="l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4000" b="0" i="0" u="none" kern="1200" cap="none" spc="200" baseline="0">
                <a:solidFill>
                  <a:schemeClr val="accent1"/>
                </a:solidFill>
                <a:latin typeface="LV Sans Light" panose="020B0004020202020004" pitchFamily="34" charset="0"/>
              </a:defRPr>
            </a:lvl6pPr>
            <a:lvl7pPr marL="0" indent="0" algn="l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4000" b="0" i="0" u="none" kern="1200" cap="none" spc="200" baseline="0">
                <a:solidFill>
                  <a:schemeClr val="accent1"/>
                </a:solidFill>
                <a:latin typeface="LV Sans Light" panose="020B0004020202020004" pitchFamily="34" charset="0"/>
              </a:defRPr>
            </a:lvl7pPr>
            <a:lvl8pPr marL="0" indent="0" algn="l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4000" b="0" i="0" u="none" kern="1200" cap="none" spc="200" baseline="0">
                <a:solidFill>
                  <a:schemeClr val="accent1"/>
                </a:solidFill>
                <a:latin typeface="LV Sans Light" panose="020B0004020202020004" pitchFamily="34" charset="0"/>
              </a:defRPr>
            </a:lvl8pPr>
            <a:lvl9pPr marL="0" indent="0" algn="l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4000" b="0" i="0" u="none" kern="1200" cap="none" spc="200" baseline="0">
                <a:solidFill>
                  <a:schemeClr val="accent1"/>
                </a:solidFill>
                <a:latin typeface="LV Sans Light" panose="020B0004020202020004" pitchFamily="34" charset="0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EB15FB-CCA4-4713-A09D-E92D3F62F9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Title of presentation — Subtitle of presentation</a:t>
            </a:r>
            <a:endParaRPr lang="de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5CA23D-8A5A-4B5B-B7F3-ED028956BC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89A3D-C6C4-4521-AE7D-4749D53E6130}" type="slidenum">
              <a:rPr lang="de-DE" smtClean="0"/>
              <a:t>‹#›</a:t>
            </a:fld>
            <a:endParaRPr lang="de-DE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61E70AD7-4EE9-4798-AA1C-B6721094F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549275"/>
            <a:ext cx="8208115" cy="57546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6946958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–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2342873A-1EAC-4A6F-B2B0-79EF33FD187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5325" y="0"/>
            <a:ext cx="11496675" cy="6237288"/>
          </a:xfrm>
        </p:spPr>
        <p:txBody>
          <a:bodyPr/>
          <a:lstStyle/>
          <a:p>
            <a:r>
              <a:rPr lang="en-US"/>
              <a:t>Click icon to add picture</a:t>
            </a:r>
            <a:endParaRPr lang="de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A848E8-31A3-4994-A8C9-35FF383902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48400" y="1124744"/>
            <a:ext cx="7848000" cy="2016224"/>
          </a:xfrm>
        </p:spPr>
        <p:txBody>
          <a:bodyPr tIns="36000"/>
          <a:lstStyle>
            <a:lvl1pPr marL="0" indent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None/>
              <a:defRPr sz="4000" spc="200">
                <a:solidFill>
                  <a:schemeClr val="accent1"/>
                </a:solidFill>
                <a:latin typeface="LV Sans Light" panose="020B0004020202020004" pitchFamily="34" charset="0"/>
              </a:defRPr>
            </a:lvl1pPr>
            <a:lvl2pPr marL="0" indent="0" algn="l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4000" b="0" i="0" u="none" kern="1200" cap="none" spc="200" baseline="0">
                <a:solidFill>
                  <a:schemeClr val="accent1"/>
                </a:solidFill>
                <a:latin typeface="LV Sans Light" panose="020B0004020202020004" pitchFamily="34" charset="0"/>
              </a:defRPr>
            </a:lvl2pPr>
            <a:lvl3pPr marL="0" indent="0" algn="l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4000" b="0" i="0" u="none" kern="1200" cap="none" spc="200" baseline="0">
                <a:solidFill>
                  <a:schemeClr val="accent1"/>
                </a:solidFill>
                <a:latin typeface="LV Sans Light" panose="020B0004020202020004" pitchFamily="34" charset="0"/>
              </a:defRPr>
            </a:lvl3pPr>
            <a:lvl4pPr marL="0" indent="0" algn="l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4000" b="0" i="0" u="none" kern="1200" cap="none" spc="200" baseline="0">
                <a:solidFill>
                  <a:schemeClr val="accent1"/>
                </a:solidFill>
                <a:latin typeface="LV Sans Light" panose="020B0004020202020004" pitchFamily="34" charset="0"/>
              </a:defRPr>
            </a:lvl4pPr>
            <a:lvl5pPr marL="0" indent="0" algn="l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4000" b="0" i="0" u="none" kern="1200" cap="none" spc="200" baseline="0">
                <a:solidFill>
                  <a:schemeClr val="accent1"/>
                </a:solidFill>
                <a:latin typeface="LV Sans Light" panose="020B0004020202020004" pitchFamily="34" charset="0"/>
              </a:defRPr>
            </a:lvl5pPr>
            <a:lvl6pPr marL="0" indent="0" algn="l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4000" b="0" i="0" u="none" kern="1200" cap="none" spc="200" baseline="0">
                <a:solidFill>
                  <a:schemeClr val="accent1"/>
                </a:solidFill>
                <a:latin typeface="LV Sans Light" panose="020B0004020202020004" pitchFamily="34" charset="0"/>
              </a:defRPr>
            </a:lvl6pPr>
            <a:lvl7pPr marL="0" indent="0" algn="l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4000" b="0" i="0" u="none" kern="1200" cap="none" spc="200" baseline="0">
                <a:solidFill>
                  <a:schemeClr val="accent1"/>
                </a:solidFill>
                <a:latin typeface="LV Sans Light" panose="020B0004020202020004" pitchFamily="34" charset="0"/>
              </a:defRPr>
            </a:lvl7pPr>
            <a:lvl8pPr marL="0" indent="0" algn="l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4000" b="0" i="0" u="none" kern="1200" cap="none" spc="200" baseline="0">
                <a:solidFill>
                  <a:schemeClr val="accent1"/>
                </a:solidFill>
                <a:latin typeface="LV Sans Light" panose="020B0004020202020004" pitchFamily="34" charset="0"/>
              </a:defRPr>
            </a:lvl8pPr>
            <a:lvl9pPr marL="0" indent="0" algn="l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4000" b="0" i="0" u="none" kern="1200" cap="none" spc="200" baseline="0">
                <a:solidFill>
                  <a:schemeClr val="accent1"/>
                </a:solidFill>
                <a:latin typeface="LV Sans Light" panose="020B0004020202020004" pitchFamily="34" charset="0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EB15FB-CCA4-4713-A09D-E92D3F62F9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Title of presentation — Subtitle of presentation</a:t>
            </a:r>
            <a:endParaRPr lang="de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5CA23D-8A5A-4B5B-B7F3-ED028956BC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89A3D-C6C4-4521-AE7D-4749D53E6130}" type="slidenum">
              <a:rPr lang="de-DE" smtClean="0"/>
              <a:t>‹#›</a:t>
            </a:fld>
            <a:endParaRPr lang="de-DE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61E70AD7-4EE9-4798-AA1C-B6721094F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8285" y="549275"/>
            <a:ext cx="8208115" cy="57546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035021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29" userDrawn="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8CF2C9-EE49-47C2-B9EB-D3AC2B08C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1464" y="1268760"/>
            <a:ext cx="10225136" cy="4320000"/>
          </a:xfrm>
        </p:spPr>
        <p:txBody>
          <a:bodyPr/>
          <a:lstStyle>
            <a:lvl1pPr marL="277200" indent="-277200">
              <a:lnSpc>
                <a:spcPct val="118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de-D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0745D3E-F564-4E6F-B68A-B13E4AC6E5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Title of presentation — Subtitle of presentation</a:t>
            </a:r>
            <a:endParaRPr lang="de-D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FEF3B3-E8F7-485E-871F-5F7162A306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89A3D-C6C4-4521-AE7D-4749D53E6130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2920789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Quote – Light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8CF2C9-EE49-47C2-B9EB-D3AC2B08C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1464" y="1268760"/>
            <a:ext cx="10225136" cy="4320000"/>
          </a:xfrm>
        </p:spPr>
        <p:txBody>
          <a:bodyPr/>
          <a:lstStyle>
            <a:lvl1pPr marL="277200" indent="-277200">
              <a:lnSpc>
                <a:spcPct val="118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de-D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0745D3E-F564-4E6F-B68A-B13E4AC6E5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Title of presentation — Subtitle of presentation</a:t>
            </a:r>
            <a:endParaRPr lang="de-D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FEF3B3-E8F7-485E-871F-5F7162A306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DE89A3D-C6C4-4521-AE7D-4749D53E6130}" type="slidenum">
              <a:rPr lang="de-DE" smtClean="0"/>
              <a:pPr/>
              <a:t>‹#›</a:t>
            </a:fld>
            <a:endParaRPr lang="de-DE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F8EDDE1-49D4-41C9-8C82-093330794DB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351" y="6470193"/>
            <a:ext cx="183261" cy="163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612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Quote – Dark Blu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BD5BE52-8216-4536-A979-FDFE4FC453D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28CF2C9-EE49-47C2-B9EB-D3AC2B08C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1464" y="1268760"/>
            <a:ext cx="10225136" cy="4320000"/>
          </a:xfrm>
        </p:spPr>
        <p:txBody>
          <a:bodyPr/>
          <a:lstStyle>
            <a:lvl1pPr marL="277200" indent="-277200">
              <a:lnSpc>
                <a:spcPct val="118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de-D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0745D3E-F564-4E6F-B68A-B13E4AC6E5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Title of presentation — Subtitle of presentation</a:t>
            </a:r>
            <a:endParaRPr lang="de-D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FEF3B3-E8F7-485E-871F-5F7162A306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89A3D-C6C4-4521-AE7D-4749D53E6130}" type="slidenum">
              <a:rPr lang="de-DE" smtClean="0"/>
              <a:t>‹#›</a:t>
            </a:fld>
            <a:endParaRPr lang="de-DE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2F28FE5-2D12-4CAC-A221-5F26B56E690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351" y="6470193"/>
            <a:ext cx="183261" cy="163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1856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all-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8CF2C9-EE49-47C2-B9EB-D3AC2B08C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7" y="1268760"/>
            <a:ext cx="4536000" cy="1512000"/>
          </a:xfrm>
        </p:spPr>
        <p:txBody>
          <a:bodyPr/>
          <a:lstStyle>
            <a:lvl1pPr>
              <a:lnSpc>
                <a:spcPct val="118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de-D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0745D3E-F564-4E6F-B68A-B13E4AC6E5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Title of presentation — Subtitle of presentation</a:t>
            </a:r>
            <a:endParaRPr lang="de-D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FEF3B3-E8F7-485E-871F-5F7162A306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DE89A3D-C6C4-4521-AE7D-4749D53E6130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7407593-2457-4BE6-B94D-91C5E3F1436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9920" y="5516934"/>
            <a:ext cx="4391407" cy="576362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b="1"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500"/>
              </a:spcBef>
              <a:buNone/>
              <a:defRPr>
                <a:latin typeface="LV Sans Light" panose="020B0004020202020004" pitchFamily="34" charset="0"/>
              </a:defRPr>
            </a:lvl2pPr>
            <a:lvl3pPr marL="0" indent="0">
              <a:lnSpc>
                <a:spcPct val="100000"/>
              </a:lnSpc>
              <a:spcBef>
                <a:spcPts val="500"/>
              </a:spcBef>
              <a:buNone/>
              <a:defRPr>
                <a:latin typeface="LV Sans Light" panose="020B0004020202020004" pitchFamily="34" charset="0"/>
              </a:defRPr>
            </a:lvl3pPr>
            <a:lvl4pPr marL="0" indent="0">
              <a:lnSpc>
                <a:spcPct val="100000"/>
              </a:lnSpc>
              <a:spcBef>
                <a:spcPts val="500"/>
              </a:spcBef>
              <a:buNone/>
              <a:defRPr>
                <a:latin typeface="LV Sans Light" panose="020B0004020202020004" pitchFamily="34" charset="0"/>
              </a:defRPr>
            </a:lvl4pPr>
            <a:lvl5pPr marL="0" indent="0">
              <a:lnSpc>
                <a:spcPct val="100000"/>
              </a:lnSpc>
              <a:spcBef>
                <a:spcPts val="500"/>
              </a:spcBef>
              <a:buNone/>
              <a:defRPr/>
            </a:lvl5pPr>
            <a:lvl6pPr marL="0" indent="0">
              <a:lnSpc>
                <a:spcPct val="100000"/>
              </a:lnSpc>
              <a:spcBef>
                <a:spcPts val="500"/>
              </a:spcBef>
              <a:buNone/>
              <a:defRPr/>
            </a:lvl6pPr>
            <a:lvl7pPr marL="0" indent="0">
              <a:lnSpc>
                <a:spcPct val="100000"/>
              </a:lnSpc>
              <a:spcBef>
                <a:spcPts val="500"/>
              </a:spcBef>
              <a:buNone/>
              <a:defRPr/>
            </a:lvl7pPr>
            <a:lvl8pPr marL="0" indent="0">
              <a:lnSpc>
                <a:spcPct val="100000"/>
              </a:lnSpc>
              <a:spcBef>
                <a:spcPts val="500"/>
              </a:spcBef>
              <a:buNone/>
              <a:defRPr/>
            </a:lvl8pPr>
            <a:lvl9pPr marL="0" indent="0">
              <a:lnSpc>
                <a:spcPct val="100000"/>
              </a:lnSpc>
              <a:spcBef>
                <a:spcPts val="500"/>
              </a:spcBef>
              <a:buNone/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FEB6997-3A7F-4575-9D6E-8E38EFDAFB3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664200" y="0"/>
            <a:ext cx="6527038" cy="6237312"/>
          </a:xfrm>
        </p:spPr>
        <p:txBody>
          <a:bodyPr/>
          <a:lstStyle/>
          <a:p>
            <a:r>
              <a:rPr lang="en-US"/>
              <a:t>Click icon to add picture</a:t>
            </a:r>
            <a:endParaRPr lang="de-DE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FAA7616-AD2A-40E7-89B5-025A217FF42E}"/>
              </a:ext>
            </a:extLst>
          </p:cNvPr>
          <p:cNvSpPr/>
          <p:nvPr userDrawn="1"/>
        </p:nvSpPr>
        <p:spPr>
          <a:xfrm>
            <a:off x="5663952" y="6237312"/>
            <a:ext cx="6528048" cy="54000"/>
          </a:xfrm>
          <a:prstGeom prst="rect">
            <a:avLst/>
          </a:prstGeom>
          <a:solidFill>
            <a:srgbClr val="D2FF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C72EDA3-6800-4A87-9E17-DFEA110F919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351" y="6470193"/>
            <a:ext cx="183261" cy="163449"/>
          </a:xfrm>
          <a:prstGeom prst="rect">
            <a:avLst/>
          </a:prstGeom>
        </p:spPr>
      </p:pic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4F8349ED-0C75-41BB-8596-FCE0A6B68D8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95400" y="5492970"/>
            <a:ext cx="25200" cy="540000"/>
          </a:xfrm>
          <a:solidFill>
            <a:srgbClr val="D2FF14"/>
          </a:solidFill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">
                <a:noFill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100">
                <a:noFill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100">
                <a:noFill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100">
                <a:noFill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100">
                <a:noFill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sz="100">
                <a:noFill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sz="100">
                <a:noFill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sz="100">
                <a:noFill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sz="100">
                <a:noFill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601514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ple">
    <p:bg>
      <p:bgPr>
        <a:solidFill>
          <a:srgbClr val="D7E1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58533CA-DBD0-4ACB-8C3B-4D0528C269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Title of presentation — Subtitle of presentation</a:t>
            </a:r>
            <a:endParaRPr lang="de-D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239931-FCDB-467D-B989-534010298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89A3D-C6C4-4521-AE7D-4749D53E6130}" type="slidenum">
              <a:rPr lang="de-DE" smtClean="0"/>
              <a:t>‹#›</a:t>
            </a:fld>
            <a:endParaRPr lang="de-DE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C7AFBDF5-887C-4A91-A060-162911BC322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904288" y="333375"/>
            <a:ext cx="792162" cy="1150938"/>
          </a:xfrm>
        </p:spPr>
        <p:txBody>
          <a:bodyPr/>
          <a:lstStyle/>
          <a:p>
            <a:r>
              <a:rPr lang="en-US"/>
              <a:t>Click icon to add picture</a:t>
            </a:r>
            <a:endParaRPr lang="de-DE"/>
          </a:p>
        </p:txBody>
      </p:sp>
      <p:sp>
        <p:nvSpPr>
          <p:cNvPr id="11" name="Picture Placeholder 9">
            <a:extLst>
              <a:ext uri="{FF2B5EF4-FFF2-40B4-BE49-F238E27FC236}">
                <a16:creationId xmlns:a16="http://schemas.microsoft.com/office/drawing/2014/main" id="{5B632D29-0B79-4AD7-AA5D-0CF9EFD6627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68008" y="333375"/>
            <a:ext cx="792162" cy="1150938"/>
          </a:xfrm>
        </p:spPr>
        <p:txBody>
          <a:bodyPr/>
          <a:lstStyle/>
          <a:p>
            <a:r>
              <a:rPr lang="en-US"/>
              <a:t>Click icon to add picture</a:t>
            </a:r>
            <a:endParaRPr lang="de-DE"/>
          </a:p>
        </p:txBody>
      </p:sp>
      <p:sp>
        <p:nvSpPr>
          <p:cNvPr id="12" name="Picture Placeholder 9">
            <a:extLst>
              <a:ext uri="{FF2B5EF4-FFF2-40B4-BE49-F238E27FC236}">
                <a16:creationId xmlns:a16="http://schemas.microsoft.com/office/drawing/2014/main" id="{0A068282-8940-42E8-B75E-3E85E54361F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431630" y="333375"/>
            <a:ext cx="792162" cy="1150938"/>
          </a:xfrm>
        </p:spPr>
        <p:txBody>
          <a:bodyPr/>
          <a:lstStyle/>
          <a:p>
            <a:r>
              <a:rPr lang="en-US"/>
              <a:t>Click icon to add picture</a:t>
            </a:r>
            <a:endParaRPr lang="de-DE"/>
          </a:p>
        </p:txBody>
      </p:sp>
      <p:sp>
        <p:nvSpPr>
          <p:cNvPr id="13" name="Picture Placeholder 9">
            <a:extLst>
              <a:ext uri="{FF2B5EF4-FFF2-40B4-BE49-F238E27FC236}">
                <a16:creationId xmlns:a16="http://schemas.microsoft.com/office/drawing/2014/main" id="{F54DE633-4F4C-4933-AAD6-91F53F227D9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95326" y="333375"/>
            <a:ext cx="792162" cy="1150938"/>
          </a:xfrm>
        </p:spPr>
        <p:txBody>
          <a:bodyPr/>
          <a:lstStyle/>
          <a:p>
            <a:r>
              <a:rPr lang="en-US"/>
              <a:t>Click icon to add picture</a:t>
            </a:r>
            <a:endParaRPr lang="de-DE"/>
          </a:p>
        </p:txBody>
      </p:sp>
      <p:sp>
        <p:nvSpPr>
          <p:cNvPr id="18" name="Picture Placeholder 9">
            <a:extLst>
              <a:ext uri="{FF2B5EF4-FFF2-40B4-BE49-F238E27FC236}">
                <a16:creationId xmlns:a16="http://schemas.microsoft.com/office/drawing/2014/main" id="{B6FED96C-559A-49B9-BB4F-42DF8BE6F26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904288" y="1557982"/>
            <a:ext cx="792162" cy="1150938"/>
          </a:xfrm>
        </p:spPr>
        <p:txBody>
          <a:bodyPr/>
          <a:lstStyle/>
          <a:p>
            <a:r>
              <a:rPr lang="en-US"/>
              <a:t>Click icon to add picture</a:t>
            </a:r>
            <a:endParaRPr lang="de-DE"/>
          </a:p>
        </p:txBody>
      </p:sp>
      <p:sp>
        <p:nvSpPr>
          <p:cNvPr id="19" name="Picture Placeholder 9">
            <a:extLst>
              <a:ext uri="{FF2B5EF4-FFF2-40B4-BE49-F238E27FC236}">
                <a16:creationId xmlns:a16="http://schemas.microsoft.com/office/drawing/2014/main" id="{53355CD7-4BB8-4C1E-9682-06E5C9F875B9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168008" y="1557982"/>
            <a:ext cx="792162" cy="1150938"/>
          </a:xfrm>
        </p:spPr>
        <p:txBody>
          <a:bodyPr/>
          <a:lstStyle/>
          <a:p>
            <a:r>
              <a:rPr lang="en-US"/>
              <a:t>Click icon to add picture</a:t>
            </a:r>
            <a:endParaRPr lang="de-DE"/>
          </a:p>
        </p:txBody>
      </p:sp>
      <p:sp>
        <p:nvSpPr>
          <p:cNvPr id="20" name="Picture Placeholder 9">
            <a:extLst>
              <a:ext uri="{FF2B5EF4-FFF2-40B4-BE49-F238E27FC236}">
                <a16:creationId xmlns:a16="http://schemas.microsoft.com/office/drawing/2014/main" id="{F6D3C72E-BE7B-4CCD-A763-6615B6F1D2D9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3431630" y="1557982"/>
            <a:ext cx="792162" cy="1150938"/>
          </a:xfrm>
        </p:spPr>
        <p:txBody>
          <a:bodyPr/>
          <a:lstStyle/>
          <a:p>
            <a:r>
              <a:rPr lang="en-US"/>
              <a:t>Click icon to add picture</a:t>
            </a:r>
            <a:endParaRPr lang="de-DE"/>
          </a:p>
        </p:txBody>
      </p:sp>
      <p:sp>
        <p:nvSpPr>
          <p:cNvPr id="21" name="Picture Placeholder 9">
            <a:extLst>
              <a:ext uri="{FF2B5EF4-FFF2-40B4-BE49-F238E27FC236}">
                <a16:creationId xmlns:a16="http://schemas.microsoft.com/office/drawing/2014/main" id="{66953670-11FA-4959-9409-5B85744361AE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95326" y="1557982"/>
            <a:ext cx="792162" cy="1150938"/>
          </a:xfrm>
        </p:spPr>
        <p:txBody>
          <a:bodyPr/>
          <a:lstStyle/>
          <a:p>
            <a:r>
              <a:rPr lang="en-US"/>
              <a:t>Click icon to add picture</a:t>
            </a:r>
            <a:endParaRPr lang="de-DE"/>
          </a:p>
        </p:txBody>
      </p:sp>
      <p:sp>
        <p:nvSpPr>
          <p:cNvPr id="26" name="Picture Placeholder 9">
            <a:extLst>
              <a:ext uri="{FF2B5EF4-FFF2-40B4-BE49-F238E27FC236}">
                <a16:creationId xmlns:a16="http://schemas.microsoft.com/office/drawing/2014/main" id="{9717E4F8-F099-4EE4-8E95-109590B9C901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8904288" y="2782118"/>
            <a:ext cx="792162" cy="1150938"/>
          </a:xfrm>
        </p:spPr>
        <p:txBody>
          <a:bodyPr/>
          <a:lstStyle/>
          <a:p>
            <a:r>
              <a:rPr lang="en-US"/>
              <a:t>Click icon to add picture</a:t>
            </a:r>
            <a:endParaRPr lang="de-DE"/>
          </a:p>
        </p:txBody>
      </p:sp>
      <p:sp>
        <p:nvSpPr>
          <p:cNvPr id="27" name="Picture Placeholder 9">
            <a:extLst>
              <a:ext uri="{FF2B5EF4-FFF2-40B4-BE49-F238E27FC236}">
                <a16:creationId xmlns:a16="http://schemas.microsoft.com/office/drawing/2014/main" id="{1D68A7C6-A098-4202-B3E6-680C178E9103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168008" y="2782118"/>
            <a:ext cx="792162" cy="1150938"/>
          </a:xfrm>
        </p:spPr>
        <p:txBody>
          <a:bodyPr/>
          <a:lstStyle/>
          <a:p>
            <a:r>
              <a:rPr lang="en-US"/>
              <a:t>Click icon to add picture</a:t>
            </a:r>
            <a:endParaRPr lang="de-DE"/>
          </a:p>
        </p:txBody>
      </p:sp>
      <p:sp>
        <p:nvSpPr>
          <p:cNvPr id="28" name="Picture Placeholder 9">
            <a:extLst>
              <a:ext uri="{FF2B5EF4-FFF2-40B4-BE49-F238E27FC236}">
                <a16:creationId xmlns:a16="http://schemas.microsoft.com/office/drawing/2014/main" id="{6667C348-F6F6-4D1B-8C36-12E6905BD0C3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3431630" y="2782118"/>
            <a:ext cx="792162" cy="1150938"/>
          </a:xfrm>
        </p:spPr>
        <p:txBody>
          <a:bodyPr/>
          <a:lstStyle/>
          <a:p>
            <a:r>
              <a:rPr lang="en-US"/>
              <a:t>Click icon to add picture</a:t>
            </a:r>
            <a:endParaRPr lang="de-DE"/>
          </a:p>
        </p:txBody>
      </p:sp>
      <p:sp>
        <p:nvSpPr>
          <p:cNvPr id="29" name="Picture Placeholder 9">
            <a:extLst>
              <a:ext uri="{FF2B5EF4-FFF2-40B4-BE49-F238E27FC236}">
                <a16:creationId xmlns:a16="http://schemas.microsoft.com/office/drawing/2014/main" id="{4E9AFA3F-DBFE-403F-926D-CC6DA7F9718A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95326" y="2782118"/>
            <a:ext cx="792162" cy="1150938"/>
          </a:xfrm>
        </p:spPr>
        <p:txBody>
          <a:bodyPr/>
          <a:lstStyle/>
          <a:p>
            <a:r>
              <a:rPr lang="en-US"/>
              <a:t>Click icon to add picture</a:t>
            </a:r>
            <a:endParaRPr lang="de-DE"/>
          </a:p>
        </p:txBody>
      </p:sp>
      <p:sp>
        <p:nvSpPr>
          <p:cNvPr id="34" name="Picture Placeholder 9">
            <a:extLst>
              <a:ext uri="{FF2B5EF4-FFF2-40B4-BE49-F238E27FC236}">
                <a16:creationId xmlns:a16="http://schemas.microsoft.com/office/drawing/2014/main" id="{65418B5D-C059-46DA-B859-A95482E49BE6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8904288" y="4006254"/>
            <a:ext cx="792162" cy="1150938"/>
          </a:xfrm>
        </p:spPr>
        <p:txBody>
          <a:bodyPr/>
          <a:lstStyle/>
          <a:p>
            <a:r>
              <a:rPr lang="en-US"/>
              <a:t>Click icon to add picture</a:t>
            </a:r>
            <a:endParaRPr lang="de-DE"/>
          </a:p>
        </p:txBody>
      </p:sp>
      <p:sp>
        <p:nvSpPr>
          <p:cNvPr id="35" name="Picture Placeholder 9">
            <a:extLst>
              <a:ext uri="{FF2B5EF4-FFF2-40B4-BE49-F238E27FC236}">
                <a16:creationId xmlns:a16="http://schemas.microsoft.com/office/drawing/2014/main" id="{27C27759-050E-4D94-8557-EC4442EFC2AA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6168008" y="4006254"/>
            <a:ext cx="792162" cy="1150938"/>
          </a:xfrm>
        </p:spPr>
        <p:txBody>
          <a:bodyPr/>
          <a:lstStyle/>
          <a:p>
            <a:r>
              <a:rPr lang="en-US"/>
              <a:t>Click icon to add picture</a:t>
            </a:r>
            <a:endParaRPr lang="de-DE"/>
          </a:p>
        </p:txBody>
      </p:sp>
      <p:sp>
        <p:nvSpPr>
          <p:cNvPr id="36" name="Picture Placeholder 9">
            <a:extLst>
              <a:ext uri="{FF2B5EF4-FFF2-40B4-BE49-F238E27FC236}">
                <a16:creationId xmlns:a16="http://schemas.microsoft.com/office/drawing/2014/main" id="{280C8D51-79FB-405D-B73E-4F66FEECCBBC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3431630" y="4006254"/>
            <a:ext cx="792162" cy="1150938"/>
          </a:xfrm>
        </p:spPr>
        <p:txBody>
          <a:bodyPr/>
          <a:lstStyle/>
          <a:p>
            <a:r>
              <a:rPr lang="en-US"/>
              <a:t>Click icon to add picture</a:t>
            </a:r>
            <a:endParaRPr lang="de-DE"/>
          </a:p>
        </p:txBody>
      </p:sp>
      <p:sp>
        <p:nvSpPr>
          <p:cNvPr id="37" name="Picture Placeholder 9">
            <a:extLst>
              <a:ext uri="{FF2B5EF4-FFF2-40B4-BE49-F238E27FC236}">
                <a16:creationId xmlns:a16="http://schemas.microsoft.com/office/drawing/2014/main" id="{86BAD5E5-4B4D-44BC-8611-90BF673D6855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695326" y="4006254"/>
            <a:ext cx="792162" cy="1150938"/>
          </a:xfrm>
        </p:spPr>
        <p:txBody>
          <a:bodyPr/>
          <a:lstStyle/>
          <a:p>
            <a:r>
              <a:rPr lang="en-US"/>
              <a:t>Click icon to add picture</a:t>
            </a:r>
            <a:endParaRPr lang="de-DE"/>
          </a:p>
        </p:txBody>
      </p:sp>
      <p:sp>
        <p:nvSpPr>
          <p:cNvPr id="42" name="Picture Placeholder 9">
            <a:extLst>
              <a:ext uri="{FF2B5EF4-FFF2-40B4-BE49-F238E27FC236}">
                <a16:creationId xmlns:a16="http://schemas.microsoft.com/office/drawing/2014/main" id="{1AD67D0B-B9FB-49C9-A5C2-84B781EE71DD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8904288" y="5230390"/>
            <a:ext cx="792162" cy="1150938"/>
          </a:xfrm>
        </p:spPr>
        <p:txBody>
          <a:bodyPr/>
          <a:lstStyle/>
          <a:p>
            <a:r>
              <a:rPr lang="en-US"/>
              <a:t>Click icon to add picture</a:t>
            </a:r>
            <a:endParaRPr lang="de-DE"/>
          </a:p>
        </p:txBody>
      </p:sp>
      <p:sp>
        <p:nvSpPr>
          <p:cNvPr id="43" name="Picture Placeholder 9">
            <a:extLst>
              <a:ext uri="{FF2B5EF4-FFF2-40B4-BE49-F238E27FC236}">
                <a16:creationId xmlns:a16="http://schemas.microsoft.com/office/drawing/2014/main" id="{0421A483-7CF0-434F-AE59-DEF300F6E1E2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6168008" y="5230390"/>
            <a:ext cx="792162" cy="1150938"/>
          </a:xfrm>
        </p:spPr>
        <p:txBody>
          <a:bodyPr/>
          <a:lstStyle/>
          <a:p>
            <a:r>
              <a:rPr lang="en-US"/>
              <a:t>Click icon to add picture</a:t>
            </a:r>
            <a:endParaRPr lang="de-DE"/>
          </a:p>
        </p:txBody>
      </p:sp>
      <p:sp>
        <p:nvSpPr>
          <p:cNvPr id="44" name="Picture Placeholder 9">
            <a:extLst>
              <a:ext uri="{FF2B5EF4-FFF2-40B4-BE49-F238E27FC236}">
                <a16:creationId xmlns:a16="http://schemas.microsoft.com/office/drawing/2014/main" id="{38C20136-D667-496E-83AB-F258E850030C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3431630" y="5230390"/>
            <a:ext cx="792162" cy="1150938"/>
          </a:xfrm>
        </p:spPr>
        <p:txBody>
          <a:bodyPr/>
          <a:lstStyle/>
          <a:p>
            <a:r>
              <a:rPr lang="en-US"/>
              <a:t>Click icon to add picture</a:t>
            </a:r>
            <a:endParaRPr lang="de-DE"/>
          </a:p>
        </p:txBody>
      </p:sp>
      <p:sp>
        <p:nvSpPr>
          <p:cNvPr id="45" name="Picture Placeholder 9">
            <a:extLst>
              <a:ext uri="{FF2B5EF4-FFF2-40B4-BE49-F238E27FC236}">
                <a16:creationId xmlns:a16="http://schemas.microsoft.com/office/drawing/2014/main" id="{B1A68317-6B18-4A64-B3D6-A67EACB2D17E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695326" y="5230390"/>
            <a:ext cx="792162" cy="1150938"/>
          </a:xfrm>
        </p:spPr>
        <p:txBody>
          <a:bodyPr/>
          <a:lstStyle/>
          <a:p>
            <a:r>
              <a:rPr lang="en-US"/>
              <a:t>Click icon to add picture</a:t>
            </a:r>
            <a:endParaRPr lang="de-DE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0F291ED5-0E32-4707-B81B-9DD66E58A8A1}"/>
              </a:ext>
            </a:extLst>
          </p:cNvPr>
          <p:cNvGrpSpPr/>
          <p:nvPr userDrawn="1"/>
        </p:nvGrpSpPr>
        <p:grpSpPr>
          <a:xfrm>
            <a:off x="1487688" y="332784"/>
            <a:ext cx="1800000" cy="1152000"/>
            <a:chOff x="1487688" y="332313"/>
            <a:chExt cx="1800000" cy="1152000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C4A973C-329F-4137-8968-17E220CCE1CA}"/>
                </a:ext>
              </a:extLst>
            </p:cNvPr>
            <p:cNvSpPr/>
            <p:nvPr/>
          </p:nvSpPr>
          <p:spPr>
            <a:xfrm>
              <a:off x="1487688" y="332313"/>
              <a:ext cx="1800000" cy="115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s-IS" dirty="0"/>
            </a:p>
          </p:txBody>
        </p:sp>
        <p:graphicFrame>
          <p:nvGraphicFramePr>
            <p:cNvPr id="31" name="Table Placeholder 1">
              <a:extLst>
                <a:ext uri="{FF2B5EF4-FFF2-40B4-BE49-F238E27FC236}">
                  <a16:creationId xmlns:a16="http://schemas.microsoft.com/office/drawing/2014/main" id="{00D0C35F-80D9-4415-AF48-BCAC11B15A06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994889678"/>
                </p:ext>
              </p:extLst>
            </p:nvPr>
          </p:nvGraphicFramePr>
          <p:xfrm>
            <a:off x="1559696" y="404664"/>
            <a:ext cx="1655984" cy="958560"/>
          </p:xfrm>
          <a:graphic>
            <a:graphicData uri="http://schemas.openxmlformats.org/drawingml/2006/table">
              <a:tbl>
                <a:tblPr bandRow="1">
                  <a:tableStyleId>{E9684028-463F-351E-AC1D-96A7463B8416}</a:tableStyleId>
                </a:tblPr>
                <a:tblGrid>
                  <a:gridCol w="1182848">
                    <a:extLst>
                      <a:ext uri="{9D8B030D-6E8A-4147-A177-3AD203B41FA5}">
                        <a16:colId xmlns:a16="http://schemas.microsoft.com/office/drawing/2014/main" val="2868878267"/>
                      </a:ext>
                    </a:extLst>
                  </a:gridCol>
                  <a:gridCol w="473136">
                    <a:extLst>
                      <a:ext uri="{9D8B030D-6E8A-4147-A177-3AD203B41FA5}">
                        <a16:colId xmlns:a16="http://schemas.microsoft.com/office/drawing/2014/main" val="58230810"/>
                      </a:ext>
                    </a:extLst>
                  </a:gridCol>
                </a:tblGrid>
                <a:tr h="222501">
                  <a:tc>
                    <a:txBody>
                      <a:bodyPr/>
                      <a:lstStyle/>
                      <a:p>
                        <a:pPr algn="l"/>
                        <a:r>
                          <a:rPr lang="is-IS" sz="1100" b="1" dirty="0">
                            <a:solidFill>
                              <a:schemeClr val="accent1"/>
                            </a:solidFill>
                            <a:latin typeface="+mj-lt"/>
                          </a:rPr>
                          <a:t>Name</a:t>
                        </a:r>
                      </a:p>
                    </a:txBody>
                    <a:tcPr marL="0" marR="0" marT="36000" marB="144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 w="12700" cmpd="sng">
                        <a:noFill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pPr algn="r"/>
                        <a:r>
                          <a:rPr lang="is-IS" sz="1100" b="1" dirty="0">
                            <a:solidFill>
                              <a:schemeClr val="accent1"/>
                            </a:solidFill>
                            <a:latin typeface="+mj-lt"/>
                          </a:rPr>
                          <a:t>2345</a:t>
                        </a:r>
                      </a:p>
                    </a:txBody>
                    <a:tcPr marL="0" marR="0" marT="36000" marB="144000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 w="12700" cmpd="sng">
                        <a:noFill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extLst>
                    <a:ext uri="{0D108BD9-81ED-4DB2-BD59-A6C34878D82A}">
                      <a16:rowId xmlns:a16="http://schemas.microsoft.com/office/drawing/2014/main" val="2968493511"/>
                    </a:ext>
                  </a:extLst>
                </a:tr>
                <a:tr h="141857">
                  <a:tc>
                    <a:txBody>
                      <a:bodyPr/>
                      <a:lstStyle/>
                      <a:p>
                        <a:pPr algn="l"/>
                        <a:r>
                          <a:rPr lang="is-IS" sz="1100" dirty="0">
                            <a:solidFill>
                              <a:schemeClr val="tx1"/>
                            </a:solidFill>
                          </a:rPr>
                          <a:t>Energie</a:t>
                        </a:r>
                      </a:p>
                    </a:txBody>
                    <a:tcPr marL="0" marR="0" marT="18000" marB="18000">
                      <a:lnT w="12700" cmpd="sng">
                        <a:noFill/>
                      </a:lnT>
                      <a:lnB w="12700" cap="flat" cmpd="sng" algn="ctr">
                        <a:solidFill>
                          <a:srgbClr val="D7E1E6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</a:tcPr>
                  </a:tc>
                  <a:tc>
                    <a:txBody>
                      <a:bodyPr/>
                      <a:lstStyle/>
                      <a:p>
                        <a:pPr algn="r"/>
                        <a:endParaRPr lang="is-IS" sz="1100" dirty="0">
                          <a:solidFill>
                            <a:schemeClr val="tx1"/>
                          </a:solidFill>
                        </a:endParaRPr>
                      </a:p>
                    </a:txBody>
                    <a:tcPr marL="0" marR="0" marT="18000" marB="18000">
                      <a:lnT w="12700" cmpd="sng">
                        <a:noFill/>
                      </a:lnT>
                      <a:lnB w="12700" cap="flat" cmpd="sng" algn="ctr">
                        <a:solidFill>
                          <a:srgbClr val="D7E1E6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</a:tcPr>
                  </a:tc>
                  <a:extLst>
                    <a:ext uri="{0D108BD9-81ED-4DB2-BD59-A6C34878D82A}">
                      <a16:rowId xmlns:a16="http://schemas.microsoft.com/office/drawing/2014/main" val="3684775850"/>
                    </a:ext>
                  </a:extLst>
                </a:tr>
                <a:tr h="141857">
                  <a:tc>
                    <a:txBody>
                      <a:bodyPr/>
                      <a:lstStyle/>
                      <a:p>
                        <a:pPr algn="l"/>
                        <a:r>
                          <a:rPr lang="is-IS" sz="1100" dirty="0">
                            <a:solidFill>
                              <a:schemeClr val="tx1"/>
                            </a:solidFill>
                          </a:rPr>
                          <a:t>123 MW</a:t>
                        </a:r>
                      </a:p>
                    </a:txBody>
                    <a:tcPr marL="0" marR="0" marT="18000" marB="18000">
                      <a:lnT w="12700" cap="flat" cmpd="sng" algn="ctr">
                        <a:solidFill>
                          <a:srgbClr val="D7E1E6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D7E1E6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</a:tcPr>
                  </a:tc>
                  <a:tc>
                    <a:txBody>
                      <a:bodyPr/>
                      <a:lstStyle/>
                      <a:p>
                        <a:pPr algn="r"/>
                        <a:endParaRPr lang="is-IS" sz="1100" dirty="0">
                          <a:solidFill>
                            <a:schemeClr val="tx1"/>
                          </a:solidFill>
                        </a:endParaRPr>
                      </a:p>
                    </a:txBody>
                    <a:tcPr marL="0" marR="0" marT="18000" marB="18000">
                      <a:lnT w="12700" cap="flat" cmpd="sng" algn="ctr">
                        <a:solidFill>
                          <a:srgbClr val="D7E1E6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D7E1E6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</a:tcPr>
                  </a:tc>
                  <a:extLst>
                    <a:ext uri="{0D108BD9-81ED-4DB2-BD59-A6C34878D82A}">
                      <a16:rowId xmlns:a16="http://schemas.microsoft.com/office/drawing/2014/main" val="3096434719"/>
                    </a:ext>
                  </a:extLst>
                </a:tr>
                <a:tr h="141857">
                  <a:tc>
                    <a:txBody>
                      <a:bodyPr/>
                      <a:lstStyle/>
                      <a:p>
                        <a:pPr algn="l"/>
                        <a:r>
                          <a:rPr lang="is-IS" sz="1100" dirty="0">
                            <a:solidFill>
                              <a:schemeClr val="tx1"/>
                            </a:solidFill>
                          </a:rPr>
                          <a:t>456 GWst/ár</a:t>
                        </a:r>
                      </a:p>
                    </a:txBody>
                    <a:tcPr marL="0" marR="0" marT="18000" marB="18000">
                      <a:lnT w="12700" cap="flat" cmpd="sng" algn="ctr">
                        <a:solidFill>
                          <a:srgbClr val="D7E1E6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D7E1E6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</a:tcPr>
                  </a:tc>
                  <a:tc>
                    <a:txBody>
                      <a:bodyPr/>
                      <a:lstStyle/>
                      <a:p>
                        <a:pPr algn="r"/>
                        <a:endParaRPr lang="is-IS" sz="1100" dirty="0">
                          <a:solidFill>
                            <a:schemeClr val="tx1"/>
                          </a:solidFill>
                        </a:endParaRPr>
                      </a:p>
                    </a:txBody>
                    <a:tcPr marL="0" marR="0" marT="18000" marB="18000">
                      <a:lnT w="12700" cap="flat" cmpd="sng" algn="ctr">
                        <a:solidFill>
                          <a:srgbClr val="D7E1E6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D7E1E6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</a:tcPr>
                  </a:tc>
                  <a:extLst>
                    <a:ext uri="{0D108BD9-81ED-4DB2-BD59-A6C34878D82A}">
                      <a16:rowId xmlns:a16="http://schemas.microsoft.com/office/drawing/2014/main" val="85627230"/>
                    </a:ext>
                  </a:extLst>
                </a:tr>
              </a:tbl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906407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0" userDrawn="1">
          <p15:clr>
            <a:srgbClr val="FBAE40"/>
          </p15:clr>
        </p15:guide>
        <p15:guide id="2" orient="horz" pos="935" userDrawn="1">
          <p15:clr>
            <a:srgbClr val="FBAE40"/>
          </p15:clr>
        </p15:guide>
        <p15:guide id="3" orient="horz" pos="981" userDrawn="1">
          <p15:clr>
            <a:srgbClr val="FBAE40"/>
          </p15:clr>
        </p15:guide>
        <p15:guide id="4" orient="horz" pos="1706" userDrawn="1">
          <p15:clr>
            <a:srgbClr val="FBAE40"/>
          </p15:clr>
        </p15:guide>
        <p15:guide id="5" orient="horz" pos="1752" userDrawn="1">
          <p15:clr>
            <a:srgbClr val="FBAE40"/>
          </p15:clr>
        </p15:guide>
        <p15:guide id="6" orient="horz" pos="2478" userDrawn="1">
          <p15:clr>
            <a:srgbClr val="FBAE40"/>
          </p15:clr>
        </p15:guide>
        <p15:guide id="7" orient="horz" pos="2523" userDrawn="1">
          <p15:clr>
            <a:srgbClr val="FBAE40"/>
          </p15:clr>
        </p15:guide>
        <p15:guide id="8" orient="horz" pos="3249" userDrawn="1">
          <p15:clr>
            <a:srgbClr val="FBAE40"/>
          </p15:clr>
        </p15:guide>
        <p15:guide id="9" orient="horz" pos="3294" userDrawn="1">
          <p15:clr>
            <a:srgbClr val="FBAE40"/>
          </p15:clr>
        </p15:guide>
        <p15:guide id="10" pos="438" userDrawn="1">
          <p15:clr>
            <a:srgbClr val="FBAE40"/>
          </p15:clr>
        </p15:guide>
        <p15:guide id="11" pos="937" userDrawn="1">
          <p15:clr>
            <a:srgbClr val="FBAE40"/>
          </p15:clr>
        </p15:guide>
        <p15:guide id="13" pos="2071" userDrawn="1">
          <p15:clr>
            <a:srgbClr val="FBAE40"/>
          </p15:clr>
        </p15:guide>
        <p15:guide id="15" pos="7242" userDrawn="1">
          <p15:clr>
            <a:srgbClr val="FBAE40"/>
          </p15:clr>
        </p15:guide>
        <p15:guide id="16" pos="6108" userDrawn="1">
          <p15:clr>
            <a:srgbClr val="FBAE40"/>
          </p15:clr>
        </p15:guide>
        <p15:guide id="17" pos="5609" userDrawn="1">
          <p15:clr>
            <a:srgbClr val="FBAE40"/>
          </p15:clr>
        </p15:guide>
        <p15:guide id="18" pos="5518" userDrawn="1">
          <p15:clr>
            <a:srgbClr val="FBAE40"/>
          </p15:clr>
        </p15:guide>
        <p15:guide id="19" pos="4384" userDrawn="1">
          <p15:clr>
            <a:srgbClr val="FBAE40"/>
          </p15:clr>
        </p15:guide>
        <p15:guide id="20" pos="3885" userDrawn="1">
          <p15:clr>
            <a:srgbClr val="FBAE40"/>
          </p15:clr>
        </p15:guide>
        <p15:guide id="21" pos="3795" userDrawn="1">
          <p15:clr>
            <a:srgbClr val="FBAE40"/>
          </p15:clr>
        </p15:guide>
        <p15:guide id="22" pos="2661" userDrawn="1">
          <p15:clr>
            <a:srgbClr val="FBAE40"/>
          </p15:clr>
        </p15:guide>
        <p15:guide id="23" pos="2162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99F3E6-06D9-4921-ACAF-6966BC9AE6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3E302C-0A07-4A16-BF71-43632372CA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6" y="2276872"/>
            <a:ext cx="5328000" cy="4104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AEF7B4-B54A-46B6-9948-70F01BCCC5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84624" y="2276872"/>
            <a:ext cx="5112000" cy="4104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2722D3-F8A9-4BAF-A02C-B46EE1577E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Title of presentation — Subtitle of presentation</a:t>
            </a:r>
            <a:endParaRPr lang="de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CEF419-7724-471F-91AF-7197E338A8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89A3D-C6C4-4521-AE7D-4749D53E6130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0323774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0745D3E-F564-4E6F-B68A-B13E4AC6E5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Title of presentation — Subtitle of presentation</a:t>
            </a:r>
            <a:endParaRPr lang="de-D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FEF3B3-E8F7-485E-871F-5F7162A306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89A3D-C6C4-4521-AE7D-4749D53E6130}" type="slidenum">
              <a:rPr lang="de-DE" smtClean="0"/>
              <a:t>‹#›</a:t>
            </a:fld>
            <a:endParaRPr lang="de-DE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4BFDE77-EB2D-40C4-B22F-9D50D873E64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5324" y="2276872"/>
            <a:ext cx="8208000" cy="3168252"/>
          </a:xfrm>
        </p:spPr>
        <p:txBody>
          <a:bodyPr/>
          <a:lstStyle>
            <a:lvl1pPr marL="234000" indent="-234000">
              <a:buFont typeface="+mj-lt"/>
              <a:buAutoNum type="arabicPeriod"/>
              <a:defRPr/>
            </a:lvl1pPr>
            <a:lvl2pPr marL="396000" indent="-144000">
              <a:spcBef>
                <a:spcPts val="0"/>
              </a:spcBef>
              <a:buSzPct val="100000"/>
              <a:buFontTx/>
              <a:buBlip>
                <a:blip r:embed="rId2"/>
              </a:buBlip>
              <a:defRPr/>
            </a:lvl2pPr>
            <a:lvl3pPr marL="396000" indent="-144000">
              <a:spcBef>
                <a:spcPts val="0"/>
              </a:spcBef>
              <a:buSzPct val="100000"/>
              <a:buFontTx/>
              <a:buBlip>
                <a:blip r:embed="rId2"/>
              </a:buBlip>
              <a:defRPr/>
            </a:lvl3pPr>
            <a:lvl4pPr marL="396000" indent="-144000">
              <a:spcBef>
                <a:spcPts val="0"/>
              </a:spcBef>
              <a:buSzPct val="100000"/>
              <a:buFontTx/>
              <a:buBlip>
                <a:blip r:embed="rId2"/>
              </a:buBlip>
              <a:defRPr/>
            </a:lvl4pPr>
            <a:lvl5pPr marL="396000" indent="-144000">
              <a:spcBef>
                <a:spcPts val="0"/>
              </a:spcBef>
              <a:buSzPct val="100000"/>
              <a:buFontTx/>
              <a:buBlip>
                <a:blip r:embed="rId2"/>
              </a:buBlip>
              <a:defRPr/>
            </a:lvl5pPr>
            <a:lvl6pPr marL="396000" indent="-144000">
              <a:spcBef>
                <a:spcPts val="0"/>
              </a:spcBef>
              <a:buSzPct val="100000"/>
              <a:buFontTx/>
              <a:buBlip>
                <a:blip r:embed="rId2"/>
              </a:buBlip>
              <a:defRPr/>
            </a:lvl6pPr>
            <a:lvl7pPr marL="396000" indent="-144000">
              <a:spcBef>
                <a:spcPts val="0"/>
              </a:spcBef>
              <a:buSzPct val="100000"/>
              <a:buFontTx/>
              <a:buBlip>
                <a:blip r:embed="rId2"/>
              </a:buBlip>
              <a:defRPr/>
            </a:lvl7pPr>
            <a:lvl8pPr marL="396000" indent="-144000">
              <a:spcBef>
                <a:spcPts val="0"/>
              </a:spcBef>
              <a:buSzPct val="100000"/>
              <a:buFontTx/>
              <a:buBlip>
                <a:blip r:embed="rId2"/>
              </a:buBlip>
              <a:defRPr/>
            </a:lvl8pPr>
            <a:lvl9pPr marL="396000" indent="-144000">
              <a:spcBef>
                <a:spcPts val="0"/>
              </a:spcBef>
              <a:buSzPct val="100000"/>
              <a:buFontTx/>
              <a:buBlip>
                <a:blip r:embed="rId2"/>
              </a:buBlip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A5FD3B5B-03B7-409D-B3E6-34EAACC61B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6802117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– Solid Color">
    <p:bg>
      <p:bgPr>
        <a:solidFill>
          <a:srgbClr val="0091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A8FE825-0BC4-4AA3-9BEB-12588D3EDB59}"/>
              </a:ext>
            </a:extLst>
          </p:cNvPr>
          <p:cNvSpPr/>
          <p:nvPr userDrawn="1"/>
        </p:nvSpPr>
        <p:spPr>
          <a:xfrm>
            <a:off x="1561754" y="1"/>
            <a:ext cx="10630246" cy="5526881"/>
          </a:xfrm>
          <a:prstGeom prst="rect">
            <a:avLst/>
          </a:prstGeom>
          <a:solidFill>
            <a:srgbClr val="141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32213D5-716F-433A-987C-B5887E39A8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2496" y="548680"/>
            <a:ext cx="8208000" cy="3240000"/>
          </a:xfrm>
        </p:spPr>
        <p:txBody>
          <a:bodyPr anchor="ctr" anchorCtr="0"/>
          <a:lstStyle>
            <a:lvl1pPr algn="l">
              <a:lnSpc>
                <a:spcPct val="100000"/>
              </a:lnSpc>
              <a:defRPr sz="6000">
                <a:solidFill>
                  <a:srgbClr val="A5E6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de-DE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8D306A4-F718-4229-85A1-E98BE1E0BE2E}"/>
              </a:ext>
            </a:extLst>
          </p:cNvPr>
          <p:cNvSpPr/>
          <p:nvPr userDrawn="1"/>
        </p:nvSpPr>
        <p:spPr>
          <a:xfrm>
            <a:off x="1559496" y="5517232"/>
            <a:ext cx="10632504" cy="54000"/>
          </a:xfrm>
          <a:prstGeom prst="rect">
            <a:avLst/>
          </a:prstGeom>
          <a:solidFill>
            <a:srgbClr val="D2FF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B865B00-CA31-400F-8F0E-FDDE531FA3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1721" y="6138102"/>
            <a:ext cx="1791784" cy="343772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122CB06-DA0A-4ED4-81E3-A530EFEB9CA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352665" y="4724846"/>
            <a:ext cx="4391407" cy="576362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b="1">
                <a:solidFill>
                  <a:schemeClr val="bg1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500"/>
              </a:spcBef>
              <a:buNone/>
              <a:defRPr>
                <a:solidFill>
                  <a:schemeClr val="bg1"/>
                </a:solidFill>
                <a:latin typeface="LV Sans Light" panose="020B0004020202020004" pitchFamily="34" charset="0"/>
              </a:defRPr>
            </a:lvl2pPr>
            <a:lvl3pPr marL="0" indent="0">
              <a:lnSpc>
                <a:spcPct val="100000"/>
              </a:lnSpc>
              <a:spcBef>
                <a:spcPts val="500"/>
              </a:spcBef>
              <a:buNone/>
              <a:defRPr>
                <a:solidFill>
                  <a:schemeClr val="bg1"/>
                </a:solidFill>
                <a:latin typeface="LV Sans Light" panose="020B0004020202020004" pitchFamily="34" charset="0"/>
              </a:defRPr>
            </a:lvl3pPr>
            <a:lvl4pPr marL="0" indent="0">
              <a:lnSpc>
                <a:spcPct val="100000"/>
              </a:lnSpc>
              <a:spcBef>
                <a:spcPts val="500"/>
              </a:spcBef>
              <a:buNone/>
              <a:defRPr>
                <a:solidFill>
                  <a:schemeClr val="bg1"/>
                </a:solidFill>
                <a:latin typeface="LV Sans Light" panose="020B0004020202020004" pitchFamily="34" charset="0"/>
              </a:defRPr>
            </a:lvl4pPr>
            <a:lvl5pPr marL="0" indent="0">
              <a:lnSpc>
                <a:spcPct val="100000"/>
              </a:lnSpc>
              <a:spcBef>
                <a:spcPts val="500"/>
              </a:spcBef>
              <a:buNone/>
              <a:defRPr>
                <a:solidFill>
                  <a:schemeClr val="bg1"/>
                </a:solidFill>
                <a:latin typeface="LV Sans Light" panose="020B0004020202020004" pitchFamily="34" charset="0"/>
              </a:defRPr>
            </a:lvl5pPr>
            <a:lvl6pPr marL="0" indent="0">
              <a:lnSpc>
                <a:spcPct val="100000"/>
              </a:lnSpc>
              <a:spcBef>
                <a:spcPts val="500"/>
              </a:spcBef>
              <a:buNone/>
              <a:defRPr/>
            </a:lvl6pPr>
            <a:lvl7pPr marL="0" indent="0">
              <a:lnSpc>
                <a:spcPct val="100000"/>
              </a:lnSpc>
              <a:spcBef>
                <a:spcPts val="500"/>
              </a:spcBef>
              <a:buNone/>
              <a:defRPr/>
            </a:lvl7pPr>
            <a:lvl8pPr marL="0" indent="0">
              <a:lnSpc>
                <a:spcPct val="100000"/>
              </a:lnSpc>
              <a:spcBef>
                <a:spcPts val="500"/>
              </a:spcBef>
              <a:buNone/>
              <a:defRPr/>
            </a:lvl8pPr>
            <a:lvl9pPr marL="0" indent="0">
              <a:lnSpc>
                <a:spcPct val="100000"/>
              </a:lnSpc>
              <a:spcBef>
                <a:spcPts val="500"/>
              </a:spcBef>
              <a:buNone/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3791661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475">
          <p15:clr>
            <a:srgbClr val="FBAE40"/>
          </p15:clr>
        </p15:guide>
        <p15:guide id="2" pos="982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– Light Blu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24EB402-9778-4796-9B7F-D408F3547CF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1753" y="0"/>
            <a:ext cx="10630246" cy="552688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32213D5-716F-433A-987C-B5887E39A8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2496" y="548680"/>
            <a:ext cx="8208000" cy="3240000"/>
          </a:xfrm>
        </p:spPr>
        <p:txBody>
          <a:bodyPr anchor="ctr" anchorCtr="0"/>
          <a:lstStyle>
            <a:lvl1pPr algn="l">
              <a:lnSpc>
                <a:spcPct val="100000"/>
              </a:lnSpc>
              <a:defRPr sz="6000">
                <a:solidFill>
                  <a:srgbClr val="A5E6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de-DE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8D306A4-F718-4229-85A1-E98BE1E0BE2E}"/>
              </a:ext>
            </a:extLst>
          </p:cNvPr>
          <p:cNvSpPr/>
          <p:nvPr userDrawn="1"/>
        </p:nvSpPr>
        <p:spPr>
          <a:xfrm>
            <a:off x="1559496" y="5517232"/>
            <a:ext cx="10632504" cy="54000"/>
          </a:xfrm>
          <a:prstGeom prst="rect">
            <a:avLst/>
          </a:prstGeom>
          <a:solidFill>
            <a:srgbClr val="D2FF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B865B00-CA31-400F-8F0E-FDDE531FA3A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1722" y="6138102"/>
            <a:ext cx="1791781" cy="343772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B578928-7ECA-4F2C-9878-A8171242075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352665" y="4724846"/>
            <a:ext cx="4391407" cy="576362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b="1">
                <a:solidFill>
                  <a:schemeClr val="bg1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500"/>
              </a:spcBef>
              <a:buNone/>
              <a:defRPr>
                <a:solidFill>
                  <a:schemeClr val="bg1"/>
                </a:solidFill>
                <a:latin typeface="LV Sans Light" panose="020B0004020202020004" pitchFamily="34" charset="0"/>
              </a:defRPr>
            </a:lvl2pPr>
            <a:lvl3pPr marL="0" indent="0">
              <a:lnSpc>
                <a:spcPct val="100000"/>
              </a:lnSpc>
              <a:spcBef>
                <a:spcPts val="500"/>
              </a:spcBef>
              <a:buNone/>
              <a:defRPr>
                <a:solidFill>
                  <a:schemeClr val="bg1"/>
                </a:solidFill>
                <a:latin typeface="LV Sans Light" panose="020B0004020202020004" pitchFamily="34" charset="0"/>
              </a:defRPr>
            </a:lvl3pPr>
            <a:lvl4pPr marL="0" indent="0">
              <a:lnSpc>
                <a:spcPct val="100000"/>
              </a:lnSpc>
              <a:spcBef>
                <a:spcPts val="500"/>
              </a:spcBef>
              <a:buNone/>
              <a:defRPr>
                <a:solidFill>
                  <a:schemeClr val="bg1"/>
                </a:solidFill>
                <a:latin typeface="LV Sans Light" panose="020B0004020202020004" pitchFamily="34" charset="0"/>
              </a:defRPr>
            </a:lvl4pPr>
            <a:lvl5pPr marL="0" indent="0">
              <a:lnSpc>
                <a:spcPct val="100000"/>
              </a:lnSpc>
              <a:spcBef>
                <a:spcPts val="500"/>
              </a:spcBef>
              <a:buNone/>
              <a:defRPr>
                <a:solidFill>
                  <a:schemeClr val="bg1"/>
                </a:solidFill>
                <a:latin typeface="LV Sans Light" panose="020B0004020202020004" pitchFamily="34" charset="0"/>
              </a:defRPr>
            </a:lvl5pPr>
            <a:lvl6pPr marL="0" indent="0">
              <a:lnSpc>
                <a:spcPct val="100000"/>
              </a:lnSpc>
              <a:spcBef>
                <a:spcPts val="500"/>
              </a:spcBef>
              <a:buNone/>
              <a:defRPr/>
            </a:lvl6pPr>
            <a:lvl7pPr marL="0" indent="0">
              <a:lnSpc>
                <a:spcPct val="100000"/>
              </a:lnSpc>
              <a:spcBef>
                <a:spcPts val="500"/>
              </a:spcBef>
              <a:buNone/>
              <a:defRPr/>
            </a:lvl7pPr>
            <a:lvl8pPr marL="0" indent="0">
              <a:lnSpc>
                <a:spcPct val="100000"/>
              </a:lnSpc>
              <a:spcBef>
                <a:spcPts val="500"/>
              </a:spcBef>
              <a:buNone/>
              <a:defRPr/>
            </a:lvl8pPr>
            <a:lvl9pPr marL="0" indent="0">
              <a:lnSpc>
                <a:spcPct val="100000"/>
              </a:lnSpc>
              <a:spcBef>
                <a:spcPts val="500"/>
              </a:spcBef>
              <a:buNone/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0183388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475">
          <p15:clr>
            <a:srgbClr val="FBAE40"/>
          </p15:clr>
        </p15:guide>
        <p15:guide id="2" pos="982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– Light Blue Solid Colo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43F1E2D-680A-4D89-8D31-B69BD9F527ED}"/>
              </a:ext>
            </a:extLst>
          </p:cNvPr>
          <p:cNvSpPr/>
          <p:nvPr userDrawn="1"/>
        </p:nvSpPr>
        <p:spPr>
          <a:xfrm>
            <a:off x="1561754" y="1"/>
            <a:ext cx="10630246" cy="5526881"/>
          </a:xfrm>
          <a:prstGeom prst="rect">
            <a:avLst/>
          </a:prstGeom>
          <a:solidFill>
            <a:srgbClr val="0091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32213D5-716F-433A-987C-B5887E39A8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2496" y="548680"/>
            <a:ext cx="8208000" cy="3240000"/>
          </a:xfrm>
        </p:spPr>
        <p:txBody>
          <a:bodyPr anchor="ctr" anchorCtr="0"/>
          <a:lstStyle>
            <a:lvl1pPr algn="l">
              <a:lnSpc>
                <a:spcPct val="100000"/>
              </a:lnSpc>
              <a:defRPr sz="6000">
                <a:solidFill>
                  <a:srgbClr val="A5E6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de-DE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8D306A4-F718-4229-85A1-E98BE1E0BE2E}"/>
              </a:ext>
            </a:extLst>
          </p:cNvPr>
          <p:cNvSpPr/>
          <p:nvPr userDrawn="1"/>
        </p:nvSpPr>
        <p:spPr>
          <a:xfrm>
            <a:off x="1559496" y="5517232"/>
            <a:ext cx="10632504" cy="54000"/>
          </a:xfrm>
          <a:prstGeom prst="rect">
            <a:avLst/>
          </a:prstGeom>
          <a:solidFill>
            <a:srgbClr val="D2FF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B865B00-CA31-400F-8F0E-FDDE531FA3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1722" y="6138102"/>
            <a:ext cx="1791781" cy="343772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B578928-7ECA-4F2C-9878-A8171242075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352665" y="4724846"/>
            <a:ext cx="4391407" cy="576362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b="1">
                <a:solidFill>
                  <a:schemeClr val="bg1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500"/>
              </a:spcBef>
              <a:buNone/>
              <a:defRPr>
                <a:solidFill>
                  <a:schemeClr val="bg1"/>
                </a:solidFill>
                <a:latin typeface="LV Sans Light" panose="020B0004020202020004" pitchFamily="34" charset="0"/>
              </a:defRPr>
            </a:lvl2pPr>
            <a:lvl3pPr marL="0" indent="0">
              <a:lnSpc>
                <a:spcPct val="100000"/>
              </a:lnSpc>
              <a:spcBef>
                <a:spcPts val="500"/>
              </a:spcBef>
              <a:buNone/>
              <a:defRPr>
                <a:solidFill>
                  <a:schemeClr val="bg1"/>
                </a:solidFill>
                <a:latin typeface="LV Sans Light" panose="020B0004020202020004" pitchFamily="34" charset="0"/>
              </a:defRPr>
            </a:lvl3pPr>
            <a:lvl4pPr marL="0" indent="0">
              <a:lnSpc>
                <a:spcPct val="100000"/>
              </a:lnSpc>
              <a:spcBef>
                <a:spcPts val="500"/>
              </a:spcBef>
              <a:buNone/>
              <a:defRPr>
                <a:solidFill>
                  <a:schemeClr val="bg1"/>
                </a:solidFill>
                <a:latin typeface="LV Sans Light" panose="020B0004020202020004" pitchFamily="34" charset="0"/>
              </a:defRPr>
            </a:lvl4pPr>
            <a:lvl5pPr marL="0" indent="0">
              <a:lnSpc>
                <a:spcPct val="100000"/>
              </a:lnSpc>
              <a:spcBef>
                <a:spcPts val="500"/>
              </a:spcBef>
              <a:buNone/>
              <a:defRPr>
                <a:solidFill>
                  <a:schemeClr val="bg1"/>
                </a:solidFill>
                <a:latin typeface="LV Sans Light" panose="020B0004020202020004" pitchFamily="34" charset="0"/>
              </a:defRPr>
            </a:lvl5pPr>
            <a:lvl6pPr marL="0" indent="0">
              <a:lnSpc>
                <a:spcPct val="100000"/>
              </a:lnSpc>
              <a:spcBef>
                <a:spcPts val="500"/>
              </a:spcBef>
              <a:buNone/>
              <a:defRPr/>
            </a:lvl6pPr>
            <a:lvl7pPr marL="0" indent="0">
              <a:lnSpc>
                <a:spcPct val="100000"/>
              </a:lnSpc>
              <a:spcBef>
                <a:spcPts val="500"/>
              </a:spcBef>
              <a:buNone/>
              <a:defRPr/>
            </a:lvl7pPr>
            <a:lvl8pPr marL="0" indent="0">
              <a:lnSpc>
                <a:spcPct val="100000"/>
              </a:lnSpc>
              <a:spcBef>
                <a:spcPts val="500"/>
              </a:spcBef>
              <a:buNone/>
              <a:defRPr/>
            </a:lvl8pPr>
            <a:lvl9pPr marL="0" indent="0">
              <a:lnSpc>
                <a:spcPct val="100000"/>
              </a:lnSpc>
              <a:spcBef>
                <a:spcPts val="500"/>
              </a:spcBef>
              <a:buNone/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0203721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475">
          <p15:clr>
            <a:srgbClr val="FBAE40"/>
          </p15:clr>
        </p15:guide>
        <p15:guide id="2" pos="982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–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2213D5-716F-433A-987C-B5887E39A8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2496" y="548680"/>
            <a:ext cx="8208000" cy="3240000"/>
          </a:xfrm>
        </p:spPr>
        <p:txBody>
          <a:bodyPr anchor="ctr" anchorCtr="0"/>
          <a:lstStyle>
            <a:lvl1pPr algn="l">
              <a:lnSpc>
                <a:spcPct val="100000"/>
              </a:lnSpc>
              <a:defRPr sz="6000">
                <a:solidFill>
                  <a:srgbClr val="A5E6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de-DE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35C0B4D-695A-469A-8288-01E81AE4567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352665" y="4724846"/>
            <a:ext cx="4391407" cy="576362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b="1">
                <a:solidFill>
                  <a:srgbClr val="A5E6FF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500"/>
              </a:spcBef>
              <a:buNone/>
              <a:defRPr>
                <a:solidFill>
                  <a:srgbClr val="A5E6FF"/>
                </a:solidFill>
                <a:latin typeface="LV Sans Light" panose="020B0004020202020004" pitchFamily="34" charset="0"/>
              </a:defRPr>
            </a:lvl2pPr>
            <a:lvl3pPr marL="0" indent="0">
              <a:lnSpc>
                <a:spcPct val="100000"/>
              </a:lnSpc>
              <a:spcBef>
                <a:spcPts val="500"/>
              </a:spcBef>
              <a:buNone/>
              <a:defRPr>
                <a:solidFill>
                  <a:srgbClr val="A5E6FF"/>
                </a:solidFill>
                <a:latin typeface="LV Sans Light" panose="020B0004020202020004" pitchFamily="34" charset="0"/>
              </a:defRPr>
            </a:lvl3pPr>
            <a:lvl4pPr marL="0" indent="0">
              <a:lnSpc>
                <a:spcPct val="100000"/>
              </a:lnSpc>
              <a:spcBef>
                <a:spcPts val="500"/>
              </a:spcBef>
              <a:buNone/>
              <a:defRPr/>
            </a:lvl4pPr>
            <a:lvl5pPr marL="0" indent="0">
              <a:lnSpc>
                <a:spcPct val="100000"/>
              </a:lnSpc>
              <a:spcBef>
                <a:spcPts val="500"/>
              </a:spcBef>
              <a:buNone/>
              <a:defRPr/>
            </a:lvl5pPr>
            <a:lvl6pPr marL="0" indent="0">
              <a:lnSpc>
                <a:spcPct val="100000"/>
              </a:lnSpc>
              <a:spcBef>
                <a:spcPts val="500"/>
              </a:spcBef>
              <a:buNone/>
              <a:defRPr/>
            </a:lvl6pPr>
            <a:lvl7pPr marL="0" indent="0">
              <a:lnSpc>
                <a:spcPct val="100000"/>
              </a:lnSpc>
              <a:spcBef>
                <a:spcPts val="500"/>
              </a:spcBef>
              <a:buNone/>
              <a:defRPr/>
            </a:lvl7pPr>
            <a:lvl8pPr marL="0" indent="0">
              <a:lnSpc>
                <a:spcPct val="100000"/>
              </a:lnSpc>
              <a:spcBef>
                <a:spcPts val="500"/>
              </a:spcBef>
              <a:buNone/>
              <a:defRPr/>
            </a:lvl8pPr>
            <a:lvl9pPr marL="0" indent="0">
              <a:lnSpc>
                <a:spcPct val="100000"/>
              </a:lnSpc>
              <a:spcBef>
                <a:spcPts val="500"/>
              </a:spcBef>
              <a:buNone/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8D306A4-F718-4229-85A1-E98BE1E0BE2E}"/>
              </a:ext>
            </a:extLst>
          </p:cNvPr>
          <p:cNvSpPr/>
          <p:nvPr userDrawn="1"/>
        </p:nvSpPr>
        <p:spPr>
          <a:xfrm>
            <a:off x="1559496" y="5517232"/>
            <a:ext cx="10632504" cy="54000"/>
          </a:xfrm>
          <a:prstGeom prst="rect">
            <a:avLst/>
          </a:prstGeom>
          <a:solidFill>
            <a:srgbClr val="D2FF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B865B00-CA31-400F-8F0E-FDDE531FA3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1722" y="6138102"/>
            <a:ext cx="1791781" cy="343772"/>
          </a:xfrm>
          <a:prstGeom prst="rect">
            <a:avLst/>
          </a:prstGeom>
        </p:spPr>
      </p:pic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6314D040-F1C5-4DB9-9530-0B89AD26749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559496" y="0"/>
            <a:ext cx="10632504" cy="5516563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Click </a:t>
            </a:r>
            <a:r>
              <a:rPr lang="de-DE" dirty="0" err="1"/>
              <a:t>icon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</a:t>
            </a:r>
            <a:r>
              <a:rPr lang="de-DE" dirty="0" err="1"/>
              <a:t>picture</a:t>
            </a:r>
            <a:r>
              <a:rPr lang="de-DE" dirty="0"/>
              <a:t>. Insert </a:t>
            </a:r>
            <a:r>
              <a:rPr lang="de-DE" dirty="0" err="1"/>
              <a:t>picture</a:t>
            </a:r>
            <a:r>
              <a:rPr lang="de-DE" dirty="0"/>
              <a:t> </a:t>
            </a:r>
            <a:r>
              <a:rPr lang="de-DE" dirty="0" err="1"/>
              <a:t>first</a:t>
            </a:r>
            <a:r>
              <a:rPr lang="de-DE" dirty="0"/>
              <a:t> and send </a:t>
            </a:r>
            <a:r>
              <a:rPr lang="de-DE" dirty="0" err="1"/>
              <a:t>to</a:t>
            </a:r>
            <a:r>
              <a:rPr lang="de-DE" dirty="0"/>
              <a:t> back</a:t>
            </a:r>
          </a:p>
        </p:txBody>
      </p:sp>
    </p:spTree>
    <p:extLst>
      <p:ext uri="{BB962C8B-B14F-4D97-AF65-F5344CB8AC3E}">
        <p14:creationId xmlns:p14="http://schemas.microsoft.com/office/powerpoint/2010/main" val="9984930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475">
          <p15:clr>
            <a:srgbClr val="FBAE40"/>
          </p15:clr>
        </p15:guide>
        <p15:guide id="2" pos="982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Closing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55A9758-639B-474B-95C4-12239F51163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4391" y="2596631"/>
            <a:ext cx="1798354" cy="1603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61691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Blu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" y="0"/>
            <a:ext cx="12192000" cy="1295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8172" y="2130426"/>
            <a:ext cx="9146380" cy="2560320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8172" y="4800600"/>
            <a:ext cx="9146381" cy="914400"/>
          </a:xfrm>
        </p:spPr>
        <p:txBody>
          <a:bodyPr/>
          <a:lstStyle>
            <a:lvl1pPr marL="0" indent="0" algn="l">
              <a:spcBef>
                <a:spcPts val="60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grpSp>
        <p:nvGrpSpPr>
          <p:cNvPr id="24" name="Group 23"/>
          <p:cNvGrpSpPr/>
          <p:nvPr userDrawn="1"/>
        </p:nvGrpSpPr>
        <p:grpSpPr>
          <a:xfrm>
            <a:off x="9964908" y="685800"/>
            <a:ext cx="1618922" cy="381000"/>
            <a:chOff x="9904412" y="322263"/>
            <a:chExt cx="1712913" cy="403225"/>
          </a:xfrm>
        </p:grpSpPr>
        <p:sp>
          <p:nvSpPr>
            <p:cNvPr id="25" name="Freeform 5"/>
            <p:cNvSpPr>
              <a:spLocks/>
            </p:cNvSpPr>
            <p:nvPr userDrawn="1"/>
          </p:nvSpPr>
          <p:spPr bwMode="auto">
            <a:xfrm>
              <a:off x="10026649" y="322263"/>
              <a:ext cx="333375" cy="331788"/>
            </a:xfrm>
            <a:custGeom>
              <a:avLst/>
              <a:gdLst>
                <a:gd name="T0" fmla="*/ 0 w 496"/>
                <a:gd name="T1" fmla="*/ 80 h 494"/>
                <a:gd name="T2" fmla="*/ 0 w 496"/>
                <a:gd name="T3" fmla="*/ 80 h 494"/>
                <a:gd name="T4" fmla="*/ 157 w 496"/>
                <a:gd name="T5" fmla="*/ 80 h 494"/>
                <a:gd name="T6" fmla="*/ 192 w 496"/>
                <a:gd name="T7" fmla="*/ 80 h 494"/>
                <a:gd name="T8" fmla="*/ 192 w 496"/>
                <a:gd name="T9" fmla="*/ 108 h 494"/>
                <a:gd name="T10" fmla="*/ 192 w 496"/>
                <a:gd name="T11" fmla="*/ 494 h 494"/>
                <a:gd name="T12" fmla="*/ 341 w 496"/>
                <a:gd name="T13" fmla="*/ 494 h 494"/>
                <a:gd name="T14" fmla="*/ 438 w 496"/>
                <a:gd name="T15" fmla="*/ 494 h 494"/>
                <a:gd name="T16" fmla="*/ 496 w 496"/>
                <a:gd name="T17" fmla="*/ 494 h 494"/>
                <a:gd name="T18" fmla="*/ 496 w 496"/>
                <a:gd name="T19" fmla="*/ 0 h 494"/>
                <a:gd name="T20" fmla="*/ 0 w 496"/>
                <a:gd name="T21" fmla="*/ 0 h 494"/>
                <a:gd name="T22" fmla="*/ 0 w 496"/>
                <a:gd name="T23" fmla="*/ 80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96" h="494">
                  <a:moveTo>
                    <a:pt x="0" y="80"/>
                  </a:moveTo>
                  <a:lnTo>
                    <a:pt x="0" y="80"/>
                  </a:lnTo>
                  <a:lnTo>
                    <a:pt x="157" y="80"/>
                  </a:lnTo>
                  <a:lnTo>
                    <a:pt x="192" y="80"/>
                  </a:lnTo>
                  <a:lnTo>
                    <a:pt x="192" y="108"/>
                  </a:lnTo>
                  <a:lnTo>
                    <a:pt x="192" y="494"/>
                  </a:lnTo>
                  <a:lnTo>
                    <a:pt x="341" y="494"/>
                  </a:lnTo>
                  <a:lnTo>
                    <a:pt x="438" y="494"/>
                  </a:lnTo>
                  <a:lnTo>
                    <a:pt x="496" y="494"/>
                  </a:lnTo>
                  <a:lnTo>
                    <a:pt x="496" y="0"/>
                  </a:lnTo>
                  <a:lnTo>
                    <a:pt x="0" y="0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rgbClr val="069ADD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6" name="Freeform 6"/>
            <p:cNvSpPr>
              <a:spLocks/>
            </p:cNvSpPr>
            <p:nvPr userDrawn="1"/>
          </p:nvSpPr>
          <p:spPr bwMode="auto">
            <a:xfrm>
              <a:off x="10490199" y="523875"/>
              <a:ext cx="101600" cy="133350"/>
            </a:xfrm>
            <a:custGeom>
              <a:avLst/>
              <a:gdLst>
                <a:gd name="T0" fmla="*/ 91 w 150"/>
                <a:gd name="T1" fmla="*/ 185 h 198"/>
                <a:gd name="T2" fmla="*/ 91 w 150"/>
                <a:gd name="T3" fmla="*/ 185 h 198"/>
                <a:gd name="T4" fmla="*/ 129 w 150"/>
                <a:gd name="T5" fmla="*/ 141 h 198"/>
                <a:gd name="T6" fmla="*/ 150 w 150"/>
                <a:gd name="T7" fmla="*/ 141 h 198"/>
                <a:gd name="T8" fmla="*/ 150 w 150"/>
                <a:gd name="T9" fmla="*/ 198 h 198"/>
                <a:gd name="T10" fmla="*/ 44 w 150"/>
                <a:gd name="T11" fmla="*/ 197 h 198"/>
                <a:gd name="T12" fmla="*/ 0 w 150"/>
                <a:gd name="T13" fmla="*/ 198 h 198"/>
                <a:gd name="T14" fmla="*/ 0 w 150"/>
                <a:gd name="T15" fmla="*/ 186 h 198"/>
                <a:gd name="T16" fmla="*/ 24 w 150"/>
                <a:gd name="T17" fmla="*/ 163 h 198"/>
                <a:gd name="T18" fmla="*/ 24 w 150"/>
                <a:gd name="T19" fmla="*/ 35 h 198"/>
                <a:gd name="T20" fmla="*/ 0 w 150"/>
                <a:gd name="T21" fmla="*/ 12 h 198"/>
                <a:gd name="T22" fmla="*/ 0 w 150"/>
                <a:gd name="T23" fmla="*/ 0 h 198"/>
                <a:gd name="T24" fmla="*/ 44 w 150"/>
                <a:gd name="T25" fmla="*/ 1 h 198"/>
                <a:gd name="T26" fmla="*/ 90 w 150"/>
                <a:gd name="T27" fmla="*/ 0 h 198"/>
                <a:gd name="T28" fmla="*/ 90 w 150"/>
                <a:gd name="T29" fmla="*/ 12 h 198"/>
                <a:gd name="T30" fmla="*/ 65 w 150"/>
                <a:gd name="T31" fmla="*/ 35 h 198"/>
                <a:gd name="T32" fmla="*/ 65 w 150"/>
                <a:gd name="T33" fmla="*/ 185 h 198"/>
                <a:gd name="T34" fmla="*/ 91 w 150"/>
                <a:gd name="T35" fmla="*/ 185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0" h="198">
                  <a:moveTo>
                    <a:pt x="91" y="185"/>
                  </a:moveTo>
                  <a:lnTo>
                    <a:pt x="91" y="185"/>
                  </a:lnTo>
                  <a:cubicBezTo>
                    <a:pt x="125" y="185"/>
                    <a:pt x="125" y="175"/>
                    <a:pt x="129" y="141"/>
                  </a:cubicBezTo>
                  <a:lnTo>
                    <a:pt x="150" y="141"/>
                  </a:lnTo>
                  <a:lnTo>
                    <a:pt x="150" y="198"/>
                  </a:lnTo>
                  <a:cubicBezTo>
                    <a:pt x="113" y="198"/>
                    <a:pt x="81" y="197"/>
                    <a:pt x="44" y="197"/>
                  </a:cubicBezTo>
                  <a:cubicBezTo>
                    <a:pt x="28" y="197"/>
                    <a:pt x="12" y="198"/>
                    <a:pt x="0" y="198"/>
                  </a:cubicBezTo>
                  <a:lnTo>
                    <a:pt x="0" y="186"/>
                  </a:lnTo>
                  <a:cubicBezTo>
                    <a:pt x="28" y="186"/>
                    <a:pt x="23" y="180"/>
                    <a:pt x="24" y="163"/>
                  </a:cubicBezTo>
                  <a:lnTo>
                    <a:pt x="24" y="35"/>
                  </a:lnTo>
                  <a:cubicBezTo>
                    <a:pt x="23" y="18"/>
                    <a:pt x="28" y="12"/>
                    <a:pt x="0" y="12"/>
                  </a:cubicBezTo>
                  <a:lnTo>
                    <a:pt x="0" y="0"/>
                  </a:lnTo>
                  <a:cubicBezTo>
                    <a:pt x="12" y="0"/>
                    <a:pt x="28" y="0"/>
                    <a:pt x="44" y="1"/>
                  </a:cubicBezTo>
                  <a:cubicBezTo>
                    <a:pt x="61" y="0"/>
                    <a:pt x="77" y="0"/>
                    <a:pt x="90" y="0"/>
                  </a:cubicBezTo>
                  <a:lnTo>
                    <a:pt x="90" y="12"/>
                  </a:lnTo>
                  <a:cubicBezTo>
                    <a:pt x="63" y="12"/>
                    <a:pt x="65" y="17"/>
                    <a:pt x="65" y="35"/>
                  </a:cubicBezTo>
                  <a:lnTo>
                    <a:pt x="65" y="185"/>
                  </a:lnTo>
                  <a:lnTo>
                    <a:pt x="91" y="185"/>
                  </a:lnTo>
                  <a:close/>
                </a:path>
              </a:pathLst>
            </a:custGeom>
            <a:solidFill>
              <a:srgbClr val="898889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7" name="Freeform 7"/>
            <p:cNvSpPr>
              <a:spLocks noEditPoints="1"/>
            </p:cNvSpPr>
            <p:nvPr userDrawn="1"/>
          </p:nvSpPr>
          <p:spPr bwMode="auto">
            <a:xfrm>
              <a:off x="10601324" y="563563"/>
              <a:ext cx="92075" cy="93663"/>
            </a:xfrm>
            <a:custGeom>
              <a:avLst/>
              <a:gdLst>
                <a:gd name="T0" fmla="*/ 81 w 138"/>
                <a:gd name="T1" fmla="*/ 123 h 139"/>
                <a:gd name="T2" fmla="*/ 81 w 138"/>
                <a:gd name="T3" fmla="*/ 123 h 139"/>
                <a:gd name="T4" fmla="*/ 38 w 138"/>
                <a:gd name="T5" fmla="*/ 139 h 139"/>
                <a:gd name="T6" fmla="*/ 0 w 138"/>
                <a:gd name="T7" fmla="*/ 99 h 139"/>
                <a:gd name="T8" fmla="*/ 35 w 138"/>
                <a:gd name="T9" fmla="*/ 61 h 139"/>
                <a:gd name="T10" fmla="*/ 57 w 138"/>
                <a:gd name="T11" fmla="*/ 60 h 139"/>
                <a:gd name="T12" fmla="*/ 80 w 138"/>
                <a:gd name="T13" fmla="*/ 60 h 139"/>
                <a:gd name="T14" fmla="*/ 61 w 138"/>
                <a:gd name="T15" fmla="*/ 11 h 139"/>
                <a:gd name="T16" fmla="*/ 42 w 138"/>
                <a:gd name="T17" fmla="*/ 34 h 139"/>
                <a:gd name="T18" fmla="*/ 36 w 138"/>
                <a:gd name="T19" fmla="*/ 42 h 139"/>
                <a:gd name="T20" fmla="*/ 16 w 138"/>
                <a:gd name="T21" fmla="*/ 42 h 139"/>
                <a:gd name="T22" fmla="*/ 11 w 138"/>
                <a:gd name="T23" fmla="*/ 34 h 139"/>
                <a:gd name="T24" fmla="*/ 61 w 138"/>
                <a:gd name="T25" fmla="*/ 0 h 139"/>
                <a:gd name="T26" fmla="*/ 118 w 138"/>
                <a:gd name="T27" fmla="*/ 43 h 139"/>
                <a:gd name="T28" fmla="*/ 118 w 138"/>
                <a:gd name="T29" fmla="*/ 102 h 139"/>
                <a:gd name="T30" fmla="*/ 138 w 138"/>
                <a:gd name="T31" fmla="*/ 126 h 139"/>
                <a:gd name="T32" fmla="*/ 138 w 138"/>
                <a:gd name="T33" fmla="*/ 137 h 139"/>
                <a:gd name="T34" fmla="*/ 110 w 138"/>
                <a:gd name="T35" fmla="*/ 136 h 139"/>
                <a:gd name="T36" fmla="*/ 81 w 138"/>
                <a:gd name="T37" fmla="*/ 137 h 139"/>
                <a:gd name="T38" fmla="*/ 81 w 138"/>
                <a:gd name="T39" fmla="*/ 123 h 139"/>
                <a:gd name="T40" fmla="*/ 80 w 138"/>
                <a:gd name="T41" fmla="*/ 71 h 139"/>
                <a:gd name="T42" fmla="*/ 80 w 138"/>
                <a:gd name="T43" fmla="*/ 71 h 139"/>
                <a:gd name="T44" fmla="*/ 69 w 138"/>
                <a:gd name="T45" fmla="*/ 71 h 139"/>
                <a:gd name="T46" fmla="*/ 41 w 138"/>
                <a:gd name="T47" fmla="*/ 89 h 139"/>
                <a:gd name="T48" fmla="*/ 59 w 138"/>
                <a:gd name="T49" fmla="*/ 122 h 139"/>
                <a:gd name="T50" fmla="*/ 80 w 138"/>
                <a:gd name="T51" fmla="*/ 97 h 139"/>
                <a:gd name="T52" fmla="*/ 80 w 138"/>
                <a:gd name="T53" fmla="*/ 71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38" h="139">
                  <a:moveTo>
                    <a:pt x="81" y="123"/>
                  </a:moveTo>
                  <a:lnTo>
                    <a:pt x="81" y="123"/>
                  </a:lnTo>
                  <a:cubicBezTo>
                    <a:pt x="66" y="133"/>
                    <a:pt x="56" y="139"/>
                    <a:pt x="38" y="139"/>
                  </a:cubicBezTo>
                  <a:cubicBezTo>
                    <a:pt x="12" y="139"/>
                    <a:pt x="0" y="124"/>
                    <a:pt x="0" y="99"/>
                  </a:cubicBezTo>
                  <a:cubicBezTo>
                    <a:pt x="0" y="77"/>
                    <a:pt x="12" y="63"/>
                    <a:pt x="35" y="61"/>
                  </a:cubicBezTo>
                  <a:cubicBezTo>
                    <a:pt x="43" y="60"/>
                    <a:pt x="49" y="60"/>
                    <a:pt x="57" y="60"/>
                  </a:cubicBezTo>
                  <a:lnTo>
                    <a:pt x="80" y="60"/>
                  </a:lnTo>
                  <a:cubicBezTo>
                    <a:pt x="80" y="42"/>
                    <a:pt x="87" y="11"/>
                    <a:pt x="61" y="11"/>
                  </a:cubicBezTo>
                  <a:cubicBezTo>
                    <a:pt x="50" y="11"/>
                    <a:pt x="43" y="15"/>
                    <a:pt x="42" y="34"/>
                  </a:cubicBezTo>
                  <a:cubicBezTo>
                    <a:pt x="43" y="40"/>
                    <a:pt x="41" y="42"/>
                    <a:pt x="36" y="42"/>
                  </a:cubicBezTo>
                  <a:lnTo>
                    <a:pt x="16" y="42"/>
                  </a:lnTo>
                  <a:cubicBezTo>
                    <a:pt x="13" y="43"/>
                    <a:pt x="10" y="41"/>
                    <a:pt x="11" y="34"/>
                  </a:cubicBezTo>
                  <a:cubicBezTo>
                    <a:pt x="8" y="8"/>
                    <a:pt x="36" y="0"/>
                    <a:pt x="61" y="0"/>
                  </a:cubicBezTo>
                  <a:cubicBezTo>
                    <a:pt x="103" y="2"/>
                    <a:pt x="118" y="5"/>
                    <a:pt x="118" y="43"/>
                  </a:cubicBezTo>
                  <a:lnTo>
                    <a:pt x="118" y="102"/>
                  </a:lnTo>
                  <a:cubicBezTo>
                    <a:pt x="118" y="125"/>
                    <a:pt x="114" y="126"/>
                    <a:pt x="138" y="126"/>
                  </a:cubicBezTo>
                  <a:lnTo>
                    <a:pt x="138" y="137"/>
                  </a:lnTo>
                  <a:cubicBezTo>
                    <a:pt x="129" y="137"/>
                    <a:pt x="119" y="137"/>
                    <a:pt x="110" y="136"/>
                  </a:cubicBezTo>
                  <a:cubicBezTo>
                    <a:pt x="100" y="137"/>
                    <a:pt x="91" y="137"/>
                    <a:pt x="81" y="137"/>
                  </a:cubicBezTo>
                  <a:lnTo>
                    <a:pt x="81" y="123"/>
                  </a:lnTo>
                  <a:close/>
                  <a:moveTo>
                    <a:pt x="80" y="71"/>
                  </a:moveTo>
                  <a:lnTo>
                    <a:pt x="80" y="71"/>
                  </a:lnTo>
                  <a:lnTo>
                    <a:pt x="69" y="71"/>
                  </a:lnTo>
                  <a:cubicBezTo>
                    <a:pt x="54" y="71"/>
                    <a:pt x="45" y="74"/>
                    <a:pt x="41" y="89"/>
                  </a:cubicBezTo>
                  <a:cubicBezTo>
                    <a:pt x="39" y="104"/>
                    <a:pt x="40" y="122"/>
                    <a:pt x="59" y="122"/>
                  </a:cubicBezTo>
                  <a:cubicBezTo>
                    <a:pt x="74" y="122"/>
                    <a:pt x="80" y="111"/>
                    <a:pt x="80" y="97"/>
                  </a:cubicBezTo>
                  <a:lnTo>
                    <a:pt x="80" y="71"/>
                  </a:lnTo>
                  <a:close/>
                </a:path>
              </a:pathLst>
            </a:custGeom>
            <a:solidFill>
              <a:srgbClr val="898889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8" name="Freeform 8"/>
            <p:cNvSpPr>
              <a:spLocks/>
            </p:cNvSpPr>
            <p:nvPr userDrawn="1"/>
          </p:nvSpPr>
          <p:spPr bwMode="auto">
            <a:xfrm>
              <a:off x="10699749" y="563563"/>
              <a:ext cx="109538" cy="93663"/>
            </a:xfrm>
            <a:custGeom>
              <a:avLst/>
              <a:gdLst>
                <a:gd name="T0" fmla="*/ 57 w 163"/>
                <a:gd name="T1" fmla="*/ 19 h 137"/>
                <a:gd name="T2" fmla="*/ 57 w 163"/>
                <a:gd name="T3" fmla="*/ 19 h 137"/>
                <a:gd name="T4" fmla="*/ 103 w 163"/>
                <a:gd name="T5" fmla="*/ 0 h 137"/>
                <a:gd name="T6" fmla="*/ 143 w 163"/>
                <a:gd name="T7" fmla="*/ 43 h 137"/>
                <a:gd name="T8" fmla="*/ 143 w 163"/>
                <a:gd name="T9" fmla="*/ 102 h 137"/>
                <a:gd name="T10" fmla="*/ 163 w 163"/>
                <a:gd name="T11" fmla="*/ 126 h 137"/>
                <a:gd name="T12" fmla="*/ 163 w 163"/>
                <a:gd name="T13" fmla="*/ 137 h 137"/>
                <a:gd name="T14" fmla="*/ 124 w 163"/>
                <a:gd name="T15" fmla="*/ 136 h 137"/>
                <a:gd name="T16" fmla="*/ 88 w 163"/>
                <a:gd name="T17" fmla="*/ 137 h 137"/>
                <a:gd name="T18" fmla="*/ 88 w 163"/>
                <a:gd name="T19" fmla="*/ 126 h 137"/>
                <a:gd name="T20" fmla="*/ 105 w 163"/>
                <a:gd name="T21" fmla="*/ 102 h 137"/>
                <a:gd name="T22" fmla="*/ 105 w 163"/>
                <a:gd name="T23" fmla="*/ 48 h 137"/>
                <a:gd name="T24" fmla="*/ 82 w 163"/>
                <a:gd name="T25" fmla="*/ 20 h 137"/>
                <a:gd name="T26" fmla="*/ 58 w 163"/>
                <a:gd name="T27" fmla="*/ 52 h 137"/>
                <a:gd name="T28" fmla="*/ 58 w 163"/>
                <a:gd name="T29" fmla="*/ 102 h 137"/>
                <a:gd name="T30" fmla="*/ 74 w 163"/>
                <a:gd name="T31" fmla="*/ 126 h 137"/>
                <a:gd name="T32" fmla="*/ 74 w 163"/>
                <a:gd name="T33" fmla="*/ 137 h 137"/>
                <a:gd name="T34" fmla="*/ 39 w 163"/>
                <a:gd name="T35" fmla="*/ 136 h 137"/>
                <a:gd name="T36" fmla="*/ 0 w 163"/>
                <a:gd name="T37" fmla="*/ 137 h 137"/>
                <a:gd name="T38" fmla="*/ 0 w 163"/>
                <a:gd name="T39" fmla="*/ 126 h 137"/>
                <a:gd name="T40" fmla="*/ 20 w 163"/>
                <a:gd name="T41" fmla="*/ 102 h 137"/>
                <a:gd name="T42" fmla="*/ 20 w 163"/>
                <a:gd name="T43" fmla="*/ 37 h 137"/>
                <a:gd name="T44" fmla="*/ 0 w 163"/>
                <a:gd name="T45" fmla="*/ 13 h 137"/>
                <a:gd name="T46" fmla="*/ 0 w 163"/>
                <a:gd name="T47" fmla="*/ 2 h 137"/>
                <a:gd name="T48" fmla="*/ 28 w 163"/>
                <a:gd name="T49" fmla="*/ 2 h 137"/>
                <a:gd name="T50" fmla="*/ 57 w 163"/>
                <a:gd name="T51" fmla="*/ 2 h 137"/>
                <a:gd name="T52" fmla="*/ 57 w 163"/>
                <a:gd name="T53" fmla="*/ 19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63" h="137">
                  <a:moveTo>
                    <a:pt x="57" y="19"/>
                  </a:moveTo>
                  <a:lnTo>
                    <a:pt x="57" y="19"/>
                  </a:lnTo>
                  <a:cubicBezTo>
                    <a:pt x="72" y="8"/>
                    <a:pt x="81" y="0"/>
                    <a:pt x="103" y="0"/>
                  </a:cubicBezTo>
                  <a:cubicBezTo>
                    <a:pt x="133" y="0"/>
                    <a:pt x="143" y="15"/>
                    <a:pt x="143" y="43"/>
                  </a:cubicBezTo>
                  <a:lnTo>
                    <a:pt x="143" y="102"/>
                  </a:lnTo>
                  <a:cubicBezTo>
                    <a:pt x="143" y="119"/>
                    <a:pt x="140" y="126"/>
                    <a:pt x="163" y="126"/>
                  </a:cubicBezTo>
                  <a:lnTo>
                    <a:pt x="163" y="137"/>
                  </a:lnTo>
                  <a:cubicBezTo>
                    <a:pt x="150" y="136"/>
                    <a:pt x="137" y="136"/>
                    <a:pt x="124" y="136"/>
                  </a:cubicBezTo>
                  <a:cubicBezTo>
                    <a:pt x="111" y="136"/>
                    <a:pt x="98" y="136"/>
                    <a:pt x="88" y="137"/>
                  </a:cubicBezTo>
                  <a:lnTo>
                    <a:pt x="88" y="126"/>
                  </a:lnTo>
                  <a:cubicBezTo>
                    <a:pt x="108" y="126"/>
                    <a:pt x="105" y="117"/>
                    <a:pt x="105" y="102"/>
                  </a:cubicBezTo>
                  <a:lnTo>
                    <a:pt x="105" y="48"/>
                  </a:lnTo>
                  <a:cubicBezTo>
                    <a:pt x="105" y="32"/>
                    <a:pt x="101" y="20"/>
                    <a:pt x="82" y="20"/>
                  </a:cubicBezTo>
                  <a:cubicBezTo>
                    <a:pt x="63" y="20"/>
                    <a:pt x="58" y="36"/>
                    <a:pt x="58" y="52"/>
                  </a:cubicBezTo>
                  <a:lnTo>
                    <a:pt x="58" y="102"/>
                  </a:lnTo>
                  <a:cubicBezTo>
                    <a:pt x="58" y="117"/>
                    <a:pt x="55" y="126"/>
                    <a:pt x="74" y="126"/>
                  </a:cubicBezTo>
                  <a:lnTo>
                    <a:pt x="74" y="137"/>
                  </a:lnTo>
                  <a:cubicBezTo>
                    <a:pt x="65" y="136"/>
                    <a:pt x="52" y="136"/>
                    <a:pt x="39" y="136"/>
                  </a:cubicBezTo>
                  <a:cubicBezTo>
                    <a:pt x="26" y="136"/>
                    <a:pt x="13" y="136"/>
                    <a:pt x="0" y="137"/>
                  </a:cubicBezTo>
                  <a:lnTo>
                    <a:pt x="0" y="126"/>
                  </a:lnTo>
                  <a:cubicBezTo>
                    <a:pt x="23" y="126"/>
                    <a:pt x="20" y="119"/>
                    <a:pt x="20" y="102"/>
                  </a:cubicBezTo>
                  <a:lnTo>
                    <a:pt x="20" y="37"/>
                  </a:lnTo>
                  <a:cubicBezTo>
                    <a:pt x="20" y="19"/>
                    <a:pt x="23" y="13"/>
                    <a:pt x="0" y="13"/>
                  </a:cubicBezTo>
                  <a:lnTo>
                    <a:pt x="0" y="2"/>
                  </a:lnTo>
                  <a:cubicBezTo>
                    <a:pt x="9" y="2"/>
                    <a:pt x="19" y="2"/>
                    <a:pt x="28" y="2"/>
                  </a:cubicBezTo>
                  <a:cubicBezTo>
                    <a:pt x="38" y="2"/>
                    <a:pt x="47" y="2"/>
                    <a:pt x="57" y="2"/>
                  </a:cubicBezTo>
                  <a:lnTo>
                    <a:pt x="57" y="19"/>
                  </a:lnTo>
                  <a:close/>
                </a:path>
              </a:pathLst>
            </a:custGeom>
            <a:solidFill>
              <a:srgbClr val="898889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9" name="Freeform 9"/>
            <p:cNvSpPr>
              <a:spLocks noEditPoints="1"/>
            </p:cNvSpPr>
            <p:nvPr userDrawn="1"/>
          </p:nvSpPr>
          <p:spPr bwMode="auto">
            <a:xfrm>
              <a:off x="10812462" y="512763"/>
              <a:ext cx="103188" cy="144463"/>
            </a:xfrm>
            <a:custGeom>
              <a:avLst/>
              <a:gdLst>
                <a:gd name="T0" fmla="*/ 97 w 154"/>
                <a:gd name="T1" fmla="*/ 197 h 215"/>
                <a:gd name="T2" fmla="*/ 97 w 154"/>
                <a:gd name="T3" fmla="*/ 197 h 215"/>
                <a:gd name="T4" fmla="*/ 58 w 154"/>
                <a:gd name="T5" fmla="*/ 215 h 215"/>
                <a:gd name="T6" fmla="*/ 0 w 154"/>
                <a:gd name="T7" fmla="*/ 150 h 215"/>
                <a:gd name="T8" fmla="*/ 55 w 154"/>
                <a:gd name="T9" fmla="*/ 76 h 215"/>
                <a:gd name="T10" fmla="*/ 95 w 154"/>
                <a:gd name="T11" fmla="*/ 91 h 215"/>
                <a:gd name="T12" fmla="*/ 95 w 154"/>
                <a:gd name="T13" fmla="*/ 34 h 215"/>
                <a:gd name="T14" fmla="*/ 75 w 154"/>
                <a:gd name="T15" fmla="*/ 11 h 215"/>
                <a:gd name="T16" fmla="*/ 75 w 154"/>
                <a:gd name="T17" fmla="*/ 0 h 215"/>
                <a:gd name="T18" fmla="*/ 133 w 154"/>
                <a:gd name="T19" fmla="*/ 0 h 215"/>
                <a:gd name="T20" fmla="*/ 133 w 154"/>
                <a:gd name="T21" fmla="*/ 178 h 215"/>
                <a:gd name="T22" fmla="*/ 154 w 154"/>
                <a:gd name="T23" fmla="*/ 202 h 215"/>
                <a:gd name="T24" fmla="*/ 154 w 154"/>
                <a:gd name="T25" fmla="*/ 213 h 215"/>
                <a:gd name="T26" fmla="*/ 125 w 154"/>
                <a:gd name="T27" fmla="*/ 212 h 215"/>
                <a:gd name="T28" fmla="*/ 97 w 154"/>
                <a:gd name="T29" fmla="*/ 213 h 215"/>
                <a:gd name="T30" fmla="*/ 97 w 154"/>
                <a:gd name="T31" fmla="*/ 197 h 215"/>
                <a:gd name="T32" fmla="*/ 95 w 154"/>
                <a:gd name="T33" fmla="*/ 124 h 215"/>
                <a:gd name="T34" fmla="*/ 95 w 154"/>
                <a:gd name="T35" fmla="*/ 124 h 215"/>
                <a:gd name="T36" fmla="*/ 70 w 154"/>
                <a:gd name="T37" fmla="*/ 89 h 215"/>
                <a:gd name="T38" fmla="*/ 43 w 154"/>
                <a:gd name="T39" fmla="*/ 136 h 215"/>
                <a:gd name="T40" fmla="*/ 43 w 154"/>
                <a:gd name="T41" fmla="*/ 151 h 215"/>
                <a:gd name="T42" fmla="*/ 68 w 154"/>
                <a:gd name="T43" fmla="*/ 201 h 215"/>
                <a:gd name="T44" fmla="*/ 95 w 154"/>
                <a:gd name="T45" fmla="*/ 167 h 215"/>
                <a:gd name="T46" fmla="*/ 95 w 154"/>
                <a:gd name="T47" fmla="*/ 124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54" h="215">
                  <a:moveTo>
                    <a:pt x="97" y="197"/>
                  </a:moveTo>
                  <a:lnTo>
                    <a:pt x="97" y="197"/>
                  </a:lnTo>
                  <a:cubicBezTo>
                    <a:pt x="86" y="209"/>
                    <a:pt x="74" y="215"/>
                    <a:pt x="58" y="215"/>
                  </a:cubicBezTo>
                  <a:cubicBezTo>
                    <a:pt x="17" y="215"/>
                    <a:pt x="0" y="190"/>
                    <a:pt x="0" y="150"/>
                  </a:cubicBezTo>
                  <a:cubicBezTo>
                    <a:pt x="0" y="112"/>
                    <a:pt x="11" y="76"/>
                    <a:pt x="55" y="76"/>
                  </a:cubicBezTo>
                  <a:cubicBezTo>
                    <a:pt x="68" y="76"/>
                    <a:pt x="85" y="79"/>
                    <a:pt x="95" y="91"/>
                  </a:cubicBezTo>
                  <a:lnTo>
                    <a:pt x="95" y="34"/>
                  </a:lnTo>
                  <a:cubicBezTo>
                    <a:pt x="95" y="17"/>
                    <a:pt x="98" y="11"/>
                    <a:pt x="75" y="11"/>
                  </a:cubicBezTo>
                  <a:lnTo>
                    <a:pt x="75" y="0"/>
                  </a:lnTo>
                  <a:lnTo>
                    <a:pt x="133" y="0"/>
                  </a:lnTo>
                  <a:lnTo>
                    <a:pt x="133" y="178"/>
                  </a:lnTo>
                  <a:cubicBezTo>
                    <a:pt x="133" y="195"/>
                    <a:pt x="130" y="202"/>
                    <a:pt x="154" y="202"/>
                  </a:cubicBezTo>
                  <a:lnTo>
                    <a:pt x="154" y="213"/>
                  </a:lnTo>
                  <a:cubicBezTo>
                    <a:pt x="144" y="212"/>
                    <a:pt x="135" y="212"/>
                    <a:pt x="125" y="212"/>
                  </a:cubicBezTo>
                  <a:cubicBezTo>
                    <a:pt x="116" y="212"/>
                    <a:pt x="106" y="212"/>
                    <a:pt x="97" y="213"/>
                  </a:cubicBezTo>
                  <a:lnTo>
                    <a:pt x="97" y="197"/>
                  </a:lnTo>
                  <a:close/>
                  <a:moveTo>
                    <a:pt x="95" y="124"/>
                  </a:moveTo>
                  <a:lnTo>
                    <a:pt x="95" y="124"/>
                  </a:lnTo>
                  <a:cubicBezTo>
                    <a:pt x="95" y="109"/>
                    <a:pt x="89" y="89"/>
                    <a:pt x="70" y="89"/>
                  </a:cubicBezTo>
                  <a:cubicBezTo>
                    <a:pt x="44" y="89"/>
                    <a:pt x="43" y="116"/>
                    <a:pt x="43" y="136"/>
                  </a:cubicBezTo>
                  <a:lnTo>
                    <a:pt x="43" y="151"/>
                  </a:lnTo>
                  <a:cubicBezTo>
                    <a:pt x="43" y="169"/>
                    <a:pt x="43" y="201"/>
                    <a:pt x="68" y="201"/>
                  </a:cubicBezTo>
                  <a:cubicBezTo>
                    <a:pt x="87" y="201"/>
                    <a:pt x="95" y="183"/>
                    <a:pt x="95" y="167"/>
                  </a:cubicBezTo>
                  <a:lnTo>
                    <a:pt x="95" y="124"/>
                  </a:lnTo>
                  <a:close/>
                </a:path>
              </a:pathLst>
            </a:custGeom>
            <a:solidFill>
              <a:srgbClr val="898889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30" name="Freeform 10"/>
            <p:cNvSpPr>
              <a:spLocks/>
            </p:cNvSpPr>
            <p:nvPr userDrawn="1"/>
          </p:nvSpPr>
          <p:spPr bwMode="auto">
            <a:xfrm>
              <a:off x="10923587" y="563563"/>
              <a:ext cx="71438" cy="93663"/>
            </a:xfrm>
            <a:custGeom>
              <a:avLst/>
              <a:gdLst>
                <a:gd name="T0" fmla="*/ 101 w 108"/>
                <a:gd name="T1" fmla="*/ 41 h 139"/>
                <a:gd name="T2" fmla="*/ 101 w 108"/>
                <a:gd name="T3" fmla="*/ 41 h 139"/>
                <a:gd name="T4" fmla="*/ 84 w 108"/>
                <a:gd name="T5" fmla="*/ 41 h 139"/>
                <a:gd name="T6" fmla="*/ 59 w 108"/>
                <a:gd name="T7" fmla="*/ 11 h 139"/>
                <a:gd name="T8" fmla="*/ 36 w 108"/>
                <a:gd name="T9" fmla="*/ 30 h 139"/>
                <a:gd name="T10" fmla="*/ 108 w 108"/>
                <a:gd name="T11" fmla="*/ 96 h 139"/>
                <a:gd name="T12" fmla="*/ 53 w 108"/>
                <a:gd name="T13" fmla="*/ 139 h 139"/>
                <a:gd name="T14" fmla="*/ 0 w 108"/>
                <a:gd name="T15" fmla="*/ 134 h 139"/>
                <a:gd name="T16" fmla="*/ 0 w 108"/>
                <a:gd name="T17" fmla="*/ 95 h 139"/>
                <a:gd name="T18" fmla="*/ 19 w 108"/>
                <a:gd name="T19" fmla="*/ 95 h 139"/>
                <a:gd name="T20" fmla="*/ 20 w 108"/>
                <a:gd name="T21" fmla="*/ 107 h 139"/>
                <a:gd name="T22" fmla="*/ 45 w 108"/>
                <a:gd name="T23" fmla="*/ 129 h 139"/>
                <a:gd name="T24" fmla="*/ 72 w 108"/>
                <a:gd name="T25" fmla="*/ 106 h 139"/>
                <a:gd name="T26" fmla="*/ 28 w 108"/>
                <a:gd name="T27" fmla="*/ 80 h 139"/>
                <a:gd name="T28" fmla="*/ 0 w 108"/>
                <a:gd name="T29" fmla="*/ 44 h 139"/>
                <a:gd name="T30" fmla="*/ 60 w 108"/>
                <a:gd name="T31" fmla="*/ 0 h 139"/>
                <a:gd name="T32" fmla="*/ 101 w 108"/>
                <a:gd name="T33" fmla="*/ 6 h 139"/>
                <a:gd name="T34" fmla="*/ 101 w 108"/>
                <a:gd name="T35" fmla="*/ 41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8" h="139">
                  <a:moveTo>
                    <a:pt x="101" y="41"/>
                  </a:moveTo>
                  <a:lnTo>
                    <a:pt x="101" y="41"/>
                  </a:lnTo>
                  <a:lnTo>
                    <a:pt x="84" y="41"/>
                  </a:lnTo>
                  <a:cubicBezTo>
                    <a:pt x="84" y="23"/>
                    <a:pt x="79" y="11"/>
                    <a:pt x="59" y="11"/>
                  </a:cubicBezTo>
                  <a:cubicBezTo>
                    <a:pt x="46" y="11"/>
                    <a:pt x="36" y="16"/>
                    <a:pt x="36" y="30"/>
                  </a:cubicBezTo>
                  <a:cubicBezTo>
                    <a:pt x="36" y="64"/>
                    <a:pt x="108" y="39"/>
                    <a:pt x="108" y="96"/>
                  </a:cubicBezTo>
                  <a:cubicBezTo>
                    <a:pt x="108" y="120"/>
                    <a:pt x="91" y="139"/>
                    <a:pt x="53" y="139"/>
                  </a:cubicBezTo>
                  <a:cubicBezTo>
                    <a:pt x="35" y="139"/>
                    <a:pt x="13" y="137"/>
                    <a:pt x="0" y="134"/>
                  </a:cubicBezTo>
                  <a:lnTo>
                    <a:pt x="0" y="95"/>
                  </a:lnTo>
                  <a:lnTo>
                    <a:pt x="19" y="95"/>
                  </a:lnTo>
                  <a:lnTo>
                    <a:pt x="20" y="107"/>
                  </a:lnTo>
                  <a:cubicBezTo>
                    <a:pt x="21" y="121"/>
                    <a:pt x="32" y="129"/>
                    <a:pt x="45" y="129"/>
                  </a:cubicBezTo>
                  <a:cubicBezTo>
                    <a:pt x="61" y="129"/>
                    <a:pt x="72" y="123"/>
                    <a:pt x="72" y="106"/>
                  </a:cubicBezTo>
                  <a:cubicBezTo>
                    <a:pt x="72" y="88"/>
                    <a:pt x="44" y="85"/>
                    <a:pt x="28" y="80"/>
                  </a:cubicBezTo>
                  <a:cubicBezTo>
                    <a:pt x="12" y="74"/>
                    <a:pt x="0" y="63"/>
                    <a:pt x="0" y="44"/>
                  </a:cubicBezTo>
                  <a:cubicBezTo>
                    <a:pt x="0" y="7"/>
                    <a:pt x="29" y="0"/>
                    <a:pt x="60" y="0"/>
                  </a:cubicBezTo>
                  <a:cubicBezTo>
                    <a:pt x="74" y="0"/>
                    <a:pt x="88" y="1"/>
                    <a:pt x="101" y="6"/>
                  </a:cubicBezTo>
                  <a:lnTo>
                    <a:pt x="101" y="41"/>
                  </a:lnTo>
                  <a:close/>
                </a:path>
              </a:pathLst>
            </a:custGeom>
            <a:solidFill>
              <a:srgbClr val="898889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31" name="Freeform 11"/>
            <p:cNvSpPr>
              <a:spLocks/>
            </p:cNvSpPr>
            <p:nvPr userDrawn="1"/>
          </p:nvSpPr>
          <p:spPr bwMode="auto">
            <a:xfrm>
              <a:off x="10998199" y="565150"/>
              <a:ext cx="96838" cy="92075"/>
            </a:xfrm>
            <a:custGeom>
              <a:avLst/>
              <a:gdLst>
                <a:gd name="T0" fmla="*/ 146 w 146"/>
                <a:gd name="T1" fmla="*/ 0 h 135"/>
                <a:gd name="T2" fmla="*/ 146 w 146"/>
                <a:gd name="T3" fmla="*/ 0 h 135"/>
                <a:gd name="T4" fmla="*/ 121 w 146"/>
                <a:gd name="T5" fmla="*/ 0 h 135"/>
                <a:gd name="T6" fmla="*/ 93 w 146"/>
                <a:gd name="T7" fmla="*/ 0 h 135"/>
                <a:gd name="T8" fmla="*/ 93 w 146"/>
                <a:gd name="T9" fmla="*/ 10 h 135"/>
                <a:gd name="T10" fmla="*/ 109 w 146"/>
                <a:gd name="T11" fmla="*/ 17 h 135"/>
                <a:gd name="T12" fmla="*/ 108 w 146"/>
                <a:gd name="T13" fmla="*/ 25 h 135"/>
                <a:gd name="T14" fmla="*/ 86 w 146"/>
                <a:gd name="T15" fmla="*/ 101 h 135"/>
                <a:gd name="T16" fmla="*/ 60 w 146"/>
                <a:gd name="T17" fmla="*/ 29 h 135"/>
                <a:gd name="T18" fmla="*/ 59 w 146"/>
                <a:gd name="T19" fmla="*/ 19 h 135"/>
                <a:gd name="T20" fmla="*/ 76 w 146"/>
                <a:gd name="T21" fmla="*/ 10 h 135"/>
                <a:gd name="T22" fmla="*/ 76 w 146"/>
                <a:gd name="T23" fmla="*/ 0 h 135"/>
                <a:gd name="T24" fmla="*/ 36 w 146"/>
                <a:gd name="T25" fmla="*/ 0 h 135"/>
                <a:gd name="T26" fmla="*/ 0 w 146"/>
                <a:gd name="T27" fmla="*/ 0 h 135"/>
                <a:gd name="T28" fmla="*/ 0 w 146"/>
                <a:gd name="T29" fmla="*/ 10 h 135"/>
                <a:gd name="T30" fmla="*/ 19 w 146"/>
                <a:gd name="T31" fmla="*/ 29 h 135"/>
                <a:gd name="T32" fmla="*/ 59 w 146"/>
                <a:gd name="T33" fmla="*/ 135 h 135"/>
                <a:gd name="T34" fmla="*/ 72 w 146"/>
                <a:gd name="T35" fmla="*/ 134 h 135"/>
                <a:gd name="T36" fmla="*/ 85 w 146"/>
                <a:gd name="T37" fmla="*/ 135 h 135"/>
                <a:gd name="T38" fmla="*/ 125 w 146"/>
                <a:gd name="T39" fmla="*/ 29 h 135"/>
                <a:gd name="T40" fmla="*/ 146 w 146"/>
                <a:gd name="T41" fmla="*/ 10 h 135"/>
                <a:gd name="T42" fmla="*/ 146 w 146"/>
                <a:gd name="T43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6" h="135">
                  <a:moveTo>
                    <a:pt x="146" y="0"/>
                  </a:moveTo>
                  <a:lnTo>
                    <a:pt x="146" y="0"/>
                  </a:lnTo>
                  <a:cubicBezTo>
                    <a:pt x="138" y="0"/>
                    <a:pt x="130" y="0"/>
                    <a:pt x="121" y="0"/>
                  </a:cubicBezTo>
                  <a:cubicBezTo>
                    <a:pt x="112" y="0"/>
                    <a:pt x="102" y="0"/>
                    <a:pt x="93" y="0"/>
                  </a:cubicBezTo>
                  <a:lnTo>
                    <a:pt x="93" y="10"/>
                  </a:lnTo>
                  <a:cubicBezTo>
                    <a:pt x="103" y="10"/>
                    <a:pt x="109" y="12"/>
                    <a:pt x="109" y="17"/>
                  </a:cubicBezTo>
                  <a:cubicBezTo>
                    <a:pt x="109" y="20"/>
                    <a:pt x="109" y="22"/>
                    <a:pt x="108" y="25"/>
                  </a:cubicBezTo>
                  <a:lnTo>
                    <a:pt x="86" y="101"/>
                  </a:lnTo>
                  <a:lnTo>
                    <a:pt x="60" y="29"/>
                  </a:lnTo>
                  <a:cubicBezTo>
                    <a:pt x="58" y="24"/>
                    <a:pt x="58" y="22"/>
                    <a:pt x="59" y="19"/>
                  </a:cubicBezTo>
                  <a:cubicBezTo>
                    <a:pt x="60" y="13"/>
                    <a:pt x="65" y="11"/>
                    <a:pt x="76" y="10"/>
                  </a:cubicBezTo>
                  <a:lnTo>
                    <a:pt x="76" y="0"/>
                  </a:lnTo>
                  <a:cubicBezTo>
                    <a:pt x="62" y="0"/>
                    <a:pt x="50" y="0"/>
                    <a:pt x="36" y="0"/>
                  </a:cubicBezTo>
                  <a:cubicBezTo>
                    <a:pt x="24" y="0"/>
                    <a:pt x="12" y="0"/>
                    <a:pt x="0" y="0"/>
                  </a:cubicBezTo>
                  <a:lnTo>
                    <a:pt x="0" y="10"/>
                  </a:lnTo>
                  <a:cubicBezTo>
                    <a:pt x="12" y="12"/>
                    <a:pt x="16" y="17"/>
                    <a:pt x="19" y="29"/>
                  </a:cubicBezTo>
                  <a:lnTo>
                    <a:pt x="59" y="135"/>
                  </a:lnTo>
                  <a:cubicBezTo>
                    <a:pt x="63" y="134"/>
                    <a:pt x="68" y="134"/>
                    <a:pt x="72" y="134"/>
                  </a:cubicBezTo>
                  <a:cubicBezTo>
                    <a:pt x="77" y="134"/>
                    <a:pt x="81" y="134"/>
                    <a:pt x="85" y="135"/>
                  </a:cubicBezTo>
                  <a:lnTo>
                    <a:pt x="125" y="29"/>
                  </a:lnTo>
                  <a:cubicBezTo>
                    <a:pt x="129" y="18"/>
                    <a:pt x="134" y="11"/>
                    <a:pt x="146" y="10"/>
                  </a:cubicBezTo>
                  <a:lnTo>
                    <a:pt x="146" y="0"/>
                  </a:lnTo>
                  <a:close/>
                </a:path>
              </a:pathLst>
            </a:custGeom>
            <a:solidFill>
              <a:srgbClr val="898889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32" name="Freeform 12"/>
            <p:cNvSpPr>
              <a:spLocks noEditPoints="1"/>
            </p:cNvSpPr>
            <p:nvPr userDrawn="1"/>
          </p:nvSpPr>
          <p:spPr bwMode="auto">
            <a:xfrm>
              <a:off x="11098212" y="519113"/>
              <a:ext cx="52388" cy="138113"/>
            </a:xfrm>
            <a:custGeom>
              <a:avLst/>
              <a:gdLst>
                <a:gd name="T0" fmla="*/ 78 w 78"/>
                <a:gd name="T1" fmla="*/ 205 h 205"/>
                <a:gd name="T2" fmla="*/ 78 w 78"/>
                <a:gd name="T3" fmla="*/ 205 h 205"/>
                <a:gd name="T4" fmla="*/ 78 w 78"/>
                <a:gd name="T5" fmla="*/ 194 h 205"/>
                <a:gd name="T6" fmla="*/ 58 w 78"/>
                <a:gd name="T7" fmla="*/ 170 h 205"/>
                <a:gd name="T8" fmla="*/ 58 w 78"/>
                <a:gd name="T9" fmla="*/ 70 h 205"/>
                <a:gd name="T10" fmla="*/ 4 w 78"/>
                <a:gd name="T11" fmla="*/ 70 h 205"/>
                <a:gd name="T12" fmla="*/ 4 w 78"/>
                <a:gd name="T13" fmla="*/ 81 h 205"/>
                <a:gd name="T14" fmla="*/ 20 w 78"/>
                <a:gd name="T15" fmla="*/ 101 h 205"/>
                <a:gd name="T16" fmla="*/ 20 w 78"/>
                <a:gd name="T17" fmla="*/ 170 h 205"/>
                <a:gd name="T18" fmla="*/ 0 w 78"/>
                <a:gd name="T19" fmla="*/ 194 h 205"/>
                <a:gd name="T20" fmla="*/ 0 w 78"/>
                <a:gd name="T21" fmla="*/ 205 h 205"/>
                <a:gd name="T22" fmla="*/ 39 w 78"/>
                <a:gd name="T23" fmla="*/ 204 h 205"/>
                <a:gd name="T24" fmla="*/ 78 w 78"/>
                <a:gd name="T25" fmla="*/ 205 h 205"/>
                <a:gd name="T26" fmla="*/ 59 w 78"/>
                <a:gd name="T27" fmla="*/ 22 h 205"/>
                <a:gd name="T28" fmla="*/ 59 w 78"/>
                <a:gd name="T29" fmla="*/ 22 h 205"/>
                <a:gd name="T30" fmla="*/ 40 w 78"/>
                <a:gd name="T31" fmla="*/ 0 h 205"/>
                <a:gd name="T32" fmla="*/ 20 w 78"/>
                <a:gd name="T33" fmla="*/ 22 h 205"/>
                <a:gd name="T34" fmla="*/ 40 w 78"/>
                <a:gd name="T35" fmla="*/ 44 h 205"/>
                <a:gd name="T36" fmla="*/ 59 w 78"/>
                <a:gd name="T37" fmla="*/ 22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8" h="205">
                  <a:moveTo>
                    <a:pt x="78" y="205"/>
                  </a:moveTo>
                  <a:lnTo>
                    <a:pt x="78" y="205"/>
                  </a:lnTo>
                  <a:lnTo>
                    <a:pt x="78" y="194"/>
                  </a:lnTo>
                  <a:cubicBezTo>
                    <a:pt x="55" y="194"/>
                    <a:pt x="58" y="187"/>
                    <a:pt x="58" y="170"/>
                  </a:cubicBezTo>
                  <a:lnTo>
                    <a:pt x="58" y="70"/>
                  </a:lnTo>
                  <a:lnTo>
                    <a:pt x="4" y="70"/>
                  </a:lnTo>
                  <a:lnTo>
                    <a:pt x="4" y="81"/>
                  </a:lnTo>
                  <a:cubicBezTo>
                    <a:pt x="22" y="81"/>
                    <a:pt x="20" y="89"/>
                    <a:pt x="20" y="101"/>
                  </a:cubicBezTo>
                  <a:lnTo>
                    <a:pt x="20" y="170"/>
                  </a:lnTo>
                  <a:cubicBezTo>
                    <a:pt x="20" y="187"/>
                    <a:pt x="23" y="194"/>
                    <a:pt x="0" y="194"/>
                  </a:cubicBezTo>
                  <a:lnTo>
                    <a:pt x="0" y="205"/>
                  </a:lnTo>
                  <a:cubicBezTo>
                    <a:pt x="13" y="205"/>
                    <a:pt x="26" y="205"/>
                    <a:pt x="39" y="204"/>
                  </a:cubicBezTo>
                  <a:cubicBezTo>
                    <a:pt x="52" y="205"/>
                    <a:pt x="65" y="205"/>
                    <a:pt x="78" y="205"/>
                  </a:cubicBezTo>
                  <a:close/>
                  <a:moveTo>
                    <a:pt x="59" y="22"/>
                  </a:moveTo>
                  <a:lnTo>
                    <a:pt x="59" y="22"/>
                  </a:lnTo>
                  <a:cubicBezTo>
                    <a:pt x="59" y="9"/>
                    <a:pt x="53" y="0"/>
                    <a:pt x="40" y="0"/>
                  </a:cubicBezTo>
                  <a:cubicBezTo>
                    <a:pt x="26" y="0"/>
                    <a:pt x="20" y="9"/>
                    <a:pt x="20" y="22"/>
                  </a:cubicBezTo>
                  <a:cubicBezTo>
                    <a:pt x="20" y="35"/>
                    <a:pt x="26" y="44"/>
                    <a:pt x="40" y="44"/>
                  </a:cubicBezTo>
                  <a:cubicBezTo>
                    <a:pt x="53" y="44"/>
                    <a:pt x="59" y="35"/>
                    <a:pt x="59" y="22"/>
                  </a:cubicBezTo>
                  <a:close/>
                </a:path>
              </a:pathLst>
            </a:custGeom>
            <a:solidFill>
              <a:srgbClr val="898889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33" name="Freeform 13"/>
            <p:cNvSpPr>
              <a:spLocks/>
            </p:cNvSpPr>
            <p:nvPr userDrawn="1"/>
          </p:nvSpPr>
          <p:spPr bwMode="auto">
            <a:xfrm>
              <a:off x="11158537" y="563563"/>
              <a:ext cx="77788" cy="93663"/>
            </a:xfrm>
            <a:custGeom>
              <a:avLst/>
              <a:gdLst>
                <a:gd name="T0" fmla="*/ 57 w 116"/>
                <a:gd name="T1" fmla="*/ 19 h 137"/>
                <a:gd name="T2" fmla="*/ 57 w 116"/>
                <a:gd name="T3" fmla="*/ 19 h 137"/>
                <a:gd name="T4" fmla="*/ 89 w 116"/>
                <a:gd name="T5" fmla="*/ 0 h 137"/>
                <a:gd name="T6" fmla="*/ 116 w 116"/>
                <a:gd name="T7" fmla="*/ 25 h 137"/>
                <a:gd name="T8" fmla="*/ 102 w 116"/>
                <a:gd name="T9" fmla="*/ 42 h 137"/>
                <a:gd name="T10" fmla="*/ 87 w 116"/>
                <a:gd name="T11" fmla="*/ 31 h 137"/>
                <a:gd name="T12" fmla="*/ 76 w 116"/>
                <a:gd name="T13" fmla="*/ 18 h 137"/>
                <a:gd name="T14" fmla="*/ 58 w 116"/>
                <a:gd name="T15" fmla="*/ 52 h 137"/>
                <a:gd name="T16" fmla="*/ 58 w 116"/>
                <a:gd name="T17" fmla="*/ 102 h 137"/>
                <a:gd name="T18" fmla="*/ 81 w 116"/>
                <a:gd name="T19" fmla="*/ 126 h 137"/>
                <a:gd name="T20" fmla="*/ 81 w 116"/>
                <a:gd name="T21" fmla="*/ 137 h 137"/>
                <a:gd name="T22" fmla="*/ 39 w 116"/>
                <a:gd name="T23" fmla="*/ 136 h 137"/>
                <a:gd name="T24" fmla="*/ 0 w 116"/>
                <a:gd name="T25" fmla="*/ 137 h 137"/>
                <a:gd name="T26" fmla="*/ 0 w 116"/>
                <a:gd name="T27" fmla="*/ 126 h 137"/>
                <a:gd name="T28" fmla="*/ 20 w 116"/>
                <a:gd name="T29" fmla="*/ 102 h 137"/>
                <a:gd name="T30" fmla="*/ 20 w 116"/>
                <a:gd name="T31" fmla="*/ 36 h 137"/>
                <a:gd name="T32" fmla="*/ 0 w 116"/>
                <a:gd name="T33" fmla="*/ 12 h 137"/>
                <a:gd name="T34" fmla="*/ 0 w 116"/>
                <a:gd name="T35" fmla="*/ 2 h 137"/>
                <a:gd name="T36" fmla="*/ 37 w 116"/>
                <a:gd name="T37" fmla="*/ 2 h 137"/>
                <a:gd name="T38" fmla="*/ 57 w 116"/>
                <a:gd name="T39" fmla="*/ 2 h 137"/>
                <a:gd name="T40" fmla="*/ 57 w 116"/>
                <a:gd name="T41" fmla="*/ 19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6" h="137">
                  <a:moveTo>
                    <a:pt x="57" y="19"/>
                  </a:moveTo>
                  <a:lnTo>
                    <a:pt x="57" y="19"/>
                  </a:lnTo>
                  <a:cubicBezTo>
                    <a:pt x="65" y="7"/>
                    <a:pt x="75" y="0"/>
                    <a:pt x="89" y="0"/>
                  </a:cubicBezTo>
                  <a:cubicBezTo>
                    <a:pt x="106" y="0"/>
                    <a:pt x="116" y="8"/>
                    <a:pt x="116" y="25"/>
                  </a:cubicBezTo>
                  <a:cubicBezTo>
                    <a:pt x="116" y="37"/>
                    <a:pt x="116" y="42"/>
                    <a:pt x="102" y="42"/>
                  </a:cubicBezTo>
                  <a:cubicBezTo>
                    <a:pt x="94" y="42"/>
                    <a:pt x="88" y="41"/>
                    <a:pt x="87" y="31"/>
                  </a:cubicBezTo>
                  <a:cubicBezTo>
                    <a:pt x="87" y="24"/>
                    <a:pt x="85" y="18"/>
                    <a:pt x="76" y="18"/>
                  </a:cubicBezTo>
                  <a:cubicBezTo>
                    <a:pt x="61" y="18"/>
                    <a:pt x="58" y="35"/>
                    <a:pt x="58" y="52"/>
                  </a:cubicBezTo>
                  <a:lnTo>
                    <a:pt x="58" y="102"/>
                  </a:lnTo>
                  <a:cubicBezTo>
                    <a:pt x="58" y="121"/>
                    <a:pt x="55" y="126"/>
                    <a:pt x="81" y="126"/>
                  </a:cubicBezTo>
                  <a:lnTo>
                    <a:pt x="81" y="137"/>
                  </a:lnTo>
                  <a:cubicBezTo>
                    <a:pt x="65" y="136"/>
                    <a:pt x="52" y="136"/>
                    <a:pt x="39" y="136"/>
                  </a:cubicBezTo>
                  <a:cubicBezTo>
                    <a:pt x="26" y="136"/>
                    <a:pt x="13" y="136"/>
                    <a:pt x="0" y="137"/>
                  </a:cubicBezTo>
                  <a:lnTo>
                    <a:pt x="0" y="126"/>
                  </a:lnTo>
                  <a:cubicBezTo>
                    <a:pt x="23" y="126"/>
                    <a:pt x="20" y="119"/>
                    <a:pt x="20" y="102"/>
                  </a:cubicBezTo>
                  <a:lnTo>
                    <a:pt x="20" y="36"/>
                  </a:lnTo>
                  <a:cubicBezTo>
                    <a:pt x="20" y="19"/>
                    <a:pt x="23" y="12"/>
                    <a:pt x="0" y="12"/>
                  </a:cubicBezTo>
                  <a:lnTo>
                    <a:pt x="0" y="2"/>
                  </a:lnTo>
                  <a:cubicBezTo>
                    <a:pt x="12" y="2"/>
                    <a:pt x="25" y="2"/>
                    <a:pt x="37" y="2"/>
                  </a:cubicBezTo>
                  <a:cubicBezTo>
                    <a:pt x="44" y="2"/>
                    <a:pt x="50" y="2"/>
                    <a:pt x="57" y="2"/>
                  </a:cubicBezTo>
                  <a:lnTo>
                    <a:pt x="57" y="19"/>
                  </a:lnTo>
                  <a:close/>
                </a:path>
              </a:pathLst>
            </a:custGeom>
            <a:solidFill>
              <a:srgbClr val="898889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34" name="Freeform 14"/>
            <p:cNvSpPr>
              <a:spLocks/>
            </p:cNvSpPr>
            <p:nvPr userDrawn="1"/>
          </p:nvSpPr>
          <p:spPr bwMode="auto">
            <a:xfrm>
              <a:off x="11233149" y="512763"/>
              <a:ext cx="111125" cy="144463"/>
            </a:xfrm>
            <a:custGeom>
              <a:avLst/>
              <a:gdLst>
                <a:gd name="T0" fmla="*/ 165 w 165"/>
                <a:gd name="T1" fmla="*/ 213 h 213"/>
                <a:gd name="T2" fmla="*/ 165 w 165"/>
                <a:gd name="T3" fmla="*/ 213 h 213"/>
                <a:gd name="T4" fmla="*/ 165 w 165"/>
                <a:gd name="T5" fmla="*/ 203 h 213"/>
                <a:gd name="T6" fmla="*/ 154 w 165"/>
                <a:gd name="T7" fmla="*/ 201 h 213"/>
                <a:gd name="T8" fmla="*/ 139 w 165"/>
                <a:gd name="T9" fmla="*/ 188 h 213"/>
                <a:gd name="T10" fmla="*/ 90 w 165"/>
                <a:gd name="T11" fmla="*/ 125 h 213"/>
                <a:gd name="T12" fmla="*/ 118 w 165"/>
                <a:gd name="T13" fmla="*/ 100 h 213"/>
                <a:gd name="T14" fmla="*/ 152 w 165"/>
                <a:gd name="T15" fmla="*/ 87 h 213"/>
                <a:gd name="T16" fmla="*/ 152 w 165"/>
                <a:gd name="T17" fmla="*/ 78 h 213"/>
                <a:gd name="T18" fmla="*/ 125 w 165"/>
                <a:gd name="T19" fmla="*/ 78 h 213"/>
                <a:gd name="T20" fmla="*/ 95 w 165"/>
                <a:gd name="T21" fmla="*/ 78 h 213"/>
                <a:gd name="T22" fmla="*/ 95 w 165"/>
                <a:gd name="T23" fmla="*/ 86 h 213"/>
                <a:gd name="T24" fmla="*/ 98 w 165"/>
                <a:gd name="T25" fmla="*/ 87 h 213"/>
                <a:gd name="T26" fmla="*/ 100 w 165"/>
                <a:gd name="T27" fmla="*/ 95 h 213"/>
                <a:gd name="T28" fmla="*/ 58 w 165"/>
                <a:gd name="T29" fmla="*/ 139 h 213"/>
                <a:gd name="T30" fmla="*/ 58 w 165"/>
                <a:gd name="T31" fmla="*/ 0 h 213"/>
                <a:gd name="T32" fmla="*/ 0 w 165"/>
                <a:gd name="T33" fmla="*/ 0 h 213"/>
                <a:gd name="T34" fmla="*/ 0 w 165"/>
                <a:gd name="T35" fmla="*/ 11 h 213"/>
                <a:gd name="T36" fmla="*/ 20 w 165"/>
                <a:gd name="T37" fmla="*/ 34 h 213"/>
                <a:gd name="T38" fmla="*/ 20 w 165"/>
                <a:gd name="T39" fmla="*/ 178 h 213"/>
                <a:gd name="T40" fmla="*/ 0 w 165"/>
                <a:gd name="T41" fmla="*/ 202 h 213"/>
                <a:gd name="T42" fmla="*/ 0 w 165"/>
                <a:gd name="T43" fmla="*/ 213 h 213"/>
                <a:gd name="T44" fmla="*/ 39 w 165"/>
                <a:gd name="T45" fmla="*/ 212 h 213"/>
                <a:gd name="T46" fmla="*/ 78 w 165"/>
                <a:gd name="T47" fmla="*/ 213 h 213"/>
                <a:gd name="T48" fmla="*/ 78 w 165"/>
                <a:gd name="T49" fmla="*/ 202 h 213"/>
                <a:gd name="T50" fmla="*/ 58 w 165"/>
                <a:gd name="T51" fmla="*/ 178 h 213"/>
                <a:gd name="T52" fmla="*/ 58 w 165"/>
                <a:gd name="T53" fmla="*/ 144 h 213"/>
                <a:gd name="T54" fmla="*/ 96 w 165"/>
                <a:gd name="T55" fmla="*/ 194 h 213"/>
                <a:gd name="T56" fmla="*/ 105 w 165"/>
                <a:gd name="T57" fmla="*/ 207 h 213"/>
                <a:gd name="T58" fmla="*/ 109 w 165"/>
                <a:gd name="T59" fmla="*/ 213 h 213"/>
                <a:gd name="T60" fmla="*/ 136 w 165"/>
                <a:gd name="T61" fmla="*/ 212 h 213"/>
                <a:gd name="T62" fmla="*/ 165 w 165"/>
                <a:gd name="T63" fmla="*/ 213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5" h="213">
                  <a:moveTo>
                    <a:pt x="165" y="213"/>
                  </a:moveTo>
                  <a:lnTo>
                    <a:pt x="165" y="213"/>
                  </a:lnTo>
                  <a:lnTo>
                    <a:pt x="165" y="203"/>
                  </a:lnTo>
                  <a:lnTo>
                    <a:pt x="154" y="201"/>
                  </a:lnTo>
                  <a:cubicBezTo>
                    <a:pt x="148" y="200"/>
                    <a:pt x="142" y="193"/>
                    <a:pt x="139" y="188"/>
                  </a:cubicBezTo>
                  <a:lnTo>
                    <a:pt x="90" y="125"/>
                  </a:lnTo>
                  <a:lnTo>
                    <a:pt x="118" y="100"/>
                  </a:lnTo>
                  <a:cubicBezTo>
                    <a:pt x="130" y="90"/>
                    <a:pt x="141" y="89"/>
                    <a:pt x="152" y="87"/>
                  </a:cubicBezTo>
                  <a:lnTo>
                    <a:pt x="152" y="78"/>
                  </a:lnTo>
                  <a:cubicBezTo>
                    <a:pt x="143" y="78"/>
                    <a:pt x="134" y="78"/>
                    <a:pt x="125" y="78"/>
                  </a:cubicBezTo>
                  <a:cubicBezTo>
                    <a:pt x="115" y="78"/>
                    <a:pt x="105" y="78"/>
                    <a:pt x="95" y="78"/>
                  </a:cubicBezTo>
                  <a:lnTo>
                    <a:pt x="95" y="86"/>
                  </a:lnTo>
                  <a:lnTo>
                    <a:pt x="98" y="87"/>
                  </a:lnTo>
                  <a:cubicBezTo>
                    <a:pt x="100" y="90"/>
                    <a:pt x="101" y="93"/>
                    <a:pt x="100" y="95"/>
                  </a:cubicBezTo>
                  <a:cubicBezTo>
                    <a:pt x="88" y="112"/>
                    <a:pt x="73" y="125"/>
                    <a:pt x="58" y="139"/>
                  </a:cubicBezTo>
                  <a:lnTo>
                    <a:pt x="58" y="0"/>
                  </a:lnTo>
                  <a:lnTo>
                    <a:pt x="0" y="0"/>
                  </a:lnTo>
                  <a:lnTo>
                    <a:pt x="0" y="11"/>
                  </a:lnTo>
                  <a:cubicBezTo>
                    <a:pt x="23" y="11"/>
                    <a:pt x="20" y="17"/>
                    <a:pt x="20" y="34"/>
                  </a:cubicBezTo>
                  <a:lnTo>
                    <a:pt x="20" y="178"/>
                  </a:lnTo>
                  <a:cubicBezTo>
                    <a:pt x="20" y="195"/>
                    <a:pt x="23" y="202"/>
                    <a:pt x="0" y="202"/>
                  </a:cubicBezTo>
                  <a:lnTo>
                    <a:pt x="0" y="213"/>
                  </a:lnTo>
                  <a:cubicBezTo>
                    <a:pt x="13" y="213"/>
                    <a:pt x="26" y="213"/>
                    <a:pt x="39" y="212"/>
                  </a:cubicBezTo>
                  <a:cubicBezTo>
                    <a:pt x="52" y="213"/>
                    <a:pt x="65" y="213"/>
                    <a:pt x="78" y="213"/>
                  </a:cubicBezTo>
                  <a:lnTo>
                    <a:pt x="78" y="202"/>
                  </a:lnTo>
                  <a:cubicBezTo>
                    <a:pt x="55" y="202"/>
                    <a:pt x="58" y="195"/>
                    <a:pt x="58" y="178"/>
                  </a:cubicBezTo>
                  <a:lnTo>
                    <a:pt x="58" y="144"/>
                  </a:lnTo>
                  <a:lnTo>
                    <a:pt x="96" y="194"/>
                  </a:lnTo>
                  <a:cubicBezTo>
                    <a:pt x="99" y="199"/>
                    <a:pt x="102" y="203"/>
                    <a:pt x="105" y="207"/>
                  </a:cubicBezTo>
                  <a:lnTo>
                    <a:pt x="109" y="213"/>
                  </a:lnTo>
                  <a:cubicBezTo>
                    <a:pt x="118" y="213"/>
                    <a:pt x="127" y="213"/>
                    <a:pt x="136" y="212"/>
                  </a:cubicBezTo>
                  <a:cubicBezTo>
                    <a:pt x="145" y="213"/>
                    <a:pt x="155" y="213"/>
                    <a:pt x="165" y="213"/>
                  </a:cubicBezTo>
                  <a:close/>
                </a:path>
              </a:pathLst>
            </a:custGeom>
            <a:solidFill>
              <a:srgbClr val="898889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35" name="Freeform 15"/>
            <p:cNvSpPr>
              <a:spLocks noEditPoints="1"/>
            </p:cNvSpPr>
            <p:nvPr userDrawn="1"/>
          </p:nvSpPr>
          <p:spPr bwMode="auto">
            <a:xfrm>
              <a:off x="11342687" y="519113"/>
              <a:ext cx="42863" cy="184150"/>
            </a:xfrm>
            <a:custGeom>
              <a:avLst/>
              <a:gdLst>
                <a:gd name="T0" fmla="*/ 63 w 63"/>
                <a:gd name="T1" fmla="*/ 22 h 275"/>
                <a:gd name="T2" fmla="*/ 63 w 63"/>
                <a:gd name="T3" fmla="*/ 22 h 275"/>
                <a:gd name="T4" fmla="*/ 43 w 63"/>
                <a:gd name="T5" fmla="*/ 0 h 275"/>
                <a:gd name="T6" fmla="*/ 24 w 63"/>
                <a:gd name="T7" fmla="*/ 22 h 275"/>
                <a:gd name="T8" fmla="*/ 43 w 63"/>
                <a:gd name="T9" fmla="*/ 44 h 275"/>
                <a:gd name="T10" fmla="*/ 63 w 63"/>
                <a:gd name="T11" fmla="*/ 22 h 275"/>
                <a:gd name="T12" fmla="*/ 0 w 63"/>
                <a:gd name="T13" fmla="*/ 267 h 275"/>
                <a:gd name="T14" fmla="*/ 0 w 63"/>
                <a:gd name="T15" fmla="*/ 267 h 275"/>
                <a:gd name="T16" fmla="*/ 0 w 63"/>
                <a:gd name="T17" fmla="*/ 275 h 275"/>
                <a:gd name="T18" fmla="*/ 63 w 63"/>
                <a:gd name="T19" fmla="*/ 206 h 275"/>
                <a:gd name="T20" fmla="*/ 63 w 63"/>
                <a:gd name="T21" fmla="*/ 95 h 275"/>
                <a:gd name="T22" fmla="*/ 63 w 63"/>
                <a:gd name="T23" fmla="*/ 70 h 275"/>
                <a:gd name="T24" fmla="*/ 0 w 63"/>
                <a:gd name="T25" fmla="*/ 70 h 275"/>
                <a:gd name="T26" fmla="*/ 0 w 63"/>
                <a:gd name="T27" fmla="*/ 79 h 275"/>
                <a:gd name="T28" fmla="*/ 24 w 63"/>
                <a:gd name="T29" fmla="*/ 101 h 275"/>
                <a:gd name="T30" fmla="*/ 24 w 63"/>
                <a:gd name="T31" fmla="*/ 232 h 275"/>
                <a:gd name="T32" fmla="*/ 0 w 63"/>
                <a:gd name="T33" fmla="*/ 267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3" h="275">
                  <a:moveTo>
                    <a:pt x="63" y="22"/>
                  </a:moveTo>
                  <a:lnTo>
                    <a:pt x="63" y="22"/>
                  </a:lnTo>
                  <a:cubicBezTo>
                    <a:pt x="63" y="9"/>
                    <a:pt x="57" y="0"/>
                    <a:pt x="43" y="0"/>
                  </a:cubicBezTo>
                  <a:cubicBezTo>
                    <a:pt x="30" y="0"/>
                    <a:pt x="24" y="9"/>
                    <a:pt x="24" y="22"/>
                  </a:cubicBezTo>
                  <a:cubicBezTo>
                    <a:pt x="24" y="35"/>
                    <a:pt x="30" y="44"/>
                    <a:pt x="43" y="44"/>
                  </a:cubicBezTo>
                  <a:cubicBezTo>
                    <a:pt x="57" y="44"/>
                    <a:pt x="63" y="35"/>
                    <a:pt x="63" y="22"/>
                  </a:cubicBezTo>
                  <a:close/>
                  <a:moveTo>
                    <a:pt x="0" y="267"/>
                  </a:moveTo>
                  <a:lnTo>
                    <a:pt x="0" y="267"/>
                  </a:lnTo>
                  <a:cubicBezTo>
                    <a:pt x="0" y="275"/>
                    <a:pt x="0" y="275"/>
                    <a:pt x="0" y="275"/>
                  </a:cubicBezTo>
                  <a:cubicBezTo>
                    <a:pt x="35" y="271"/>
                    <a:pt x="63" y="242"/>
                    <a:pt x="63" y="206"/>
                  </a:cubicBezTo>
                  <a:lnTo>
                    <a:pt x="63" y="95"/>
                  </a:lnTo>
                  <a:lnTo>
                    <a:pt x="63" y="70"/>
                  </a:lnTo>
                  <a:lnTo>
                    <a:pt x="0" y="70"/>
                  </a:lnTo>
                  <a:lnTo>
                    <a:pt x="0" y="79"/>
                  </a:lnTo>
                  <a:cubicBezTo>
                    <a:pt x="27" y="79"/>
                    <a:pt x="24" y="88"/>
                    <a:pt x="24" y="101"/>
                  </a:cubicBezTo>
                  <a:lnTo>
                    <a:pt x="24" y="232"/>
                  </a:lnTo>
                  <a:cubicBezTo>
                    <a:pt x="24" y="247"/>
                    <a:pt x="14" y="262"/>
                    <a:pt x="0" y="267"/>
                  </a:cubicBezTo>
                  <a:close/>
                </a:path>
              </a:pathLst>
            </a:custGeom>
            <a:solidFill>
              <a:srgbClr val="898889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36" name="Freeform 16"/>
            <p:cNvSpPr>
              <a:spLocks/>
            </p:cNvSpPr>
            <p:nvPr userDrawn="1"/>
          </p:nvSpPr>
          <p:spPr bwMode="auto">
            <a:xfrm>
              <a:off x="11391899" y="565150"/>
              <a:ext cx="109538" cy="92075"/>
            </a:xfrm>
            <a:custGeom>
              <a:avLst/>
              <a:gdLst>
                <a:gd name="T0" fmla="*/ 106 w 162"/>
                <a:gd name="T1" fmla="*/ 117 h 137"/>
                <a:gd name="T2" fmla="*/ 106 w 162"/>
                <a:gd name="T3" fmla="*/ 117 h 137"/>
                <a:gd name="T4" fmla="*/ 62 w 162"/>
                <a:gd name="T5" fmla="*/ 137 h 137"/>
                <a:gd name="T6" fmla="*/ 20 w 162"/>
                <a:gd name="T7" fmla="*/ 93 h 137"/>
                <a:gd name="T8" fmla="*/ 20 w 162"/>
                <a:gd name="T9" fmla="*/ 31 h 137"/>
                <a:gd name="T10" fmla="*/ 0 w 162"/>
                <a:gd name="T11" fmla="*/ 11 h 137"/>
                <a:gd name="T12" fmla="*/ 0 w 162"/>
                <a:gd name="T13" fmla="*/ 0 h 137"/>
                <a:gd name="T14" fmla="*/ 29 w 162"/>
                <a:gd name="T15" fmla="*/ 0 h 137"/>
                <a:gd name="T16" fmla="*/ 58 w 162"/>
                <a:gd name="T17" fmla="*/ 0 h 137"/>
                <a:gd name="T18" fmla="*/ 58 w 162"/>
                <a:gd name="T19" fmla="*/ 82 h 137"/>
                <a:gd name="T20" fmla="*/ 79 w 162"/>
                <a:gd name="T21" fmla="*/ 118 h 137"/>
                <a:gd name="T22" fmla="*/ 104 w 162"/>
                <a:gd name="T23" fmla="*/ 81 h 137"/>
                <a:gd name="T24" fmla="*/ 104 w 162"/>
                <a:gd name="T25" fmla="*/ 31 h 137"/>
                <a:gd name="T26" fmla="*/ 85 w 162"/>
                <a:gd name="T27" fmla="*/ 11 h 137"/>
                <a:gd name="T28" fmla="*/ 85 w 162"/>
                <a:gd name="T29" fmla="*/ 0 h 137"/>
                <a:gd name="T30" fmla="*/ 114 w 162"/>
                <a:gd name="T31" fmla="*/ 0 h 137"/>
                <a:gd name="T32" fmla="*/ 142 w 162"/>
                <a:gd name="T33" fmla="*/ 0 h 137"/>
                <a:gd name="T34" fmla="*/ 142 w 162"/>
                <a:gd name="T35" fmla="*/ 104 h 137"/>
                <a:gd name="T36" fmla="*/ 162 w 162"/>
                <a:gd name="T37" fmla="*/ 124 h 137"/>
                <a:gd name="T38" fmla="*/ 162 w 162"/>
                <a:gd name="T39" fmla="*/ 135 h 137"/>
                <a:gd name="T40" fmla="*/ 134 w 162"/>
                <a:gd name="T41" fmla="*/ 134 h 137"/>
                <a:gd name="T42" fmla="*/ 106 w 162"/>
                <a:gd name="T43" fmla="*/ 135 h 137"/>
                <a:gd name="T44" fmla="*/ 106 w 162"/>
                <a:gd name="T45" fmla="*/ 117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62" h="137">
                  <a:moveTo>
                    <a:pt x="106" y="117"/>
                  </a:moveTo>
                  <a:lnTo>
                    <a:pt x="106" y="117"/>
                  </a:lnTo>
                  <a:cubicBezTo>
                    <a:pt x="93" y="131"/>
                    <a:pt x="79" y="137"/>
                    <a:pt x="62" y="137"/>
                  </a:cubicBezTo>
                  <a:cubicBezTo>
                    <a:pt x="29" y="137"/>
                    <a:pt x="20" y="124"/>
                    <a:pt x="20" y="93"/>
                  </a:cubicBezTo>
                  <a:lnTo>
                    <a:pt x="20" y="31"/>
                  </a:lnTo>
                  <a:cubicBezTo>
                    <a:pt x="20" y="17"/>
                    <a:pt x="23" y="11"/>
                    <a:pt x="0" y="11"/>
                  </a:cubicBezTo>
                  <a:lnTo>
                    <a:pt x="0" y="0"/>
                  </a:lnTo>
                  <a:cubicBezTo>
                    <a:pt x="10" y="0"/>
                    <a:pt x="20" y="0"/>
                    <a:pt x="29" y="0"/>
                  </a:cubicBezTo>
                  <a:cubicBezTo>
                    <a:pt x="39" y="0"/>
                    <a:pt x="49" y="0"/>
                    <a:pt x="58" y="0"/>
                  </a:cubicBezTo>
                  <a:lnTo>
                    <a:pt x="58" y="82"/>
                  </a:lnTo>
                  <a:cubicBezTo>
                    <a:pt x="58" y="97"/>
                    <a:pt x="58" y="118"/>
                    <a:pt x="79" y="118"/>
                  </a:cubicBezTo>
                  <a:cubicBezTo>
                    <a:pt x="103" y="118"/>
                    <a:pt x="104" y="100"/>
                    <a:pt x="104" y="81"/>
                  </a:cubicBezTo>
                  <a:lnTo>
                    <a:pt x="104" y="31"/>
                  </a:lnTo>
                  <a:cubicBezTo>
                    <a:pt x="104" y="19"/>
                    <a:pt x="107" y="11"/>
                    <a:pt x="85" y="11"/>
                  </a:cubicBezTo>
                  <a:lnTo>
                    <a:pt x="85" y="0"/>
                  </a:lnTo>
                  <a:cubicBezTo>
                    <a:pt x="95" y="0"/>
                    <a:pt x="105" y="0"/>
                    <a:pt x="114" y="0"/>
                  </a:cubicBezTo>
                  <a:cubicBezTo>
                    <a:pt x="123" y="0"/>
                    <a:pt x="133" y="0"/>
                    <a:pt x="142" y="0"/>
                  </a:cubicBezTo>
                  <a:lnTo>
                    <a:pt x="142" y="104"/>
                  </a:lnTo>
                  <a:cubicBezTo>
                    <a:pt x="142" y="117"/>
                    <a:pt x="140" y="124"/>
                    <a:pt x="162" y="124"/>
                  </a:cubicBezTo>
                  <a:lnTo>
                    <a:pt x="162" y="135"/>
                  </a:lnTo>
                  <a:cubicBezTo>
                    <a:pt x="153" y="134"/>
                    <a:pt x="143" y="134"/>
                    <a:pt x="134" y="134"/>
                  </a:cubicBezTo>
                  <a:cubicBezTo>
                    <a:pt x="124" y="134"/>
                    <a:pt x="115" y="134"/>
                    <a:pt x="106" y="135"/>
                  </a:cubicBezTo>
                  <a:lnTo>
                    <a:pt x="106" y="117"/>
                  </a:lnTo>
                  <a:close/>
                </a:path>
              </a:pathLst>
            </a:custGeom>
            <a:solidFill>
              <a:srgbClr val="898889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37" name="Freeform 17"/>
            <p:cNvSpPr>
              <a:spLocks/>
            </p:cNvSpPr>
            <p:nvPr userDrawn="1"/>
          </p:nvSpPr>
          <p:spPr bwMode="auto">
            <a:xfrm>
              <a:off x="11507787" y="563563"/>
              <a:ext cx="109538" cy="93663"/>
            </a:xfrm>
            <a:custGeom>
              <a:avLst/>
              <a:gdLst>
                <a:gd name="T0" fmla="*/ 57 w 164"/>
                <a:gd name="T1" fmla="*/ 19 h 137"/>
                <a:gd name="T2" fmla="*/ 57 w 164"/>
                <a:gd name="T3" fmla="*/ 19 h 137"/>
                <a:gd name="T4" fmla="*/ 103 w 164"/>
                <a:gd name="T5" fmla="*/ 0 h 137"/>
                <a:gd name="T6" fmla="*/ 143 w 164"/>
                <a:gd name="T7" fmla="*/ 43 h 137"/>
                <a:gd name="T8" fmla="*/ 143 w 164"/>
                <a:gd name="T9" fmla="*/ 102 h 137"/>
                <a:gd name="T10" fmla="*/ 164 w 164"/>
                <a:gd name="T11" fmla="*/ 126 h 137"/>
                <a:gd name="T12" fmla="*/ 164 w 164"/>
                <a:gd name="T13" fmla="*/ 137 h 137"/>
                <a:gd name="T14" fmla="*/ 124 w 164"/>
                <a:gd name="T15" fmla="*/ 136 h 137"/>
                <a:gd name="T16" fmla="*/ 89 w 164"/>
                <a:gd name="T17" fmla="*/ 137 h 137"/>
                <a:gd name="T18" fmla="*/ 89 w 164"/>
                <a:gd name="T19" fmla="*/ 126 h 137"/>
                <a:gd name="T20" fmla="*/ 105 w 164"/>
                <a:gd name="T21" fmla="*/ 102 h 137"/>
                <a:gd name="T22" fmla="*/ 105 w 164"/>
                <a:gd name="T23" fmla="*/ 48 h 137"/>
                <a:gd name="T24" fmla="*/ 83 w 164"/>
                <a:gd name="T25" fmla="*/ 20 h 137"/>
                <a:gd name="T26" fmla="*/ 58 w 164"/>
                <a:gd name="T27" fmla="*/ 52 h 137"/>
                <a:gd name="T28" fmla="*/ 58 w 164"/>
                <a:gd name="T29" fmla="*/ 102 h 137"/>
                <a:gd name="T30" fmla="*/ 75 w 164"/>
                <a:gd name="T31" fmla="*/ 126 h 137"/>
                <a:gd name="T32" fmla="*/ 75 w 164"/>
                <a:gd name="T33" fmla="*/ 137 h 137"/>
                <a:gd name="T34" fmla="*/ 39 w 164"/>
                <a:gd name="T35" fmla="*/ 136 h 137"/>
                <a:gd name="T36" fmla="*/ 0 w 164"/>
                <a:gd name="T37" fmla="*/ 137 h 137"/>
                <a:gd name="T38" fmla="*/ 0 w 164"/>
                <a:gd name="T39" fmla="*/ 126 h 137"/>
                <a:gd name="T40" fmla="*/ 20 w 164"/>
                <a:gd name="T41" fmla="*/ 102 h 137"/>
                <a:gd name="T42" fmla="*/ 20 w 164"/>
                <a:gd name="T43" fmla="*/ 37 h 137"/>
                <a:gd name="T44" fmla="*/ 0 w 164"/>
                <a:gd name="T45" fmla="*/ 13 h 137"/>
                <a:gd name="T46" fmla="*/ 0 w 164"/>
                <a:gd name="T47" fmla="*/ 2 h 137"/>
                <a:gd name="T48" fmla="*/ 29 w 164"/>
                <a:gd name="T49" fmla="*/ 2 h 137"/>
                <a:gd name="T50" fmla="*/ 57 w 164"/>
                <a:gd name="T51" fmla="*/ 2 h 137"/>
                <a:gd name="T52" fmla="*/ 57 w 164"/>
                <a:gd name="T53" fmla="*/ 19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64" h="137">
                  <a:moveTo>
                    <a:pt x="57" y="19"/>
                  </a:moveTo>
                  <a:lnTo>
                    <a:pt x="57" y="19"/>
                  </a:lnTo>
                  <a:cubicBezTo>
                    <a:pt x="73" y="8"/>
                    <a:pt x="82" y="0"/>
                    <a:pt x="103" y="0"/>
                  </a:cubicBezTo>
                  <a:cubicBezTo>
                    <a:pt x="134" y="0"/>
                    <a:pt x="143" y="15"/>
                    <a:pt x="143" y="43"/>
                  </a:cubicBezTo>
                  <a:lnTo>
                    <a:pt x="143" y="102"/>
                  </a:lnTo>
                  <a:cubicBezTo>
                    <a:pt x="143" y="119"/>
                    <a:pt x="140" y="126"/>
                    <a:pt x="164" y="126"/>
                  </a:cubicBezTo>
                  <a:lnTo>
                    <a:pt x="164" y="137"/>
                  </a:lnTo>
                  <a:cubicBezTo>
                    <a:pt x="150" y="136"/>
                    <a:pt x="137" y="136"/>
                    <a:pt x="124" y="136"/>
                  </a:cubicBezTo>
                  <a:cubicBezTo>
                    <a:pt x="111" y="136"/>
                    <a:pt x="98" y="136"/>
                    <a:pt x="89" y="137"/>
                  </a:cubicBezTo>
                  <a:lnTo>
                    <a:pt x="89" y="126"/>
                  </a:lnTo>
                  <a:cubicBezTo>
                    <a:pt x="108" y="126"/>
                    <a:pt x="105" y="117"/>
                    <a:pt x="105" y="102"/>
                  </a:cubicBezTo>
                  <a:lnTo>
                    <a:pt x="105" y="48"/>
                  </a:lnTo>
                  <a:cubicBezTo>
                    <a:pt x="105" y="32"/>
                    <a:pt x="102" y="20"/>
                    <a:pt x="83" y="20"/>
                  </a:cubicBezTo>
                  <a:cubicBezTo>
                    <a:pt x="64" y="20"/>
                    <a:pt x="58" y="36"/>
                    <a:pt x="58" y="52"/>
                  </a:cubicBezTo>
                  <a:lnTo>
                    <a:pt x="58" y="102"/>
                  </a:lnTo>
                  <a:cubicBezTo>
                    <a:pt x="58" y="117"/>
                    <a:pt x="56" y="126"/>
                    <a:pt x="75" y="126"/>
                  </a:cubicBezTo>
                  <a:lnTo>
                    <a:pt x="75" y="137"/>
                  </a:lnTo>
                  <a:cubicBezTo>
                    <a:pt x="66" y="136"/>
                    <a:pt x="53" y="136"/>
                    <a:pt x="39" y="136"/>
                  </a:cubicBezTo>
                  <a:cubicBezTo>
                    <a:pt x="26" y="136"/>
                    <a:pt x="13" y="136"/>
                    <a:pt x="0" y="137"/>
                  </a:cubicBezTo>
                  <a:lnTo>
                    <a:pt x="0" y="126"/>
                  </a:lnTo>
                  <a:cubicBezTo>
                    <a:pt x="23" y="126"/>
                    <a:pt x="20" y="119"/>
                    <a:pt x="20" y="102"/>
                  </a:cubicBezTo>
                  <a:lnTo>
                    <a:pt x="20" y="37"/>
                  </a:lnTo>
                  <a:cubicBezTo>
                    <a:pt x="20" y="19"/>
                    <a:pt x="23" y="13"/>
                    <a:pt x="0" y="13"/>
                  </a:cubicBezTo>
                  <a:lnTo>
                    <a:pt x="0" y="2"/>
                  </a:lnTo>
                  <a:cubicBezTo>
                    <a:pt x="10" y="2"/>
                    <a:pt x="19" y="2"/>
                    <a:pt x="29" y="2"/>
                  </a:cubicBezTo>
                  <a:cubicBezTo>
                    <a:pt x="38" y="2"/>
                    <a:pt x="48" y="2"/>
                    <a:pt x="57" y="2"/>
                  </a:cubicBezTo>
                  <a:lnTo>
                    <a:pt x="57" y="19"/>
                  </a:lnTo>
                  <a:close/>
                </a:path>
              </a:pathLst>
            </a:custGeom>
            <a:solidFill>
              <a:srgbClr val="898889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38" name="Freeform 18"/>
            <p:cNvSpPr>
              <a:spLocks/>
            </p:cNvSpPr>
            <p:nvPr userDrawn="1"/>
          </p:nvSpPr>
          <p:spPr bwMode="auto">
            <a:xfrm>
              <a:off x="9904412" y="393700"/>
              <a:ext cx="331788" cy="331788"/>
            </a:xfrm>
            <a:custGeom>
              <a:avLst/>
              <a:gdLst>
                <a:gd name="T0" fmla="*/ 304 w 494"/>
                <a:gd name="T1" fmla="*/ 414 h 494"/>
                <a:gd name="T2" fmla="*/ 304 w 494"/>
                <a:gd name="T3" fmla="*/ 414 h 494"/>
                <a:gd name="T4" fmla="*/ 304 w 494"/>
                <a:gd name="T5" fmla="*/ 0 h 494"/>
                <a:gd name="T6" fmla="*/ 156 w 494"/>
                <a:gd name="T7" fmla="*/ 0 h 494"/>
                <a:gd name="T8" fmla="*/ 113 w 494"/>
                <a:gd name="T9" fmla="*/ 0 h 494"/>
                <a:gd name="T10" fmla="*/ 0 w 494"/>
                <a:gd name="T11" fmla="*/ 0 h 494"/>
                <a:gd name="T12" fmla="*/ 0 w 494"/>
                <a:gd name="T13" fmla="*/ 494 h 494"/>
                <a:gd name="T14" fmla="*/ 494 w 494"/>
                <a:gd name="T15" fmla="*/ 494 h 494"/>
                <a:gd name="T16" fmla="*/ 494 w 494"/>
                <a:gd name="T17" fmla="*/ 414 h 494"/>
                <a:gd name="T18" fmla="*/ 321 w 494"/>
                <a:gd name="T19" fmla="*/ 414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4" h="494">
                  <a:moveTo>
                    <a:pt x="304" y="414"/>
                  </a:moveTo>
                  <a:lnTo>
                    <a:pt x="304" y="414"/>
                  </a:lnTo>
                  <a:lnTo>
                    <a:pt x="304" y="0"/>
                  </a:lnTo>
                  <a:lnTo>
                    <a:pt x="156" y="0"/>
                  </a:lnTo>
                  <a:lnTo>
                    <a:pt x="113" y="0"/>
                  </a:lnTo>
                  <a:lnTo>
                    <a:pt x="0" y="0"/>
                  </a:lnTo>
                  <a:lnTo>
                    <a:pt x="0" y="494"/>
                  </a:lnTo>
                  <a:lnTo>
                    <a:pt x="494" y="494"/>
                  </a:lnTo>
                  <a:lnTo>
                    <a:pt x="494" y="414"/>
                  </a:lnTo>
                  <a:lnTo>
                    <a:pt x="321" y="414"/>
                  </a:lnTo>
                </a:path>
              </a:pathLst>
            </a:custGeom>
            <a:solidFill>
              <a:srgbClr val="898889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30392005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Flow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2"/>
            <a:ext cx="12195178" cy="6858000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1" y="0"/>
            <a:ext cx="12192000" cy="1295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8172" y="2130426"/>
            <a:ext cx="9146380" cy="2560320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8172" y="4800600"/>
            <a:ext cx="9146381" cy="914400"/>
          </a:xfrm>
        </p:spPr>
        <p:txBody>
          <a:bodyPr/>
          <a:lstStyle>
            <a:lvl1pPr marL="0" indent="0" algn="l">
              <a:spcBef>
                <a:spcPts val="60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grpSp>
        <p:nvGrpSpPr>
          <p:cNvPr id="24" name="Group 23"/>
          <p:cNvGrpSpPr/>
          <p:nvPr userDrawn="1"/>
        </p:nvGrpSpPr>
        <p:grpSpPr>
          <a:xfrm>
            <a:off x="9964908" y="685800"/>
            <a:ext cx="1618922" cy="381000"/>
            <a:chOff x="9904412" y="322263"/>
            <a:chExt cx="1712913" cy="403225"/>
          </a:xfrm>
        </p:grpSpPr>
        <p:sp>
          <p:nvSpPr>
            <p:cNvPr id="25" name="Freeform 5"/>
            <p:cNvSpPr>
              <a:spLocks/>
            </p:cNvSpPr>
            <p:nvPr userDrawn="1"/>
          </p:nvSpPr>
          <p:spPr bwMode="auto">
            <a:xfrm>
              <a:off x="10026649" y="322263"/>
              <a:ext cx="333375" cy="331788"/>
            </a:xfrm>
            <a:custGeom>
              <a:avLst/>
              <a:gdLst>
                <a:gd name="T0" fmla="*/ 0 w 496"/>
                <a:gd name="T1" fmla="*/ 80 h 494"/>
                <a:gd name="T2" fmla="*/ 0 w 496"/>
                <a:gd name="T3" fmla="*/ 80 h 494"/>
                <a:gd name="T4" fmla="*/ 157 w 496"/>
                <a:gd name="T5" fmla="*/ 80 h 494"/>
                <a:gd name="T6" fmla="*/ 192 w 496"/>
                <a:gd name="T7" fmla="*/ 80 h 494"/>
                <a:gd name="T8" fmla="*/ 192 w 496"/>
                <a:gd name="T9" fmla="*/ 108 h 494"/>
                <a:gd name="T10" fmla="*/ 192 w 496"/>
                <a:gd name="T11" fmla="*/ 494 h 494"/>
                <a:gd name="T12" fmla="*/ 341 w 496"/>
                <a:gd name="T13" fmla="*/ 494 h 494"/>
                <a:gd name="T14" fmla="*/ 438 w 496"/>
                <a:gd name="T15" fmla="*/ 494 h 494"/>
                <a:gd name="T16" fmla="*/ 496 w 496"/>
                <a:gd name="T17" fmla="*/ 494 h 494"/>
                <a:gd name="T18" fmla="*/ 496 w 496"/>
                <a:gd name="T19" fmla="*/ 0 h 494"/>
                <a:gd name="T20" fmla="*/ 0 w 496"/>
                <a:gd name="T21" fmla="*/ 0 h 494"/>
                <a:gd name="T22" fmla="*/ 0 w 496"/>
                <a:gd name="T23" fmla="*/ 80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96" h="494">
                  <a:moveTo>
                    <a:pt x="0" y="80"/>
                  </a:moveTo>
                  <a:lnTo>
                    <a:pt x="0" y="80"/>
                  </a:lnTo>
                  <a:lnTo>
                    <a:pt x="157" y="80"/>
                  </a:lnTo>
                  <a:lnTo>
                    <a:pt x="192" y="80"/>
                  </a:lnTo>
                  <a:lnTo>
                    <a:pt x="192" y="108"/>
                  </a:lnTo>
                  <a:lnTo>
                    <a:pt x="192" y="494"/>
                  </a:lnTo>
                  <a:lnTo>
                    <a:pt x="341" y="494"/>
                  </a:lnTo>
                  <a:lnTo>
                    <a:pt x="438" y="494"/>
                  </a:lnTo>
                  <a:lnTo>
                    <a:pt x="496" y="494"/>
                  </a:lnTo>
                  <a:lnTo>
                    <a:pt x="496" y="0"/>
                  </a:lnTo>
                  <a:lnTo>
                    <a:pt x="0" y="0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rgbClr val="069ADD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6" name="Freeform 6"/>
            <p:cNvSpPr>
              <a:spLocks/>
            </p:cNvSpPr>
            <p:nvPr userDrawn="1"/>
          </p:nvSpPr>
          <p:spPr bwMode="auto">
            <a:xfrm>
              <a:off x="10490199" y="523875"/>
              <a:ext cx="101600" cy="133350"/>
            </a:xfrm>
            <a:custGeom>
              <a:avLst/>
              <a:gdLst>
                <a:gd name="T0" fmla="*/ 91 w 150"/>
                <a:gd name="T1" fmla="*/ 185 h 198"/>
                <a:gd name="T2" fmla="*/ 91 w 150"/>
                <a:gd name="T3" fmla="*/ 185 h 198"/>
                <a:gd name="T4" fmla="*/ 129 w 150"/>
                <a:gd name="T5" fmla="*/ 141 h 198"/>
                <a:gd name="T6" fmla="*/ 150 w 150"/>
                <a:gd name="T7" fmla="*/ 141 h 198"/>
                <a:gd name="T8" fmla="*/ 150 w 150"/>
                <a:gd name="T9" fmla="*/ 198 h 198"/>
                <a:gd name="T10" fmla="*/ 44 w 150"/>
                <a:gd name="T11" fmla="*/ 197 h 198"/>
                <a:gd name="T12" fmla="*/ 0 w 150"/>
                <a:gd name="T13" fmla="*/ 198 h 198"/>
                <a:gd name="T14" fmla="*/ 0 w 150"/>
                <a:gd name="T15" fmla="*/ 186 h 198"/>
                <a:gd name="T16" fmla="*/ 24 w 150"/>
                <a:gd name="T17" fmla="*/ 163 h 198"/>
                <a:gd name="T18" fmla="*/ 24 w 150"/>
                <a:gd name="T19" fmla="*/ 35 h 198"/>
                <a:gd name="T20" fmla="*/ 0 w 150"/>
                <a:gd name="T21" fmla="*/ 12 h 198"/>
                <a:gd name="T22" fmla="*/ 0 w 150"/>
                <a:gd name="T23" fmla="*/ 0 h 198"/>
                <a:gd name="T24" fmla="*/ 44 w 150"/>
                <a:gd name="T25" fmla="*/ 1 h 198"/>
                <a:gd name="T26" fmla="*/ 90 w 150"/>
                <a:gd name="T27" fmla="*/ 0 h 198"/>
                <a:gd name="T28" fmla="*/ 90 w 150"/>
                <a:gd name="T29" fmla="*/ 12 h 198"/>
                <a:gd name="T30" fmla="*/ 65 w 150"/>
                <a:gd name="T31" fmla="*/ 35 h 198"/>
                <a:gd name="T32" fmla="*/ 65 w 150"/>
                <a:gd name="T33" fmla="*/ 185 h 198"/>
                <a:gd name="T34" fmla="*/ 91 w 150"/>
                <a:gd name="T35" fmla="*/ 185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0" h="198">
                  <a:moveTo>
                    <a:pt x="91" y="185"/>
                  </a:moveTo>
                  <a:lnTo>
                    <a:pt x="91" y="185"/>
                  </a:lnTo>
                  <a:cubicBezTo>
                    <a:pt x="125" y="185"/>
                    <a:pt x="125" y="175"/>
                    <a:pt x="129" y="141"/>
                  </a:cubicBezTo>
                  <a:lnTo>
                    <a:pt x="150" y="141"/>
                  </a:lnTo>
                  <a:lnTo>
                    <a:pt x="150" y="198"/>
                  </a:lnTo>
                  <a:cubicBezTo>
                    <a:pt x="113" y="198"/>
                    <a:pt x="81" y="197"/>
                    <a:pt x="44" y="197"/>
                  </a:cubicBezTo>
                  <a:cubicBezTo>
                    <a:pt x="28" y="197"/>
                    <a:pt x="12" y="198"/>
                    <a:pt x="0" y="198"/>
                  </a:cubicBezTo>
                  <a:lnTo>
                    <a:pt x="0" y="186"/>
                  </a:lnTo>
                  <a:cubicBezTo>
                    <a:pt x="28" y="186"/>
                    <a:pt x="23" y="180"/>
                    <a:pt x="24" y="163"/>
                  </a:cubicBezTo>
                  <a:lnTo>
                    <a:pt x="24" y="35"/>
                  </a:lnTo>
                  <a:cubicBezTo>
                    <a:pt x="23" y="18"/>
                    <a:pt x="28" y="12"/>
                    <a:pt x="0" y="12"/>
                  </a:cubicBezTo>
                  <a:lnTo>
                    <a:pt x="0" y="0"/>
                  </a:lnTo>
                  <a:cubicBezTo>
                    <a:pt x="12" y="0"/>
                    <a:pt x="28" y="0"/>
                    <a:pt x="44" y="1"/>
                  </a:cubicBezTo>
                  <a:cubicBezTo>
                    <a:pt x="61" y="0"/>
                    <a:pt x="77" y="0"/>
                    <a:pt x="90" y="0"/>
                  </a:cubicBezTo>
                  <a:lnTo>
                    <a:pt x="90" y="12"/>
                  </a:lnTo>
                  <a:cubicBezTo>
                    <a:pt x="63" y="12"/>
                    <a:pt x="65" y="17"/>
                    <a:pt x="65" y="35"/>
                  </a:cubicBezTo>
                  <a:lnTo>
                    <a:pt x="65" y="185"/>
                  </a:lnTo>
                  <a:lnTo>
                    <a:pt x="91" y="185"/>
                  </a:lnTo>
                  <a:close/>
                </a:path>
              </a:pathLst>
            </a:custGeom>
            <a:solidFill>
              <a:srgbClr val="898889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7" name="Freeform 7"/>
            <p:cNvSpPr>
              <a:spLocks noEditPoints="1"/>
            </p:cNvSpPr>
            <p:nvPr userDrawn="1"/>
          </p:nvSpPr>
          <p:spPr bwMode="auto">
            <a:xfrm>
              <a:off x="10601324" y="563563"/>
              <a:ext cx="92075" cy="93663"/>
            </a:xfrm>
            <a:custGeom>
              <a:avLst/>
              <a:gdLst>
                <a:gd name="T0" fmla="*/ 81 w 138"/>
                <a:gd name="T1" fmla="*/ 123 h 139"/>
                <a:gd name="T2" fmla="*/ 81 w 138"/>
                <a:gd name="T3" fmla="*/ 123 h 139"/>
                <a:gd name="T4" fmla="*/ 38 w 138"/>
                <a:gd name="T5" fmla="*/ 139 h 139"/>
                <a:gd name="T6" fmla="*/ 0 w 138"/>
                <a:gd name="T7" fmla="*/ 99 h 139"/>
                <a:gd name="T8" fmla="*/ 35 w 138"/>
                <a:gd name="T9" fmla="*/ 61 h 139"/>
                <a:gd name="T10" fmla="*/ 57 w 138"/>
                <a:gd name="T11" fmla="*/ 60 h 139"/>
                <a:gd name="T12" fmla="*/ 80 w 138"/>
                <a:gd name="T13" fmla="*/ 60 h 139"/>
                <a:gd name="T14" fmla="*/ 61 w 138"/>
                <a:gd name="T15" fmla="*/ 11 h 139"/>
                <a:gd name="T16" fmla="*/ 42 w 138"/>
                <a:gd name="T17" fmla="*/ 34 h 139"/>
                <a:gd name="T18" fmla="*/ 36 w 138"/>
                <a:gd name="T19" fmla="*/ 42 h 139"/>
                <a:gd name="T20" fmla="*/ 16 w 138"/>
                <a:gd name="T21" fmla="*/ 42 h 139"/>
                <a:gd name="T22" fmla="*/ 11 w 138"/>
                <a:gd name="T23" fmla="*/ 34 h 139"/>
                <a:gd name="T24" fmla="*/ 61 w 138"/>
                <a:gd name="T25" fmla="*/ 0 h 139"/>
                <a:gd name="T26" fmla="*/ 118 w 138"/>
                <a:gd name="T27" fmla="*/ 43 h 139"/>
                <a:gd name="T28" fmla="*/ 118 w 138"/>
                <a:gd name="T29" fmla="*/ 102 h 139"/>
                <a:gd name="T30" fmla="*/ 138 w 138"/>
                <a:gd name="T31" fmla="*/ 126 h 139"/>
                <a:gd name="T32" fmla="*/ 138 w 138"/>
                <a:gd name="T33" fmla="*/ 137 h 139"/>
                <a:gd name="T34" fmla="*/ 110 w 138"/>
                <a:gd name="T35" fmla="*/ 136 h 139"/>
                <a:gd name="T36" fmla="*/ 81 w 138"/>
                <a:gd name="T37" fmla="*/ 137 h 139"/>
                <a:gd name="T38" fmla="*/ 81 w 138"/>
                <a:gd name="T39" fmla="*/ 123 h 139"/>
                <a:gd name="T40" fmla="*/ 80 w 138"/>
                <a:gd name="T41" fmla="*/ 71 h 139"/>
                <a:gd name="T42" fmla="*/ 80 w 138"/>
                <a:gd name="T43" fmla="*/ 71 h 139"/>
                <a:gd name="T44" fmla="*/ 69 w 138"/>
                <a:gd name="T45" fmla="*/ 71 h 139"/>
                <a:gd name="T46" fmla="*/ 41 w 138"/>
                <a:gd name="T47" fmla="*/ 89 h 139"/>
                <a:gd name="T48" fmla="*/ 59 w 138"/>
                <a:gd name="T49" fmla="*/ 122 h 139"/>
                <a:gd name="T50" fmla="*/ 80 w 138"/>
                <a:gd name="T51" fmla="*/ 97 h 139"/>
                <a:gd name="T52" fmla="*/ 80 w 138"/>
                <a:gd name="T53" fmla="*/ 71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38" h="139">
                  <a:moveTo>
                    <a:pt x="81" y="123"/>
                  </a:moveTo>
                  <a:lnTo>
                    <a:pt x="81" y="123"/>
                  </a:lnTo>
                  <a:cubicBezTo>
                    <a:pt x="66" y="133"/>
                    <a:pt x="56" y="139"/>
                    <a:pt x="38" y="139"/>
                  </a:cubicBezTo>
                  <a:cubicBezTo>
                    <a:pt x="12" y="139"/>
                    <a:pt x="0" y="124"/>
                    <a:pt x="0" y="99"/>
                  </a:cubicBezTo>
                  <a:cubicBezTo>
                    <a:pt x="0" y="77"/>
                    <a:pt x="12" y="63"/>
                    <a:pt x="35" y="61"/>
                  </a:cubicBezTo>
                  <a:cubicBezTo>
                    <a:pt x="43" y="60"/>
                    <a:pt x="49" y="60"/>
                    <a:pt x="57" y="60"/>
                  </a:cubicBezTo>
                  <a:lnTo>
                    <a:pt x="80" y="60"/>
                  </a:lnTo>
                  <a:cubicBezTo>
                    <a:pt x="80" y="42"/>
                    <a:pt x="87" y="11"/>
                    <a:pt x="61" y="11"/>
                  </a:cubicBezTo>
                  <a:cubicBezTo>
                    <a:pt x="50" y="11"/>
                    <a:pt x="43" y="15"/>
                    <a:pt x="42" y="34"/>
                  </a:cubicBezTo>
                  <a:cubicBezTo>
                    <a:pt x="43" y="40"/>
                    <a:pt x="41" y="42"/>
                    <a:pt x="36" y="42"/>
                  </a:cubicBezTo>
                  <a:lnTo>
                    <a:pt x="16" y="42"/>
                  </a:lnTo>
                  <a:cubicBezTo>
                    <a:pt x="13" y="43"/>
                    <a:pt x="10" y="41"/>
                    <a:pt x="11" y="34"/>
                  </a:cubicBezTo>
                  <a:cubicBezTo>
                    <a:pt x="8" y="8"/>
                    <a:pt x="36" y="0"/>
                    <a:pt x="61" y="0"/>
                  </a:cubicBezTo>
                  <a:cubicBezTo>
                    <a:pt x="103" y="2"/>
                    <a:pt x="118" y="5"/>
                    <a:pt x="118" y="43"/>
                  </a:cubicBezTo>
                  <a:lnTo>
                    <a:pt x="118" y="102"/>
                  </a:lnTo>
                  <a:cubicBezTo>
                    <a:pt x="118" y="125"/>
                    <a:pt x="114" y="126"/>
                    <a:pt x="138" y="126"/>
                  </a:cubicBezTo>
                  <a:lnTo>
                    <a:pt x="138" y="137"/>
                  </a:lnTo>
                  <a:cubicBezTo>
                    <a:pt x="129" y="137"/>
                    <a:pt x="119" y="137"/>
                    <a:pt x="110" y="136"/>
                  </a:cubicBezTo>
                  <a:cubicBezTo>
                    <a:pt x="100" y="137"/>
                    <a:pt x="91" y="137"/>
                    <a:pt x="81" y="137"/>
                  </a:cubicBezTo>
                  <a:lnTo>
                    <a:pt x="81" y="123"/>
                  </a:lnTo>
                  <a:close/>
                  <a:moveTo>
                    <a:pt x="80" y="71"/>
                  </a:moveTo>
                  <a:lnTo>
                    <a:pt x="80" y="71"/>
                  </a:lnTo>
                  <a:lnTo>
                    <a:pt x="69" y="71"/>
                  </a:lnTo>
                  <a:cubicBezTo>
                    <a:pt x="54" y="71"/>
                    <a:pt x="45" y="74"/>
                    <a:pt x="41" y="89"/>
                  </a:cubicBezTo>
                  <a:cubicBezTo>
                    <a:pt x="39" y="104"/>
                    <a:pt x="40" y="122"/>
                    <a:pt x="59" y="122"/>
                  </a:cubicBezTo>
                  <a:cubicBezTo>
                    <a:pt x="74" y="122"/>
                    <a:pt x="80" y="111"/>
                    <a:pt x="80" y="97"/>
                  </a:cubicBezTo>
                  <a:lnTo>
                    <a:pt x="80" y="71"/>
                  </a:lnTo>
                  <a:close/>
                </a:path>
              </a:pathLst>
            </a:custGeom>
            <a:solidFill>
              <a:srgbClr val="898889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8" name="Freeform 8"/>
            <p:cNvSpPr>
              <a:spLocks/>
            </p:cNvSpPr>
            <p:nvPr userDrawn="1"/>
          </p:nvSpPr>
          <p:spPr bwMode="auto">
            <a:xfrm>
              <a:off x="10699749" y="563563"/>
              <a:ext cx="109538" cy="93663"/>
            </a:xfrm>
            <a:custGeom>
              <a:avLst/>
              <a:gdLst>
                <a:gd name="T0" fmla="*/ 57 w 163"/>
                <a:gd name="T1" fmla="*/ 19 h 137"/>
                <a:gd name="T2" fmla="*/ 57 w 163"/>
                <a:gd name="T3" fmla="*/ 19 h 137"/>
                <a:gd name="T4" fmla="*/ 103 w 163"/>
                <a:gd name="T5" fmla="*/ 0 h 137"/>
                <a:gd name="T6" fmla="*/ 143 w 163"/>
                <a:gd name="T7" fmla="*/ 43 h 137"/>
                <a:gd name="T8" fmla="*/ 143 w 163"/>
                <a:gd name="T9" fmla="*/ 102 h 137"/>
                <a:gd name="T10" fmla="*/ 163 w 163"/>
                <a:gd name="T11" fmla="*/ 126 h 137"/>
                <a:gd name="T12" fmla="*/ 163 w 163"/>
                <a:gd name="T13" fmla="*/ 137 h 137"/>
                <a:gd name="T14" fmla="*/ 124 w 163"/>
                <a:gd name="T15" fmla="*/ 136 h 137"/>
                <a:gd name="T16" fmla="*/ 88 w 163"/>
                <a:gd name="T17" fmla="*/ 137 h 137"/>
                <a:gd name="T18" fmla="*/ 88 w 163"/>
                <a:gd name="T19" fmla="*/ 126 h 137"/>
                <a:gd name="T20" fmla="*/ 105 w 163"/>
                <a:gd name="T21" fmla="*/ 102 h 137"/>
                <a:gd name="T22" fmla="*/ 105 w 163"/>
                <a:gd name="T23" fmla="*/ 48 h 137"/>
                <a:gd name="T24" fmla="*/ 82 w 163"/>
                <a:gd name="T25" fmla="*/ 20 h 137"/>
                <a:gd name="T26" fmla="*/ 58 w 163"/>
                <a:gd name="T27" fmla="*/ 52 h 137"/>
                <a:gd name="T28" fmla="*/ 58 w 163"/>
                <a:gd name="T29" fmla="*/ 102 h 137"/>
                <a:gd name="T30" fmla="*/ 74 w 163"/>
                <a:gd name="T31" fmla="*/ 126 h 137"/>
                <a:gd name="T32" fmla="*/ 74 w 163"/>
                <a:gd name="T33" fmla="*/ 137 h 137"/>
                <a:gd name="T34" fmla="*/ 39 w 163"/>
                <a:gd name="T35" fmla="*/ 136 h 137"/>
                <a:gd name="T36" fmla="*/ 0 w 163"/>
                <a:gd name="T37" fmla="*/ 137 h 137"/>
                <a:gd name="T38" fmla="*/ 0 w 163"/>
                <a:gd name="T39" fmla="*/ 126 h 137"/>
                <a:gd name="T40" fmla="*/ 20 w 163"/>
                <a:gd name="T41" fmla="*/ 102 h 137"/>
                <a:gd name="T42" fmla="*/ 20 w 163"/>
                <a:gd name="T43" fmla="*/ 37 h 137"/>
                <a:gd name="T44" fmla="*/ 0 w 163"/>
                <a:gd name="T45" fmla="*/ 13 h 137"/>
                <a:gd name="T46" fmla="*/ 0 w 163"/>
                <a:gd name="T47" fmla="*/ 2 h 137"/>
                <a:gd name="T48" fmla="*/ 28 w 163"/>
                <a:gd name="T49" fmla="*/ 2 h 137"/>
                <a:gd name="T50" fmla="*/ 57 w 163"/>
                <a:gd name="T51" fmla="*/ 2 h 137"/>
                <a:gd name="T52" fmla="*/ 57 w 163"/>
                <a:gd name="T53" fmla="*/ 19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63" h="137">
                  <a:moveTo>
                    <a:pt x="57" y="19"/>
                  </a:moveTo>
                  <a:lnTo>
                    <a:pt x="57" y="19"/>
                  </a:lnTo>
                  <a:cubicBezTo>
                    <a:pt x="72" y="8"/>
                    <a:pt x="81" y="0"/>
                    <a:pt x="103" y="0"/>
                  </a:cubicBezTo>
                  <a:cubicBezTo>
                    <a:pt x="133" y="0"/>
                    <a:pt x="143" y="15"/>
                    <a:pt x="143" y="43"/>
                  </a:cubicBezTo>
                  <a:lnTo>
                    <a:pt x="143" y="102"/>
                  </a:lnTo>
                  <a:cubicBezTo>
                    <a:pt x="143" y="119"/>
                    <a:pt x="140" y="126"/>
                    <a:pt x="163" y="126"/>
                  </a:cubicBezTo>
                  <a:lnTo>
                    <a:pt x="163" y="137"/>
                  </a:lnTo>
                  <a:cubicBezTo>
                    <a:pt x="150" y="136"/>
                    <a:pt x="137" y="136"/>
                    <a:pt x="124" y="136"/>
                  </a:cubicBezTo>
                  <a:cubicBezTo>
                    <a:pt x="111" y="136"/>
                    <a:pt x="98" y="136"/>
                    <a:pt x="88" y="137"/>
                  </a:cubicBezTo>
                  <a:lnTo>
                    <a:pt x="88" y="126"/>
                  </a:lnTo>
                  <a:cubicBezTo>
                    <a:pt x="108" y="126"/>
                    <a:pt x="105" y="117"/>
                    <a:pt x="105" y="102"/>
                  </a:cubicBezTo>
                  <a:lnTo>
                    <a:pt x="105" y="48"/>
                  </a:lnTo>
                  <a:cubicBezTo>
                    <a:pt x="105" y="32"/>
                    <a:pt x="101" y="20"/>
                    <a:pt x="82" y="20"/>
                  </a:cubicBezTo>
                  <a:cubicBezTo>
                    <a:pt x="63" y="20"/>
                    <a:pt x="58" y="36"/>
                    <a:pt x="58" y="52"/>
                  </a:cubicBezTo>
                  <a:lnTo>
                    <a:pt x="58" y="102"/>
                  </a:lnTo>
                  <a:cubicBezTo>
                    <a:pt x="58" y="117"/>
                    <a:pt x="55" y="126"/>
                    <a:pt x="74" y="126"/>
                  </a:cubicBezTo>
                  <a:lnTo>
                    <a:pt x="74" y="137"/>
                  </a:lnTo>
                  <a:cubicBezTo>
                    <a:pt x="65" y="136"/>
                    <a:pt x="52" y="136"/>
                    <a:pt x="39" y="136"/>
                  </a:cubicBezTo>
                  <a:cubicBezTo>
                    <a:pt x="26" y="136"/>
                    <a:pt x="13" y="136"/>
                    <a:pt x="0" y="137"/>
                  </a:cubicBezTo>
                  <a:lnTo>
                    <a:pt x="0" y="126"/>
                  </a:lnTo>
                  <a:cubicBezTo>
                    <a:pt x="23" y="126"/>
                    <a:pt x="20" y="119"/>
                    <a:pt x="20" y="102"/>
                  </a:cubicBezTo>
                  <a:lnTo>
                    <a:pt x="20" y="37"/>
                  </a:lnTo>
                  <a:cubicBezTo>
                    <a:pt x="20" y="19"/>
                    <a:pt x="23" y="13"/>
                    <a:pt x="0" y="13"/>
                  </a:cubicBezTo>
                  <a:lnTo>
                    <a:pt x="0" y="2"/>
                  </a:lnTo>
                  <a:cubicBezTo>
                    <a:pt x="9" y="2"/>
                    <a:pt x="19" y="2"/>
                    <a:pt x="28" y="2"/>
                  </a:cubicBezTo>
                  <a:cubicBezTo>
                    <a:pt x="38" y="2"/>
                    <a:pt x="47" y="2"/>
                    <a:pt x="57" y="2"/>
                  </a:cubicBezTo>
                  <a:lnTo>
                    <a:pt x="57" y="19"/>
                  </a:lnTo>
                  <a:close/>
                </a:path>
              </a:pathLst>
            </a:custGeom>
            <a:solidFill>
              <a:srgbClr val="898889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9" name="Freeform 9"/>
            <p:cNvSpPr>
              <a:spLocks noEditPoints="1"/>
            </p:cNvSpPr>
            <p:nvPr userDrawn="1"/>
          </p:nvSpPr>
          <p:spPr bwMode="auto">
            <a:xfrm>
              <a:off x="10812462" y="512763"/>
              <a:ext cx="103188" cy="144463"/>
            </a:xfrm>
            <a:custGeom>
              <a:avLst/>
              <a:gdLst>
                <a:gd name="T0" fmla="*/ 97 w 154"/>
                <a:gd name="T1" fmla="*/ 197 h 215"/>
                <a:gd name="T2" fmla="*/ 97 w 154"/>
                <a:gd name="T3" fmla="*/ 197 h 215"/>
                <a:gd name="T4" fmla="*/ 58 w 154"/>
                <a:gd name="T5" fmla="*/ 215 h 215"/>
                <a:gd name="T6" fmla="*/ 0 w 154"/>
                <a:gd name="T7" fmla="*/ 150 h 215"/>
                <a:gd name="T8" fmla="*/ 55 w 154"/>
                <a:gd name="T9" fmla="*/ 76 h 215"/>
                <a:gd name="T10" fmla="*/ 95 w 154"/>
                <a:gd name="T11" fmla="*/ 91 h 215"/>
                <a:gd name="T12" fmla="*/ 95 w 154"/>
                <a:gd name="T13" fmla="*/ 34 h 215"/>
                <a:gd name="T14" fmla="*/ 75 w 154"/>
                <a:gd name="T15" fmla="*/ 11 h 215"/>
                <a:gd name="T16" fmla="*/ 75 w 154"/>
                <a:gd name="T17" fmla="*/ 0 h 215"/>
                <a:gd name="T18" fmla="*/ 133 w 154"/>
                <a:gd name="T19" fmla="*/ 0 h 215"/>
                <a:gd name="T20" fmla="*/ 133 w 154"/>
                <a:gd name="T21" fmla="*/ 178 h 215"/>
                <a:gd name="T22" fmla="*/ 154 w 154"/>
                <a:gd name="T23" fmla="*/ 202 h 215"/>
                <a:gd name="T24" fmla="*/ 154 w 154"/>
                <a:gd name="T25" fmla="*/ 213 h 215"/>
                <a:gd name="T26" fmla="*/ 125 w 154"/>
                <a:gd name="T27" fmla="*/ 212 h 215"/>
                <a:gd name="T28" fmla="*/ 97 w 154"/>
                <a:gd name="T29" fmla="*/ 213 h 215"/>
                <a:gd name="T30" fmla="*/ 97 w 154"/>
                <a:gd name="T31" fmla="*/ 197 h 215"/>
                <a:gd name="T32" fmla="*/ 95 w 154"/>
                <a:gd name="T33" fmla="*/ 124 h 215"/>
                <a:gd name="T34" fmla="*/ 95 w 154"/>
                <a:gd name="T35" fmla="*/ 124 h 215"/>
                <a:gd name="T36" fmla="*/ 70 w 154"/>
                <a:gd name="T37" fmla="*/ 89 h 215"/>
                <a:gd name="T38" fmla="*/ 43 w 154"/>
                <a:gd name="T39" fmla="*/ 136 h 215"/>
                <a:gd name="T40" fmla="*/ 43 w 154"/>
                <a:gd name="T41" fmla="*/ 151 h 215"/>
                <a:gd name="T42" fmla="*/ 68 w 154"/>
                <a:gd name="T43" fmla="*/ 201 h 215"/>
                <a:gd name="T44" fmla="*/ 95 w 154"/>
                <a:gd name="T45" fmla="*/ 167 h 215"/>
                <a:gd name="T46" fmla="*/ 95 w 154"/>
                <a:gd name="T47" fmla="*/ 124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54" h="215">
                  <a:moveTo>
                    <a:pt x="97" y="197"/>
                  </a:moveTo>
                  <a:lnTo>
                    <a:pt x="97" y="197"/>
                  </a:lnTo>
                  <a:cubicBezTo>
                    <a:pt x="86" y="209"/>
                    <a:pt x="74" y="215"/>
                    <a:pt x="58" y="215"/>
                  </a:cubicBezTo>
                  <a:cubicBezTo>
                    <a:pt x="17" y="215"/>
                    <a:pt x="0" y="190"/>
                    <a:pt x="0" y="150"/>
                  </a:cubicBezTo>
                  <a:cubicBezTo>
                    <a:pt x="0" y="112"/>
                    <a:pt x="11" y="76"/>
                    <a:pt x="55" y="76"/>
                  </a:cubicBezTo>
                  <a:cubicBezTo>
                    <a:pt x="68" y="76"/>
                    <a:pt x="85" y="79"/>
                    <a:pt x="95" y="91"/>
                  </a:cubicBezTo>
                  <a:lnTo>
                    <a:pt x="95" y="34"/>
                  </a:lnTo>
                  <a:cubicBezTo>
                    <a:pt x="95" y="17"/>
                    <a:pt x="98" y="11"/>
                    <a:pt x="75" y="11"/>
                  </a:cubicBezTo>
                  <a:lnTo>
                    <a:pt x="75" y="0"/>
                  </a:lnTo>
                  <a:lnTo>
                    <a:pt x="133" y="0"/>
                  </a:lnTo>
                  <a:lnTo>
                    <a:pt x="133" y="178"/>
                  </a:lnTo>
                  <a:cubicBezTo>
                    <a:pt x="133" y="195"/>
                    <a:pt x="130" y="202"/>
                    <a:pt x="154" y="202"/>
                  </a:cubicBezTo>
                  <a:lnTo>
                    <a:pt x="154" y="213"/>
                  </a:lnTo>
                  <a:cubicBezTo>
                    <a:pt x="144" y="212"/>
                    <a:pt x="135" y="212"/>
                    <a:pt x="125" y="212"/>
                  </a:cubicBezTo>
                  <a:cubicBezTo>
                    <a:pt x="116" y="212"/>
                    <a:pt x="106" y="212"/>
                    <a:pt x="97" y="213"/>
                  </a:cubicBezTo>
                  <a:lnTo>
                    <a:pt x="97" y="197"/>
                  </a:lnTo>
                  <a:close/>
                  <a:moveTo>
                    <a:pt x="95" y="124"/>
                  </a:moveTo>
                  <a:lnTo>
                    <a:pt x="95" y="124"/>
                  </a:lnTo>
                  <a:cubicBezTo>
                    <a:pt x="95" y="109"/>
                    <a:pt x="89" y="89"/>
                    <a:pt x="70" y="89"/>
                  </a:cubicBezTo>
                  <a:cubicBezTo>
                    <a:pt x="44" y="89"/>
                    <a:pt x="43" y="116"/>
                    <a:pt x="43" y="136"/>
                  </a:cubicBezTo>
                  <a:lnTo>
                    <a:pt x="43" y="151"/>
                  </a:lnTo>
                  <a:cubicBezTo>
                    <a:pt x="43" y="169"/>
                    <a:pt x="43" y="201"/>
                    <a:pt x="68" y="201"/>
                  </a:cubicBezTo>
                  <a:cubicBezTo>
                    <a:pt x="87" y="201"/>
                    <a:pt x="95" y="183"/>
                    <a:pt x="95" y="167"/>
                  </a:cubicBezTo>
                  <a:lnTo>
                    <a:pt x="95" y="124"/>
                  </a:lnTo>
                  <a:close/>
                </a:path>
              </a:pathLst>
            </a:custGeom>
            <a:solidFill>
              <a:srgbClr val="898889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30" name="Freeform 10"/>
            <p:cNvSpPr>
              <a:spLocks/>
            </p:cNvSpPr>
            <p:nvPr userDrawn="1"/>
          </p:nvSpPr>
          <p:spPr bwMode="auto">
            <a:xfrm>
              <a:off x="10923587" y="563563"/>
              <a:ext cx="71438" cy="93663"/>
            </a:xfrm>
            <a:custGeom>
              <a:avLst/>
              <a:gdLst>
                <a:gd name="T0" fmla="*/ 101 w 108"/>
                <a:gd name="T1" fmla="*/ 41 h 139"/>
                <a:gd name="T2" fmla="*/ 101 w 108"/>
                <a:gd name="T3" fmla="*/ 41 h 139"/>
                <a:gd name="T4" fmla="*/ 84 w 108"/>
                <a:gd name="T5" fmla="*/ 41 h 139"/>
                <a:gd name="T6" fmla="*/ 59 w 108"/>
                <a:gd name="T7" fmla="*/ 11 h 139"/>
                <a:gd name="T8" fmla="*/ 36 w 108"/>
                <a:gd name="T9" fmla="*/ 30 h 139"/>
                <a:gd name="T10" fmla="*/ 108 w 108"/>
                <a:gd name="T11" fmla="*/ 96 h 139"/>
                <a:gd name="T12" fmla="*/ 53 w 108"/>
                <a:gd name="T13" fmla="*/ 139 h 139"/>
                <a:gd name="T14" fmla="*/ 0 w 108"/>
                <a:gd name="T15" fmla="*/ 134 h 139"/>
                <a:gd name="T16" fmla="*/ 0 w 108"/>
                <a:gd name="T17" fmla="*/ 95 h 139"/>
                <a:gd name="T18" fmla="*/ 19 w 108"/>
                <a:gd name="T19" fmla="*/ 95 h 139"/>
                <a:gd name="T20" fmla="*/ 20 w 108"/>
                <a:gd name="T21" fmla="*/ 107 h 139"/>
                <a:gd name="T22" fmla="*/ 45 w 108"/>
                <a:gd name="T23" fmla="*/ 129 h 139"/>
                <a:gd name="T24" fmla="*/ 72 w 108"/>
                <a:gd name="T25" fmla="*/ 106 h 139"/>
                <a:gd name="T26" fmla="*/ 28 w 108"/>
                <a:gd name="T27" fmla="*/ 80 h 139"/>
                <a:gd name="T28" fmla="*/ 0 w 108"/>
                <a:gd name="T29" fmla="*/ 44 h 139"/>
                <a:gd name="T30" fmla="*/ 60 w 108"/>
                <a:gd name="T31" fmla="*/ 0 h 139"/>
                <a:gd name="T32" fmla="*/ 101 w 108"/>
                <a:gd name="T33" fmla="*/ 6 h 139"/>
                <a:gd name="T34" fmla="*/ 101 w 108"/>
                <a:gd name="T35" fmla="*/ 41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8" h="139">
                  <a:moveTo>
                    <a:pt x="101" y="41"/>
                  </a:moveTo>
                  <a:lnTo>
                    <a:pt x="101" y="41"/>
                  </a:lnTo>
                  <a:lnTo>
                    <a:pt x="84" y="41"/>
                  </a:lnTo>
                  <a:cubicBezTo>
                    <a:pt x="84" y="23"/>
                    <a:pt x="79" y="11"/>
                    <a:pt x="59" y="11"/>
                  </a:cubicBezTo>
                  <a:cubicBezTo>
                    <a:pt x="46" y="11"/>
                    <a:pt x="36" y="16"/>
                    <a:pt x="36" y="30"/>
                  </a:cubicBezTo>
                  <a:cubicBezTo>
                    <a:pt x="36" y="64"/>
                    <a:pt x="108" y="39"/>
                    <a:pt x="108" y="96"/>
                  </a:cubicBezTo>
                  <a:cubicBezTo>
                    <a:pt x="108" y="120"/>
                    <a:pt x="91" y="139"/>
                    <a:pt x="53" y="139"/>
                  </a:cubicBezTo>
                  <a:cubicBezTo>
                    <a:pt x="35" y="139"/>
                    <a:pt x="13" y="137"/>
                    <a:pt x="0" y="134"/>
                  </a:cubicBezTo>
                  <a:lnTo>
                    <a:pt x="0" y="95"/>
                  </a:lnTo>
                  <a:lnTo>
                    <a:pt x="19" y="95"/>
                  </a:lnTo>
                  <a:lnTo>
                    <a:pt x="20" y="107"/>
                  </a:lnTo>
                  <a:cubicBezTo>
                    <a:pt x="21" y="121"/>
                    <a:pt x="32" y="129"/>
                    <a:pt x="45" y="129"/>
                  </a:cubicBezTo>
                  <a:cubicBezTo>
                    <a:pt x="61" y="129"/>
                    <a:pt x="72" y="123"/>
                    <a:pt x="72" y="106"/>
                  </a:cubicBezTo>
                  <a:cubicBezTo>
                    <a:pt x="72" y="88"/>
                    <a:pt x="44" y="85"/>
                    <a:pt x="28" y="80"/>
                  </a:cubicBezTo>
                  <a:cubicBezTo>
                    <a:pt x="12" y="74"/>
                    <a:pt x="0" y="63"/>
                    <a:pt x="0" y="44"/>
                  </a:cubicBezTo>
                  <a:cubicBezTo>
                    <a:pt x="0" y="7"/>
                    <a:pt x="29" y="0"/>
                    <a:pt x="60" y="0"/>
                  </a:cubicBezTo>
                  <a:cubicBezTo>
                    <a:pt x="74" y="0"/>
                    <a:pt x="88" y="1"/>
                    <a:pt x="101" y="6"/>
                  </a:cubicBezTo>
                  <a:lnTo>
                    <a:pt x="101" y="41"/>
                  </a:lnTo>
                  <a:close/>
                </a:path>
              </a:pathLst>
            </a:custGeom>
            <a:solidFill>
              <a:srgbClr val="898889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31" name="Freeform 11"/>
            <p:cNvSpPr>
              <a:spLocks/>
            </p:cNvSpPr>
            <p:nvPr userDrawn="1"/>
          </p:nvSpPr>
          <p:spPr bwMode="auto">
            <a:xfrm>
              <a:off x="10998199" y="565150"/>
              <a:ext cx="96838" cy="92075"/>
            </a:xfrm>
            <a:custGeom>
              <a:avLst/>
              <a:gdLst>
                <a:gd name="T0" fmla="*/ 146 w 146"/>
                <a:gd name="T1" fmla="*/ 0 h 135"/>
                <a:gd name="T2" fmla="*/ 146 w 146"/>
                <a:gd name="T3" fmla="*/ 0 h 135"/>
                <a:gd name="T4" fmla="*/ 121 w 146"/>
                <a:gd name="T5" fmla="*/ 0 h 135"/>
                <a:gd name="T6" fmla="*/ 93 w 146"/>
                <a:gd name="T7" fmla="*/ 0 h 135"/>
                <a:gd name="T8" fmla="*/ 93 w 146"/>
                <a:gd name="T9" fmla="*/ 10 h 135"/>
                <a:gd name="T10" fmla="*/ 109 w 146"/>
                <a:gd name="T11" fmla="*/ 17 h 135"/>
                <a:gd name="T12" fmla="*/ 108 w 146"/>
                <a:gd name="T13" fmla="*/ 25 h 135"/>
                <a:gd name="T14" fmla="*/ 86 w 146"/>
                <a:gd name="T15" fmla="*/ 101 h 135"/>
                <a:gd name="T16" fmla="*/ 60 w 146"/>
                <a:gd name="T17" fmla="*/ 29 h 135"/>
                <a:gd name="T18" fmla="*/ 59 w 146"/>
                <a:gd name="T19" fmla="*/ 19 h 135"/>
                <a:gd name="T20" fmla="*/ 76 w 146"/>
                <a:gd name="T21" fmla="*/ 10 h 135"/>
                <a:gd name="T22" fmla="*/ 76 w 146"/>
                <a:gd name="T23" fmla="*/ 0 h 135"/>
                <a:gd name="T24" fmla="*/ 36 w 146"/>
                <a:gd name="T25" fmla="*/ 0 h 135"/>
                <a:gd name="T26" fmla="*/ 0 w 146"/>
                <a:gd name="T27" fmla="*/ 0 h 135"/>
                <a:gd name="T28" fmla="*/ 0 w 146"/>
                <a:gd name="T29" fmla="*/ 10 h 135"/>
                <a:gd name="T30" fmla="*/ 19 w 146"/>
                <a:gd name="T31" fmla="*/ 29 h 135"/>
                <a:gd name="T32" fmla="*/ 59 w 146"/>
                <a:gd name="T33" fmla="*/ 135 h 135"/>
                <a:gd name="T34" fmla="*/ 72 w 146"/>
                <a:gd name="T35" fmla="*/ 134 h 135"/>
                <a:gd name="T36" fmla="*/ 85 w 146"/>
                <a:gd name="T37" fmla="*/ 135 h 135"/>
                <a:gd name="T38" fmla="*/ 125 w 146"/>
                <a:gd name="T39" fmla="*/ 29 h 135"/>
                <a:gd name="T40" fmla="*/ 146 w 146"/>
                <a:gd name="T41" fmla="*/ 10 h 135"/>
                <a:gd name="T42" fmla="*/ 146 w 146"/>
                <a:gd name="T43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6" h="135">
                  <a:moveTo>
                    <a:pt x="146" y="0"/>
                  </a:moveTo>
                  <a:lnTo>
                    <a:pt x="146" y="0"/>
                  </a:lnTo>
                  <a:cubicBezTo>
                    <a:pt x="138" y="0"/>
                    <a:pt x="130" y="0"/>
                    <a:pt x="121" y="0"/>
                  </a:cubicBezTo>
                  <a:cubicBezTo>
                    <a:pt x="112" y="0"/>
                    <a:pt x="102" y="0"/>
                    <a:pt x="93" y="0"/>
                  </a:cubicBezTo>
                  <a:lnTo>
                    <a:pt x="93" y="10"/>
                  </a:lnTo>
                  <a:cubicBezTo>
                    <a:pt x="103" y="10"/>
                    <a:pt x="109" y="12"/>
                    <a:pt x="109" y="17"/>
                  </a:cubicBezTo>
                  <a:cubicBezTo>
                    <a:pt x="109" y="20"/>
                    <a:pt x="109" y="22"/>
                    <a:pt x="108" y="25"/>
                  </a:cubicBezTo>
                  <a:lnTo>
                    <a:pt x="86" y="101"/>
                  </a:lnTo>
                  <a:lnTo>
                    <a:pt x="60" y="29"/>
                  </a:lnTo>
                  <a:cubicBezTo>
                    <a:pt x="58" y="24"/>
                    <a:pt x="58" y="22"/>
                    <a:pt x="59" y="19"/>
                  </a:cubicBezTo>
                  <a:cubicBezTo>
                    <a:pt x="60" y="13"/>
                    <a:pt x="65" y="11"/>
                    <a:pt x="76" y="10"/>
                  </a:cubicBezTo>
                  <a:lnTo>
                    <a:pt x="76" y="0"/>
                  </a:lnTo>
                  <a:cubicBezTo>
                    <a:pt x="62" y="0"/>
                    <a:pt x="50" y="0"/>
                    <a:pt x="36" y="0"/>
                  </a:cubicBezTo>
                  <a:cubicBezTo>
                    <a:pt x="24" y="0"/>
                    <a:pt x="12" y="0"/>
                    <a:pt x="0" y="0"/>
                  </a:cubicBezTo>
                  <a:lnTo>
                    <a:pt x="0" y="10"/>
                  </a:lnTo>
                  <a:cubicBezTo>
                    <a:pt x="12" y="12"/>
                    <a:pt x="16" y="17"/>
                    <a:pt x="19" y="29"/>
                  </a:cubicBezTo>
                  <a:lnTo>
                    <a:pt x="59" y="135"/>
                  </a:lnTo>
                  <a:cubicBezTo>
                    <a:pt x="63" y="134"/>
                    <a:pt x="68" y="134"/>
                    <a:pt x="72" y="134"/>
                  </a:cubicBezTo>
                  <a:cubicBezTo>
                    <a:pt x="77" y="134"/>
                    <a:pt x="81" y="134"/>
                    <a:pt x="85" y="135"/>
                  </a:cubicBezTo>
                  <a:lnTo>
                    <a:pt x="125" y="29"/>
                  </a:lnTo>
                  <a:cubicBezTo>
                    <a:pt x="129" y="18"/>
                    <a:pt x="134" y="11"/>
                    <a:pt x="146" y="10"/>
                  </a:cubicBezTo>
                  <a:lnTo>
                    <a:pt x="146" y="0"/>
                  </a:lnTo>
                  <a:close/>
                </a:path>
              </a:pathLst>
            </a:custGeom>
            <a:solidFill>
              <a:srgbClr val="898889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32" name="Freeform 12"/>
            <p:cNvSpPr>
              <a:spLocks noEditPoints="1"/>
            </p:cNvSpPr>
            <p:nvPr userDrawn="1"/>
          </p:nvSpPr>
          <p:spPr bwMode="auto">
            <a:xfrm>
              <a:off x="11098212" y="519113"/>
              <a:ext cx="52388" cy="138113"/>
            </a:xfrm>
            <a:custGeom>
              <a:avLst/>
              <a:gdLst>
                <a:gd name="T0" fmla="*/ 78 w 78"/>
                <a:gd name="T1" fmla="*/ 205 h 205"/>
                <a:gd name="T2" fmla="*/ 78 w 78"/>
                <a:gd name="T3" fmla="*/ 205 h 205"/>
                <a:gd name="T4" fmla="*/ 78 w 78"/>
                <a:gd name="T5" fmla="*/ 194 h 205"/>
                <a:gd name="T6" fmla="*/ 58 w 78"/>
                <a:gd name="T7" fmla="*/ 170 h 205"/>
                <a:gd name="T8" fmla="*/ 58 w 78"/>
                <a:gd name="T9" fmla="*/ 70 h 205"/>
                <a:gd name="T10" fmla="*/ 4 w 78"/>
                <a:gd name="T11" fmla="*/ 70 h 205"/>
                <a:gd name="T12" fmla="*/ 4 w 78"/>
                <a:gd name="T13" fmla="*/ 81 h 205"/>
                <a:gd name="T14" fmla="*/ 20 w 78"/>
                <a:gd name="T15" fmla="*/ 101 h 205"/>
                <a:gd name="T16" fmla="*/ 20 w 78"/>
                <a:gd name="T17" fmla="*/ 170 h 205"/>
                <a:gd name="T18" fmla="*/ 0 w 78"/>
                <a:gd name="T19" fmla="*/ 194 h 205"/>
                <a:gd name="T20" fmla="*/ 0 w 78"/>
                <a:gd name="T21" fmla="*/ 205 h 205"/>
                <a:gd name="T22" fmla="*/ 39 w 78"/>
                <a:gd name="T23" fmla="*/ 204 h 205"/>
                <a:gd name="T24" fmla="*/ 78 w 78"/>
                <a:gd name="T25" fmla="*/ 205 h 205"/>
                <a:gd name="T26" fmla="*/ 59 w 78"/>
                <a:gd name="T27" fmla="*/ 22 h 205"/>
                <a:gd name="T28" fmla="*/ 59 w 78"/>
                <a:gd name="T29" fmla="*/ 22 h 205"/>
                <a:gd name="T30" fmla="*/ 40 w 78"/>
                <a:gd name="T31" fmla="*/ 0 h 205"/>
                <a:gd name="T32" fmla="*/ 20 w 78"/>
                <a:gd name="T33" fmla="*/ 22 h 205"/>
                <a:gd name="T34" fmla="*/ 40 w 78"/>
                <a:gd name="T35" fmla="*/ 44 h 205"/>
                <a:gd name="T36" fmla="*/ 59 w 78"/>
                <a:gd name="T37" fmla="*/ 22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8" h="205">
                  <a:moveTo>
                    <a:pt x="78" y="205"/>
                  </a:moveTo>
                  <a:lnTo>
                    <a:pt x="78" y="205"/>
                  </a:lnTo>
                  <a:lnTo>
                    <a:pt x="78" y="194"/>
                  </a:lnTo>
                  <a:cubicBezTo>
                    <a:pt x="55" y="194"/>
                    <a:pt x="58" y="187"/>
                    <a:pt x="58" y="170"/>
                  </a:cubicBezTo>
                  <a:lnTo>
                    <a:pt x="58" y="70"/>
                  </a:lnTo>
                  <a:lnTo>
                    <a:pt x="4" y="70"/>
                  </a:lnTo>
                  <a:lnTo>
                    <a:pt x="4" y="81"/>
                  </a:lnTo>
                  <a:cubicBezTo>
                    <a:pt x="22" y="81"/>
                    <a:pt x="20" y="89"/>
                    <a:pt x="20" y="101"/>
                  </a:cubicBezTo>
                  <a:lnTo>
                    <a:pt x="20" y="170"/>
                  </a:lnTo>
                  <a:cubicBezTo>
                    <a:pt x="20" y="187"/>
                    <a:pt x="23" y="194"/>
                    <a:pt x="0" y="194"/>
                  </a:cubicBezTo>
                  <a:lnTo>
                    <a:pt x="0" y="205"/>
                  </a:lnTo>
                  <a:cubicBezTo>
                    <a:pt x="13" y="205"/>
                    <a:pt x="26" y="205"/>
                    <a:pt x="39" y="204"/>
                  </a:cubicBezTo>
                  <a:cubicBezTo>
                    <a:pt x="52" y="205"/>
                    <a:pt x="65" y="205"/>
                    <a:pt x="78" y="205"/>
                  </a:cubicBezTo>
                  <a:close/>
                  <a:moveTo>
                    <a:pt x="59" y="22"/>
                  </a:moveTo>
                  <a:lnTo>
                    <a:pt x="59" y="22"/>
                  </a:lnTo>
                  <a:cubicBezTo>
                    <a:pt x="59" y="9"/>
                    <a:pt x="53" y="0"/>
                    <a:pt x="40" y="0"/>
                  </a:cubicBezTo>
                  <a:cubicBezTo>
                    <a:pt x="26" y="0"/>
                    <a:pt x="20" y="9"/>
                    <a:pt x="20" y="22"/>
                  </a:cubicBezTo>
                  <a:cubicBezTo>
                    <a:pt x="20" y="35"/>
                    <a:pt x="26" y="44"/>
                    <a:pt x="40" y="44"/>
                  </a:cubicBezTo>
                  <a:cubicBezTo>
                    <a:pt x="53" y="44"/>
                    <a:pt x="59" y="35"/>
                    <a:pt x="59" y="22"/>
                  </a:cubicBezTo>
                  <a:close/>
                </a:path>
              </a:pathLst>
            </a:custGeom>
            <a:solidFill>
              <a:srgbClr val="898889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33" name="Freeform 13"/>
            <p:cNvSpPr>
              <a:spLocks/>
            </p:cNvSpPr>
            <p:nvPr userDrawn="1"/>
          </p:nvSpPr>
          <p:spPr bwMode="auto">
            <a:xfrm>
              <a:off x="11158537" y="563563"/>
              <a:ext cx="77788" cy="93663"/>
            </a:xfrm>
            <a:custGeom>
              <a:avLst/>
              <a:gdLst>
                <a:gd name="T0" fmla="*/ 57 w 116"/>
                <a:gd name="T1" fmla="*/ 19 h 137"/>
                <a:gd name="T2" fmla="*/ 57 w 116"/>
                <a:gd name="T3" fmla="*/ 19 h 137"/>
                <a:gd name="T4" fmla="*/ 89 w 116"/>
                <a:gd name="T5" fmla="*/ 0 h 137"/>
                <a:gd name="T6" fmla="*/ 116 w 116"/>
                <a:gd name="T7" fmla="*/ 25 h 137"/>
                <a:gd name="T8" fmla="*/ 102 w 116"/>
                <a:gd name="T9" fmla="*/ 42 h 137"/>
                <a:gd name="T10" fmla="*/ 87 w 116"/>
                <a:gd name="T11" fmla="*/ 31 h 137"/>
                <a:gd name="T12" fmla="*/ 76 w 116"/>
                <a:gd name="T13" fmla="*/ 18 h 137"/>
                <a:gd name="T14" fmla="*/ 58 w 116"/>
                <a:gd name="T15" fmla="*/ 52 h 137"/>
                <a:gd name="T16" fmla="*/ 58 w 116"/>
                <a:gd name="T17" fmla="*/ 102 h 137"/>
                <a:gd name="T18" fmla="*/ 81 w 116"/>
                <a:gd name="T19" fmla="*/ 126 h 137"/>
                <a:gd name="T20" fmla="*/ 81 w 116"/>
                <a:gd name="T21" fmla="*/ 137 h 137"/>
                <a:gd name="T22" fmla="*/ 39 w 116"/>
                <a:gd name="T23" fmla="*/ 136 h 137"/>
                <a:gd name="T24" fmla="*/ 0 w 116"/>
                <a:gd name="T25" fmla="*/ 137 h 137"/>
                <a:gd name="T26" fmla="*/ 0 w 116"/>
                <a:gd name="T27" fmla="*/ 126 h 137"/>
                <a:gd name="T28" fmla="*/ 20 w 116"/>
                <a:gd name="T29" fmla="*/ 102 h 137"/>
                <a:gd name="T30" fmla="*/ 20 w 116"/>
                <a:gd name="T31" fmla="*/ 36 h 137"/>
                <a:gd name="T32" fmla="*/ 0 w 116"/>
                <a:gd name="T33" fmla="*/ 12 h 137"/>
                <a:gd name="T34" fmla="*/ 0 w 116"/>
                <a:gd name="T35" fmla="*/ 2 h 137"/>
                <a:gd name="T36" fmla="*/ 37 w 116"/>
                <a:gd name="T37" fmla="*/ 2 h 137"/>
                <a:gd name="T38" fmla="*/ 57 w 116"/>
                <a:gd name="T39" fmla="*/ 2 h 137"/>
                <a:gd name="T40" fmla="*/ 57 w 116"/>
                <a:gd name="T41" fmla="*/ 19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6" h="137">
                  <a:moveTo>
                    <a:pt x="57" y="19"/>
                  </a:moveTo>
                  <a:lnTo>
                    <a:pt x="57" y="19"/>
                  </a:lnTo>
                  <a:cubicBezTo>
                    <a:pt x="65" y="7"/>
                    <a:pt x="75" y="0"/>
                    <a:pt x="89" y="0"/>
                  </a:cubicBezTo>
                  <a:cubicBezTo>
                    <a:pt x="106" y="0"/>
                    <a:pt x="116" y="8"/>
                    <a:pt x="116" y="25"/>
                  </a:cubicBezTo>
                  <a:cubicBezTo>
                    <a:pt x="116" y="37"/>
                    <a:pt x="116" y="42"/>
                    <a:pt x="102" y="42"/>
                  </a:cubicBezTo>
                  <a:cubicBezTo>
                    <a:pt x="94" y="42"/>
                    <a:pt x="88" y="41"/>
                    <a:pt x="87" y="31"/>
                  </a:cubicBezTo>
                  <a:cubicBezTo>
                    <a:pt x="87" y="24"/>
                    <a:pt x="85" y="18"/>
                    <a:pt x="76" y="18"/>
                  </a:cubicBezTo>
                  <a:cubicBezTo>
                    <a:pt x="61" y="18"/>
                    <a:pt x="58" y="35"/>
                    <a:pt x="58" y="52"/>
                  </a:cubicBezTo>
                  <a:lnTo>
                    <a:pt x="58" y="102"/>
                  </a:lnTo>
                  <a:cubicBezTo>
                    <a:pt x="58" y="121"/>
                    <a:pt x="55" y="126"/>
                    <a:pt x="81" y="126"/>
                  </a:cubicBezTo>
                  <a:lnTo>
                    <a:pt x="81" y="137"/>
                  </a:lnTo>
                  <a:cubicBezTo>
                    <a:pt x="65" y="136"/>
                    <a:pt x="52" y="136"/>
                    <a:pt x="39" y="136"/>
                  </a:cubicBezTo>
                  <a:cubicBezTo>
                    <a:pt x="26" y="136"/>
                    <a:pt x="13" y="136"/>
                    <a:pt x="0" y="137"/>
                  </a:cubicBezTo>
                  <a:lnTo>
                    <a:pt x="0" y="126"/>
                  </a:lnTo>
                  <a:cubicBezTo>
                    <a:pt x="23" y="126"/>
                    <a:pt x="20" y="119"/>
                    <a:pt x="20" y="102"/>
                  </a:cubicBezTo>
                  <a:lnTo>
                    <a:pt x="20" y="36"/>
                  </a:lnTo>
                  <a:cubicBezTo>
                    <a:pt x="20" y="19"/>
                    <a:pt x="23" y="12"/>
                    <a:pt x="0" y="12"/>
                  </a:cubicBezTo>
                  <a:lnTo>
                    <a:pt x="0" y="2"/>
                  </a:lnTo>
                  <a:cubicBezTo>
                    <a:pt x="12" y="2"/>
                    <a:pt x="25" y="2"/>
                    <a:pt x="37" y="2"/>
                  </a:cubicBezTo>
                  <a:cubicBezTo>
                    <a:pt x="44" y="2"/>
                    <a:pt x="50" y="2"/>
                    <a:pt x="57" y="2"/>
                  </a:cubicBezTo>
                  <a:lnTo>
                    <a:pt x="57" y="19"/>
                  </a:lnTo>
                  <a:close/>
                </a:path>
              </a:pathLst>
            </a:custGeom>
            <a:solidFill>
              <a:srgbClr val="898889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34" name="Freeform 14"/>
            <p:cNvSpPr>
              <a:spLocks/>
            </p:cNvSpPr>
            <p:nvPr userDrawn="1"/>
          </p:nvSpPr>
          <p:spPr bwMode="auto">
            <a:xfrm>
              <a:off x="11233149" y="512763"/>
              <a:ext cx="111125" cy="144463"/>
            </a:xfrm>
            <a:custGeom>
              <a:avLst/>
              <a:gdLst>
                <a:gd name="T0" fmla="*/ 165 w 165"/>
                <a:gd name="T1" fmla="*/ 213 h 213"/>
                <a:gd name="T2" fmla="*/ 165 w 165"/>
                <a:gd name="T3" fmla="*/ 213 h 213"/>
                <a:gd name="T4" fmla="*/ 165 w 165"/>
                <a:gd name="T5" fmla="*/ 203 h 213"/>
                <a:gd name="T6" fmla="*/ 154 w 165"/>
                <a:gd name="T7" fmla="*/ 201 h 213"/>
                <a:gd name="T8" fmla="*/ 139 w 165"/>
                <a:gd name="T9" fmla="*/ 188 h 213"/>
                <a:gd name="T10" fmla="*/ 90 w 165"/>
                <a:gd name="T11" fmla="*/ 125 h 213"/>
                <a:gd name="T12" fmla="*/ 118 w 165"/>
                <a:gd name="T13" fmla="*/ 100 h 213"/>
                <a:gd name="T14" fmla="*/ 152 w 165"/>
                <a:gd name="T15" fmla="*/ 87 h 213"/>
                <a:gd name="T16" fmla="*/ 152 w 165"/>
                <a:gd name="T17" fmla="*/ 78 h 213"/>
                <a:gd name="T18" fmla="*/ 125 w 165"/>
                <a:gd name="T19" fmla="*/ 78 h 213"/>
                <a:gd name="T20" fmla="*/ 95 w 165"/>
                <a:gd name="T21" fmla="*/ 78 h 213"/>
                <a:gd name="T22" fmla="*/ 95 w 165"/>
                <a:gd name="T23" fmla="*/ 86 h 213"/>
                <a:gd name="T24" fmla="*/ 98 w 165"/>
                <a:gd name="T25" fmla="*/ 87 h 213"/>
                <a:gd name="T26" fmla="*/ 100 w 165"/>
                <a:gd name="T27" fmla="*/ 95 h 213"/>
                <a:gd name="T28" fmla="*/ 58 w 165"/>
                <a:gd name="T29" fmla="*/ 139 h 213"/>
                <a:gd name="T30" fmla="*/ 58 w 165"/>
                <a:gd name="T31" fmla="*/ 0 h 213"/>
                <a:gd name="T32" fmla="*/ 0 w 165"/>
                <a:gd name="T33" fmla="*/ 0 h 213"/>
                <a:gd name="T34" fmla="*/ 0 w 165"/>
                <a:gd name="T35" fmla="*/ 11 h 213"/>
                <a:gd name="T36" fmla="*/ 20 w 165"/>
                <a:gd name="T37" fmla="*/ 34 h 213"/>
                <a:gd name="T38" fmla="*/ 20 w 165"/>
                <a:gd name="T39" fmla="*/ 178 h 213"/>
                <a:gd name="T40" fmla="*/ 0 w 165"/>
                <a:gd name="T41" fmla="*/ 202 h 213"/>
                <a:gd name="T42" fmla="*/ 0 w 165"/>
                <a:gd name="T43" fmla="*/ 213 h 213"/>
                <a:gd name="T44" fmla="*/ 39 w 165"/>
                <a:gd name="T45" fmla="*/ 212 h 213"/>
                <a:gd name="T46" fmla="*/ 78 w 165"/>
                <a:gd name="T47" fmla="*/ 213 h 213"/>
                <a:gd name="T48" fmla="*/ 78 w 165"/>
                <a:gd name="T49" fmla="*/ 202 h 213"/>
                <a:gd name="T50" fmla="*/ 58 w 165"/>
                <a:gd name="T51" fmla="*/ 178 h 213"/>
                <a:gd name="T52" fmla="*/ 58 w 165"/>
                <a:gd name="T53" fmla="*/ 144 h 213"/>
                <a:gd name="T54" fmla="*/ 96 w 165"/>
                <a:gd name="T55" fmla="*/ 194 h 213"/>
                <a:gd name="T56" fmla="*/ 105 w 165"/>
                <a:gd name="T57" fmla="*/ 207 h 213"/>
                <a:gd name="T58" fmla="*/ 109 w 165"/>
                <a:gd name="T59" fmla="*/ 213 h 213"/>
                <a:gd name="T60" fmla="*/ 136 w 165"/>
                <a:gd name="T61" fmla="*/ 212 h 213"/>
                <a:gd name="T62" fmla="*/ 165 w 165"/>
                <a:gd name="T63" fmla="*/ 213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5" h="213">
                  <a:moveTo>
                    <a:pt x="165" y="213"/>
                  </a:moveTo>
                  <a:lnTo>
                    <a:pt x="165" y="213"/>
                  </a:lnTo>
                  <a:lnTo>
                    <a:pt x="165" y="203"/>
                  </a:lnTo>
                  <a:lnTo>
                    <a:pt x="154" y="201"/>
                  </a:lnTo>
                  <a:cubicBezTo>
                    <a:pt x="148" y="200"/>
                    <a:pt x="142" y="193"/>
                    <a:pt x="139" y="188"/>
                  </a:cubicBezTo>
                  <a:lnTo>
                    <a:pt x="90" y="125"/>
                  </a:lnTo>
                  <a:lnTo>
                    <a:pt x="118" y="100"/>
                  </a:lnTo>
                  <a:cubicBezTo>
                    <a:pt x="130" y="90"/>
                    <a:pt x="141" y="89"/>
                    <a:pt x="152" y="87"/>
                  </a:cubicBezTo>
                  <a:lnTo>
                    <a:pt x="152" y="78"/>
                  </a:lnTo>
                  <a:cubicBezTo>
                    <a:pt x="143" y="78"/>
                    <a:pt x="134" y="78"/>
                    <a:pt x="125" y="78"/>
                  </a:cubicBezTo>
                  <a:cubicBezTo>
                    <a:pt x="115" y="78"/>
                    <a:pt x="105" y="78"/>
                    <a:pt x="95" y="78"/>
                  </a:cubicBezTo>
                  <a:lnTo>
                    <a:pt x="95" y="86"/>
                  </a:lnTo>
                  <a:lnTo>
                    <a:pt x="98" y="87"/>
                  </a:lnTo>
                  <a:cubicBezTo>
                    <a:pt x="100" y="90"/>
                    <a:pt x="101" y="93"/>
                    <a:pt x="100" y="95"/>
                  </a:cubicBezTo>
                  <a:cubicBezTo>
                    <a:pt x="88" y="112"/>
                    <a:pt x="73" y="125"/>
                    <a:pt x="58" y="139"/>
                  </a:cubicBezTo>
                  <a:lnTo>
                    <a:pt x="58" y="0"/>
                  </a:lnTo>
                  <a:lnTo>
                    <a:pt x="0" y="0"/>
                  </a:lnTo>
                  <a:lnTo>
                    <a:pt x="0" y="11"/>
                  </a:lnTo>
                  <a:cubicBezTo>
                    <a:pt x="23" y="11"/>
                    <a:pt x="20" y="17"/>
                    <a:pt x="20" y="34"/>
                  </a:cubicBezTo>
                  <a:lnTo>
                    <a:pt x="20" y="178"/>
                  </a:lnTo>
                  <a:cubicBezTo>
                    <a:pt x="20" y="195"/>
                    <a:pt x="23" y="202"/>
                    <a:pt x="0" y="202"/>
                  </a:cubicBezTo>
                  <a:lnTo>
                    <a:pt x="0" y="213"/>
                  </a:lnTo>
                  <a:cubicBezTo>
                    <a:pt x="13" y="213"/>
                    <a:pt x="26" y="213"/>
                    <a:pt x="39" y="212"/>
                  </a:cubicBezTo>
                  <a:cubicBezTo>
                    <a:pt x="52" y="213"/>
                    <a:pt x="65" y="213"/>
                    <a:pt x="78" y="213"/>
                  </a:cubicBezTo>
                  <a:lnTo>
                    <a:pt x="78" y="202"/>
                  </a:lnTo>
                  <a:cubicBezTo>
                    <a:pt x="55" y="202"/>
                    <a:pt x="58" y="195"/>
                    <a:pt x="58" y="178"/>
                  </a:cubicBezTo>
                  <a:lnTo>
                    <a:pt x="58" y="144"/>
                  </a:lnTo>
                  <a:lnTo>
                    <a:pt x="96" y="194"/>
                  </a:lnTo>
                  <a:cubicBezTo>
                    <a:pt x="99" y="199"/>
                    <a:pt x="102" y="203"/>
                    <a:pt x="105" y="207"/>
                  </a:cubicBezTo>
                  <a:lnTo>
                    <a:pt x="109" y="213"/>
                  </a:lnTo>
                  <a:cubicBezTo>
                    <a:pt x="118" y="213"/>
                    <a:pt x="127" y="213"/>
                    <a:pt x="136" y="212"/>
                  </a:cubicBezTo>
                  <a:cubicBezTo>
                    <a:pt x="145" y="213"/>
                    <a:pt x="155" y="213"/>
                    <a:pt x="165" y="213"/>
                  </a:cubicBezTo>
                  <a:close/>
                </a:path>
              </a:pathLst>
            </a:custGeom>
            <a:solidFill>
              <a:srgbClr val="898889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35" name="Freeform 15"/>
            <p:cNvSpPr>
              <a:spLocks noEditPoints="1"/>
            </p:cNvSpPr>
            <p:nvPr userDrawn="1"/>
          </p:nvSpPr>
          <p:spPr bwMode="auto">
            <a:xfrm>
              <a:off x="11342687" y="519113"/>
              <a:ext cx="42863" cy="184150"/>
            </a:xfrm>
            <a:custGeom>
              <a:avLst/>
              <a:gdLst>
                <a:gd name="T0" fmla="*/ 63 w 63"/>
                <a:gd name="T1" fmla="*/ 22 h 275"/>
                <a:gd name="T2" fmla="*/ 63 w 63"/>
                <a:gd name="T3" fmla="*/ 22 h 275"/>
                <a:gd name="T4" fmla="*/ 43 w 63"/>
                <a:gd name="T5" fmla="*/ 0 h 275"/>
                <a:gd name="T6" fmla="*/ 24 w 63"/>
                <a:gd name="T7" fmla="*/ 22 h 275"/>
                <a:gd name="T8" fmla="*/ 43 w 63"/>
                <a:gd name="T9" fmla="*/ 44 h 275"/>
                <a:gd name="T10" fmla="*/ 63 w 63"/>
                <a:gd name="T11" fmla="*/ 22 h 275"/>
                <a:gd name="T12" fmla="*/ 0 w 63"/>
                <a:gd name="T13" fmla="*/ 267 h 275"/>
                <a:gd name="T14" fmla="*/ 0 w 63"/>
                <a:gd name="T15" fmla="*/ 267 h 275"/>
                <a:gd name="T16" fmla="*/ 0 w 63"/>
                <a:gd name="T17" fmla="*/ 275 h 275"/>
                <a:gd name="T18" fmla="*/ 63 w 63"/>
                <a:gd name="T19" fmla="*/ 206 h 275"/>
                <a:gd name="T20" fmla="*/ 63 w 63"/>
                <a:gd name="T21" fmla="*/ 95 h 275"/>
                <a:gd name="T22" fmla="*/ 63 w 63"/>
                <a:gd name="T23" fmla="*/ 70 h 275"/>
                <a:gd name="T24" fmla="*/ 0 w 63"/>
                <a:gd name="T25" fmla="*/ 70 h 275"/>
                <a:gd name="T26" fmla="*/ 0 w 63"/>
                <a:gd name="T27" fmla="*/ 79 h 275"/>
                <a:gd name="T28" fmla="*/ 24 w 63"/>
                <a:gd name="T29" fmla="*/ 101 h 275"/>
                <a:gd name="T30" fmla="*/ 24 w 63"/>
                <a:gd name="T31" fmla="*/ 232 h 275"/>
                <a:gd name="T32" fmla="*/ 0 w 63"/>
                <a:gd name="T33" fmla="*/ 267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3" h="275">
                  <a:moveTo>
                    <a:pt x="63" y="22"/>
                  </a:moveTo>
                  <a:lnTo>
                    <a:pt x="63" y="22"/>
                  </a:lnTo>
                  <a:cubicBezTo>
                    <a:pt x="63" y="9"/>
                    <a:pt x="57" y="0"/>
                    <a:pt x="43" y="0"/>
                  </a:cubicBezTo>
                  <a:cubicBezTo>
                    <a:pt x="30" y="0"/>
                    <a:pt x="24" y="9"/>
                    <a:pt x="24" y="22"/>
                  </a:cubicBezTo>
                  <a:cubicBezTo>
                    <a:pt x="24" y="35"/>
                    <a:pt x="30" y="44"/>
                    <a:pt x="43" y="44"/>
                  </a:cubicBezTo>
                  <a:cubicBezTo>
                    <a:pt x="57" y="44"/>
                    <a:pt x="63" y="35"/>
                    <a:pt x="63" y="22"/>
                  </a:cubicBezTo>
                  <a:close/>
                  <a:moveTo>
                    <a:pt x="0" y="267"/>
                  </a:moveTo>
                  <a:lnTo>
                    <a:pt x="0" y="267"/>
                  </a:lnTo>
                  <a:cubicBezTo>
                    <a:pt x="0" y="275"/>
                    <a:pt x="0" y="275"/>
                    <a:pt x="0" y="275"/>
                  </a:cubicBezTo>
                  <a:cubicBezTo>
                    <a:pt x="35" y="271"/>
                    <a:pt x="63" y="242"/>
                    <a:pt x="63" y="206"/>
                  </a:cubicBezTo>
                  <a:lnTo>
                    <a:pt x="63" y="95"/>
                  </a:lnTo>
                  <a:lnTo>
                    <a:pt x="63" y="70"/>
                  </a:lnTo>
                  <a:lnTo>
                    <a:pt x="0" y="70"/>
                  </a:lnTo>
                  <a:lnTo>
                    <a:pt x="0" y="79"/>
                  </a:lnTo>
                  <a:cubicBezTo>
                    <a:pt x="27" y="79"/>
                    <a:pt x="24" y="88"/>
                    <a:pt x="24" y="101"/>
                  </a:cubicBezTo>
                  <a:lnTo>
                    <a:pt x="24" y="232"/>
                  </a:lnTo>
                  <a:cubicBezTo>
                    <a:pt x="24" y="247"/>
                    <a:pt x="14" y="262"/>
                    <a:pt x="0" y="267"/>
                  </a:cubicBezTo>
                  <a:close/>
                </a:path>
              </a:pathLst>
            </a:custGeom>
            <a:solidFill>
              <a:srgbClr val="898889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36" name="Freeform 16"/>
            <p:cNvSpPr>
              <a:spLocks/>
            </p:cNvSpPr>
            <p:nvPr userDrawn="1"/>
          </p:nvSpPr>
          <p:spPr bwMode="auto">
            <a:xfrm>
              <a:off x="11391899" y="565150"/>
              <a:ext cx="109538" cy="92075"/>
            </a:xfrm>
            <a:custGeom>
              <a:avLst/>
              <a:gdLst>
                <a:gd name="T0" fmla="*/ 106 w 162"/>
                <a:gd name="T1" fmla="*/ 117 h 137"/>
                <a:gd name="T2" fmla="*/ 106 w 162"/>
                <a:gd name="T3" fmla="*/ 117 h 137"/>
                <a:gd name="T4" fmla="*/ 62 w 162"/>
                <a:gd name="T5" fmla="*/ 137 h 137"/>
                <a:gd name="T6" fmla="*/ 20 w 162"/>
                <a:gd name="T7" fmla="*/ 93 h 137"/>
                <a:gd name="T8" fmla="*/ 20 w 162"/>
                <a:gd name="T9" fmla="*/ 31 h 137"/>
                <a:gd name="T10" fmla="*/ 0 w 162"/>
                <a:gd name="T11" fmla="*/ 11 h 137"/>
                <a:gd name="T12" fmla="*/ 0 w 162"/>
                <a:gd name="T13" fmla="*/ 0 h 137"/>
                <a:gd name="T14" fmla="*/ 29 w 162"/>
                <a:gd name="T15" fmla="*/ 0 h 137"/>
                <a:gd name="T16" fmla="*/ 58 w 162"/>
                <a:gd name="T17" fmla="*/ 0 h 137"/>
                <a:gd name="T18" fmla="*/ 58 w 162"/>
                <a:gd name="T19" fmla="*/ 82 h 137"/>
                <a:gd name="T20" fmla="*/ 79 w 162"/>
                <a:gd name="T21" fmla="*/ 118 h 137"/>
                <a:gd name="T22" fmla="*/ 104 w 162"/>
                <a:gd name="T23" fmla="*/ 81 h 137"/>
                <a:gd name="T24" fmla="*/ 104 w 162"/>
                <a:gd name="T25" fmla="*/ 31 h 137"/>
                <a:gd name="T26" fmla="*/ 85 w 162"/>
                <a:gd name="T27" fmla="*/ 11 h 137"/>
                <a:gd name="T28" fmla="*/ 85 w 162"/>
                <a:gd name="T29" fmla="*/ 0 h 137"/>
                <a:gd name="T30" fmla="*/ 114 w 162"/>
                <a:gd name="T31" fmla="*/ 0 h 137"/>
                <a:gd name="T32" fmla="*/ 142 w 162"/>
                <a:gd name="T33" fmla="*/ 0 h 137"/>
                <a:gd name="T34" fmla="*/ 142 w 162"/>
                <a:gd name="T35" fmla="*/ 104 h 137"/>
                <a:gd name="T36" fmla="*/ 162 w 162"/>
                <a:gd name="T37" fmla="*/ 124 h 137"/>
                <a:gd name="T38" fmla="*/ 162 w 162"/>
                <a:gd name="T39" fmla="*/ 135 h 137"/>
                <a:gd name="T40" fmla="*/ 134 w 162"/>
                <a:gd name="T41" fmla="*/ 134 h 137"/>
                <a:gd name="T42" fmla="*/ 106 w 162"/>
                <a:gd name="T43" fmla="*/ 135 h 137"/>
                <a:gd name="T44" fmla="*/ 106 w 162"/>
                <a:gd name="T45" fmla="*/ 117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62" h="137">
                  <a:moveTo>
                    <a:pt x="106" y="117"/>
                  </a:moveTo>
                  <a:lnTo>
                    <a:pt x="106" y="117"/>
                  </a:lnTo>
                  <a:cubicBezTo>
                    <a:pt x="93" y="131"/>
                    <a:pt x="79" y="137"/>
                    <a:pt x="62" y="137"/>
                  </a:cubicBezTo>
                  <a:cubicBezTo>
                    <a:pt x="29" y="137"/>
                    <a:pt x="20" y="124"/>
                    <a:pt x="20" y="93"/>
                  </a:cubicBezTo>
                  <a:lnTo>
                    <a:pt x="20" y="31"/>
                  </a:lnTo>
                  <a:cubicBezTo>
                    <a:pt x="20" y="17"/>
                    <a:pt x="23" y="11"/>
                    <a:pt x="0" y="11"/>
                  </a:cubicBezTo>
                  <a:lnTo>
                    <a:pt x="0" y="0"/>
                  </a:lnTo>
                  <a:cubicBezTo>
                    <a:pt x="10" y="0"/>
                    <a:pt x="20" y="0"/>
                    <a:pt x="29" y="0"/>
                  </a:cubicBezTo>
                  <a:cubicBezTo>
                    <a:pt x="39" y="0"/>
                    <a:pt x="49" y="0"/>
                    <a:pt x="58" y="0"/>
                  </a:cubicBezTo>
                  <a:lnTo>
                    <a:pt x="58" y="82"/>
                  </a:lnTo>
                  <a:cubicBezTo>
                    <a:pt x="58" y="97"/>
                    <a:pt x="58" y="118"/>
                    <a:pt x="79" y="118"/>
                  </a:cubicBezTo>
                  <a:cubicBezTo>
                    <a:pt x="103" y="118"/>
                    <a:pt x="104" y="100"/>
                    <a:pt x="104" y="81"/>
                  </a:cubicBezTo>
                  <a:lnTo>
                    <a:pt x="104" y="31"/>
                  </a:lnTo>
                  <a:cubicBezTo>
                    <a:pt x="104" y="19"/>
                    <a:pt x="107" y="11"/>
                    <a:pt x="85" y="11"/>
                  </a:cubicBezTo>
                  <a:lnTo>
                    <a:pt x="85" y="0"/>
                  </a:lnTo>
                  <a:cubicBezTo>
                    <a:pt x="95" y="0"/>
                    <a:pt x="105" y="0"/>
                    <a:pt x="114" y="0"/>
                  </a:cubicBezTo>
                  <a:cubicBezTo>
                    <a:pt x="123" y="0"/>
                    <a:pt x="133" y="0"/>
                    <a:pt x="142" y="0"/>
                  </a:cubicBezTo>
                  <a:lnTo>
                    <a:pt x="142" y="104"/>
                  </a:lnTo>
                  <a:cubicBezTo>
                    <a:pt x="142" y="117"/>
                    <a:pt x="140" y="124"/>
                    <a:pt x="162" y="124"/>
                  </a:cubicBezTo>
                  <a:lnTo>
                    <a:pt x="162" y="135"/>
                  </a:lnTo>
                  <a:cubicBezTo>
                    <a:pt x="153" y="134"/>
                    <a:pt x="143" y="134"/>
                    <a:pt x="134" y="134"/>
                  </a:cubicBezTo>
                  <a:cubicBezTo>
                    <a:pt x="124" y="134"/>
                    <a:pt x="115" y="134"/>
                    <a:pt x="106" y="135"/>
                  </a:cubicBezTo>
                  <a:lnTo>
                    <a:pt x="106" y="117"/>
                  </a:lnTo>
                  <a:close/>
                </a:path>
              </a:pathLst>
            </a:custGeom>
            <a:solidFill>
              <a:srgbClr val="898889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37" name="Freeform 17"/>
            <p:cNvSpPr>
              <a:spLocks/>
            </p:cNvSpPr>
            <p:nvPr userDrawn="1"/>
          </p:nvSpPr>
          <p:spPr bwMode="auto">
            <a:xfrm>
              <a:off x="11507787" y="563563"/>
              <a:ext cx="109538" cy="93663"/>
            </a:xfrm>
            <a:custGeom>
              <a:avLst/>
              <a:gdLst>
                <a:gd name="T0" fmla="*/ 57 w 164"/>
                <a:gd name="T1" fmla="*/ 19 h 137"/>
                <a:gd name="T2" fmla="*/ 57 w 164"/>
                <a:gd name="T3" fmla="*/ 19 h 137"/>
                <a:gd name="T4" fmla="*/ 103 w 164"/>
                <a:gd name="T5" fmla="*/ 0 h 137"/>
                <a:gd name="T6" fmla="*/ 143 w 164"/>
                <a:gd name="T7" fmla="*/ 43 h 137"/>
                <a:gd name="T8" fmla="*/ 143 w 164"/>
                <a:gd name="T9" fmla="*/ 102 h 137"/>
                <a:gd name="T10" fmla="*/ 164 w 164"/>
                <a:gd name="T11" fmla="*/ 126 h 137"/>
                <a:gd name="T12" fmla="*/ 164 w 164"/>
                <a:gd name="T13" fmla="*/ 137 h 137"/>
                <a:gd name="T14" fmla="*/ 124 w 164"/>
                <a:gd name="T15" fmla="*/ 136 h 137"/>
                <a:gd name="T16" fmla="*/ 89 w 164"/>
                <a:gd name="T17" fmla="*/ 137 h 137"/>
                <a:gd name="T18" fmla="*/ 89 w 164"/>
                <a:gd name="T19" fmla="*/ 126 h 137"/>
                <a:gd name="T20" fmla="*/ 105 w 164"/>
                <a:gd name="T21" fmla="*/ 102 h 137"/>
                <a:gd name="T22" fmla="*/ 105 w 164"/>
                <a:gd name="T23" fmla="*/ 48 h 137"/>
                <a:gd name="T24" fmla="*/ 83 w 164"/>
                <a:gd name="T25" fmla="*/ 20 h 137"/>
                <a:gd name="T26" fmla="*/ 58 w 164"/>
                <a:gd name="T27" fmla="*/ 52 h 137"/>
                <a:gd name="T28" fmla="*/ 58 w 164"/>
                <a:gd name="T29" fmla="*/ 102 h 137"/>
                <a:gd name="T30" fmla="*/ 75 w 164"/>
                <a:gd name="T31" fmla="*/ 126 h 137"/>
                <a:gd name="T32" fmla="*/ 75 w 164"/>
                <a:gd name="T33" fmla="*/ 137 h 137"/>
                <a:gd name="T34" fmla="*/ 39 w 164"/>
                <a:gd name="T35" fmla="*/ 136 h 137"/>
                <a:gd name="T36" fmla="*/ 0 w 164"/>
                <a:gd name="T37" fmla="*/ 137 h 137"/>
                <a:gd name="T38" fmla="*/ 0 w 164"/>
                <a:gd name="T39" fmla="*/ 126 h 137"/>
                <a:gd name="T40" fmla="*/ 20 w 164"/>
                <a:gd name="T41" fmla="*/ 102 h 137"/>
                <a:gd name="T42" fmla="*/ 20 w 164"/>
                <a:gd name="T43" fmla="*/ 37 h 137"/>
                <a:gd name="T44" fmla="*/ 0 w 164"/>
                <a:gd name="T45" fmla="*/ 13 h 137"/>
                <a:gd name="T46" fmla="*/ 0 w 164"/>
                <a:gd name="T47" fmla="*/ 2 h 137"/>
                <a:gd name="T48" fmla="*/ 29 w 164"/>
                <a:gd name="T49" fmla="*/ 2 h 137"/>
                <a:gd name="T50" fmla="*/ 57 w 164"/>
                <a:gd name="T51" fmla="*/ 2 h 137"/>
                <a:gd name="T52" fmla="*/ 57 w 164"/>
                <a:gd name="T53" fmla="*/ 19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64" h="137">
                  <a:moveTo>
                    <a:pt x="57" y="19"/>
                  </a:moveTo>
                  <a:lnTo>
                    <a:pt x="57" y="19"/>
                  </a:lnTo>
                  <a:cubicBezTo>
                    <a:pt x="73" y="8"/>
                    <a:pt x="82" y="0"/>
                    <a:pt x="103" y="0"/>
                  </a:cubicBezTo>
                  <a:cubicBezTo>
                    <a:pt x="134" y="0"/>
                    <a:pt x="143" y="15"/>
                    <a:pt x="143" y="43"/>
                  </a:cubicBezTo>
                  <a:lnTo>
                    <a:pt x="143" y="102"/>
                  </a:lnTo>
                  <a:cubicBezTo>
                    <a:pt x="143" y="119"/>
                    <a:pt x="140" y="126"/>
                    <a:pt x="164" y="126"/>
                  </a:cubicBezTo>
                  <a:lnTo>
                    <a:pt x="164" y="137"/>
                  </a:lnTo>
                  <a:cubicBezTo>
                    <a:pt x="150" y="136"/>
                    <a:pt x="137" y="136"/>
                    <a:pt x="124" y="136"/>
                  </a:cubicBezTo>
                  <a:cubicBezTo>
                    <a:pt x="111" y="136"/>
                    <a:pt x="98" y="136"/>
                    <a:pt x="89" y="137"/>
                  </a:cubicBezTo>
                  <a:lnTo>
                    <a:pt x="89" y="126"/>
                  </a:lnTo>
                  <a:cubicBezTo>
                    <a:pt x="108" y="126"/>
                    <a:pt x="105" y="117"/>
                    <a:pt x="105" y="102"/>
                  </a:cubicBezTo>
                  <a:lnTo>
                    <a:pt x="105" y="48"/>
                  </a:lnTo>
                  <a:cubicBezTo>
                    <a:pt x="105" y="32"/>
                    <a:pt x="102" y="20"/>
                    <a:pt x="83" y="20"/>
                  </a:cubicBezTo>
                  <a:cubicBezTo>
                    <a:pt x="64" y="20"/>
                    <a:pt x="58" y="36"/>
                    <a:pt x="58" y="52"/>
                  </a:cubicBezTo>
                  <a:lnTo>
                    <a:pt x="58" y="102"/>
                  </a:lnTo>
                  <a:cubicBezTo>
                    <a:pt x="58" y="117"/>
                    <a:pt x="56" y="126"/>
                    <a:pt x="75" y="126"/>
                  </a:cubicBezTo>
                  <a:lnTo>
                    <a:pt x="75" y="137"/>
                  </a:lnTo>
                  <a:cubicBezTo>
                    <a:pt x="66" y="136"/>
                    <a:pt x="53" y="136"/>
                    <a:pt x="39" y="136"/>
                  </a:cubicBezTo>
                  <a:cubicBezTo>
                    <a:pt x="26" y="136"/>
                    <a:pt x="13" y="136"/>
                    <a:pt x="0" y="137"/>
                  </a:cubicBezTo>
                  <a:lnTo>
                    <a:pt x="0" y="126"/>
                  </a:lnTo>
                  <a:cubicBezTo>
                    <a:pt x="23" y="126"/>
                    <a:pt x="20" y="119"/>
                    <a:pt x="20" y="102"/>
                  </a:cubicBezTo>
                  <a:lnTo>
                    <a:pt x="20" y="37"/>
                  </a:lnTo>
                  <a:cubicBezTo>
                    <a:pt x="20" y="19"/>
                    <a:pt x="23" y="13"/>
                    <a:pt x="0" y="13"/>
                  </a:cubicBezTo>
                  <a:lnTo>
                    <a:pt x="0" y="2"/>
                  </a:lnTo>
                  <a:cubicBezTo>
                    <a:pt x="10" y="2"/>
                    <a:pt x="19" y="2"/>
                    <a:pt x="29" y="2"/>
                  </a:cubicBezTo>
                  <a:cubicBezTo>
                    <a:pt x="38" y="2"/>
                    <a:pt x="48" y="2"/>
                    <a:pt x="57" y="2"/>
                  </a:cubicBezTo>
                  <a:lnTo>
                    <a:pt x="57" y="19"/>
                  </a:lnTo>
                  <a:close/>
                </a:path>
              </a:pathLst>
            </a:custGeom>
            <a:solidFill>
              <a:srgbClr val="898889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38" name="Freeform 18"/>
            <p:cNvSpPr>
              <a:spLocks/>
            </p:cNvSpPr>
            <p:nvPr userDrawn="1"/>
          </p:nvSpPr>
          <p:spPr bwMode="auto">
            <a:xfrm>
              <a:off x="9904412" y="393700"/>
              <a:ext cx="331788" cy="331788"/>
            </a:xfrm>
            <a:custGeom>
              <a:avLst/>
              <a:gdLst>
                <a:gd name="T0" fmla="*/ 304 w 494"/>
                <a:gd name="T1" fmla="*/ 414 h 494"/>
                <a:gd name="T2" fmla="*/ 304 w 494"/>
                <a:gd name="T3" fmla="*/ 414 h 494"/>
                <a:gd name="T4" fmla="*/ 304 w 494"/>
                <a:gd name="T5" fmla="*/ 0 h 494"/>
                <a:gd name="T6" fmla="*/ 156 w 494"/>
                <a:gd name="T7" fmla="*/ 0 h 494"/>
                <a:gd name="T8" fmla="*/ 113 w 494"/>
                <a:gd name="T9" fmla="*/ 0 h 494"/>
                <a:gd name="T10" fmla="*/ 0 w 494"/>
                <a:gd name="T11" fmla="*/ 0 h 494"/>
                <a:gd name="T12" fmla="*/ 0 w 494"/>
                <a:gd name="T13" fmla="*/ 494 h 494"/>
                <a:gd name="T14" fmla="*/ 494 w 494"/>
                <a:gd name="T15" fmla="*/ 494 h 494"/>
                <a:gd name="T16" fmla="*/ 494 w 494"/>
                <a:gd name="T17" fmla="*/ 414 h 494"/>
                <a:gd name="T18" fmla="*/ 321 w 494"/>
                <a:gd name="T19" fmla="*/ 414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4" h="494">
                  <a:moveTo>
                    <a:pt x="304" y="414"/>
                  </a:moveTo>
                  <a:lnTo>
                    <a:pt x="304" y="414"/>
                  </a:lnTo>
                  <a:lnTo>
                    <a:pt x="304" y="0"/>
                  </a:lnTo>
                  <a:lnTo>
                    <a:pt x="156" y="0"/>
                  </a:lnTo>
                  <a:lnTo>
                    <a:pt x="113" y="0"/>
                  </a:lnTo>
                  <a:lnTo>
                    <a:pt x="0" y="0"/>
                  </a:lnTo>
                  <a:lnTo>
                    <a:pt x="0" y="494"/>
                  </a:lnTo>
                  <a:lnTo>
                    <a:pt x="494" y="494"/>
                  </a:lnTo>
                  <a:lnTo>
                    <a:pt x="494" y="414"/>
                  </a:lnTo>
                  <a:lnTo>
                    <a:pt x="321" y="414"/>
                  </a:lnTo>
                </a:path>
              </a:pathLst>
            </a:custGeom>
            <a:solidFill>
              <a:srgbClr val="898889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11673864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Eleva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" y="892"/>
            <a:ext cx="12194850" cy="6858000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1" y="0"/>
            <a:ext cx="12192000" cy="1295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8172" y="2130426"/>
            <a:ext cx="9146380" cy="2560320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8172" y="4800600"/>
            <a:ext cx="9146381" cy="914400"/>
          </a:xfrm>
        </p:spPr>
        <p:txBody>
          <a:bodyPr/>
          <a:lstStyle>
            <a:lvl1pPr marL="0" indent="0" algn="l">
              <a:spcBef>
                <a:spcPts val="60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grpSp>
        <p:nvGrpSpPr>
          <p:cNvPr id="24" name="Group 23"/>
          <p:cNvGrpSpPr/>
          <p:nvPr userDrawn="1"/>
        </p:nvGrpSpPr>
        <p:grpSpPr>
          <a:xfrm>
            <a:off x="9964908" y="685800"/>
            <a:ext cx="1618922" cy="381000"/>
            <a:chOff x="9904412" y="322263"/>
            <a:chExt cx="1712913" cy="403225"/>
          </a:xfrm>
        </p:grpSpPr>
        <p:sp>
          <p:nvSpPr>
            <p:cNvPr id="25" name="Freeform 5"/>
            <p:cNvSpPr>
              <a:spLocks/>
            </p:cNvSpPr>
            <p:nvPr userDrawn="1"/>
          </p:nvSpPr>
          <p:spPr bwMode="auto">
            <a:xfrm>
              <a:off x="10026649" y="322263"/>
              <a:ext cx="333375" cy="331788"/>
            </a:xfrm>
            <a:custGeom>
              <a:avLst/>
              <a:gdLst>
                <a:gd name="T0" fmla="*/ 0 w 496"/>
                <a:gd name="T1" fmla="*/ 80 h 494"/>
                <a:gd name="T2" fmla="*/ 0 w 496"/>
                <a:gd name="T3" fmla="*/ 80 h 494"/>
                <a:gd name="T4" fmla="*/ 157 w 496"/>
                <a:gd name="T5" fmla="*/ 80 h 494"/>
                <a:gd name="T6" fmla="*/ 192 w 496"/>
                <a:gd name="T7" fmla="*/ 80 h 494"/>
                <a:gd name="T8" fmla="*/ 192 w 496"/>
                <a:gd name="T9" fmla="*/ 108 h 494"/>
                <a:gd name="T10" fmla="*/ 192 w 496"/>
                <a:gd name="T11" fmla="*/ 494 h 494"/>
                <a:gd name="T12" fmla="*/ 341 w 496"/>
                <a:gd name="T13" fmla="*/ 494 h 494"/>
                <a:gd name="T14" fmla="*/ 438 w 496"/>
                <a:gd name="T15" fmla="*/ 494 h 494"/>
                <a:gd name="T16" fmla="*/ 496 w 496"/>
                <a:gd name="T17" fmla="*/ 494 h 494"/>
                <a:gd name="T18" fmla="*/ 496 w 496"/>
                <a:gd name="T19" fmla="*/ 0 h 494"/>
                <a:gd name="T20" fmla="*/ 0 w 496"/>
                <a:gd name="T21" fmla="*/ 0 h 494"/>
                <a:gd name="T22" fmla="*/ 0 w 496"/>
                <a:gd name="T23" fmla="*/ 80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96" h="494">
                  <a:moveTo>
                    <a:pt x="0" y="80"/>
                  </a:moveTo>
                  <a:lnTo>
                    <a:pt x="0" y="80"/>
                  </a:lnTo>
                  <a:lnTo>
                    <a:pt x="157" y="80"/>
                  </a:lnTo>
                  <a:lnTo>
                    <a:pt x="192" y="80"/>
                  </a:lnTo>
                  <a:lnTo>
                    <a:pt x="192" y="108"/>
                  </a:lnTo>
                  <a:lnTo>
                    <a:pt x="192" y="494"/>
                  </a:lnTo>
                  <a:lnTo>
                    <a:pt x="341" y="494"/>
                  </a:lnTo>
                  <a:lnTo>
                    <a:pt x="438" y="494"/>
                  </a:lnTo>
                  <a:lnTo>
                    <a:pt x="496" y="494"/>
                  </a:lnTo>
                  <a:lnTo>
                    <a:pt x="496" y="0"/>
                  </a:lnTo>
                  <a:lnTo>
                    <a:pt x="0" y="0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rgbClr val="069ADD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6" name="Freeform 6"/>
            <p:cNvSpPr>
              <a:spLocks/>
            </p:cNvSpPr>
            <p:nvPr userDrawn="1"/>
          </p:nvSpPr>
          <p:spPr bwMode="auto">
            <a:xfrm>
              <a:off x="10490199" y="523875"/>
              <a:ext cx="101600" cy="133350"/>
            </a:xfrm>
            <a:custGeom>
              <a:avLst/>
              <a:gdLst>
                <a:gd name="T0" fmla="*/ 91 w 150"/>
                <a:gd name="T1" fmla="*/ 185 h 198"/>
                <a:gd name="T2" fmla="*/ 91 w 150"/>
                <a:gd name="T3" fmla="*/ 185 h 198"/>
                <a:gd name="T4" fmla="*/ 129 w 150"/>
                <a:gd name="T5" fmla="*/ 141 h 198"/>
                <a:gd name="T6" fmla="*/ 150 w 150"/>
                <a:gd name="T7" fmla="*/ 141 h 198"/>
                <a:gd name="T8" fmla="*/ 150 w 150"/>
                <a:gd name="T9" fmla="*/ 198 h 198"/>
                <a:gd name="T10" fmla="*/ 44 w 150"/>
                <a:gd name="T11" fmla="*/ 197 h 198"/>
                <a:gd name="T12" fmla="*/ 0 w 150"/>
                <a:gd name="T13" fmla="*/ 198 h 198"/>
                <a:gd name="T14" fmla="*/ 0 w 150"/>
                <a:gd name="T15" fmla="*/ 186 h 198"/>
                <a:gd name="T16" fmla="*/ 24 w 150"/>
                <a:gd name="T17" fmla="*/ 163 h 198"/>
                <a:gd name="T18" fmla="*/ 24 w 150"/>
                <a:gd name="T19" fmla="*/ 35 h 198"/>
                <a:gd name="T20" fmla="*/ 0 w 150"/>
                <a:gd name="T21" fmla="*/ 12 h 198"/>
                <a:gd name="T22" fmla="*/ 0 w 150"/>
                <a:gd name="T23" fmla="*/ 0 h 198"/>
                <a:gd name="T24" fmla="*/ 44 w 150"/>
                <a:gd name="T25" fmla="*/ 1 h 198"/>
                <a:gd name="T26" fmla="*/ 90 w 150"/>
                <a:gd name="T27" fmla="*/ 0 h 198"/>
                <a:gd name="T28" fmla="*/ 90 w 150"/>
                <a:gd name="T29" fmla="*/ 12 h 198"/>
                <a:gd name="T30" fmla="*/ 65 w 150"/>
                <a:gd name="T31" fmla="*/ 35 h 198"/>
                <a:gd name="T32" fmla="*/ 65 w 150"/>
                <a:gd name="T33" fmla="*/ 185 h 198"/>
                <a:gd name="T34" fmla="*/ 91 w 150"/>
                <a:gd name="T35" fmla="*/ 185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0" h="198">
                  <a:moveTo>
                    <a:pt x="91" y="185"/>
                  </a:moveTo>
                  <a:lnTo>
                    <a:pt x="91" y="185"/>
                  </a:lnTo>
                  <a:cubicBezTo>
                    <a:pt x="125" y="185"/>
                    <a:pt x="125" y="175"/>
                    <a:pt x="129" y="141"/>
                  </a:cubicBezTo>
                  <a:lnTo>
                    <a:pt x="150" y="141"/>
                  </a:lnTo>
                  <a:lnTo>
                    <a:pt x="150" y="198"/>
                  </a:lnTo>
                  <a:cubicBezTo>
                    <a:pt x="113" y="198"/>
                    <a:pt x="81" y="197"/>
                    <a:pt x="44" y="197"/>
                  </a:cubicBezTo>
                  <a:cubicBezTo>
                    <a:pt x="28" y="197"/>
                    <a:pt x="12" y="198"/>
                    <a:pt x="0" y="198"/>
                  </a:cubicBezTo>
                  <a:lnTo>
                    <a:pt x="0" y="186"/>
                  </a:lnTo>
                  <a:cubicBezTo>
                    <a:pt x="28" y="186"/>
                    <a:pt x="23" y="180"/>
                    <a:pt x="24" y="163"/>
                  </a:cubicBezTo>
                  <a:lnTo>
                    <a:pt x="24" y="35"/>
                  </a:lnTo>
                  <a:cubicBezTo>
                    <a:pt x="23" y="18"/>
                    <a:pt x="28" y="12"/>
                    <a:pt x="0" y="12"/>
                  </a:cubicBezTo>
                  <a:lnTo>
                    <a:pt x="0" y="0"/>
                  </a:lnTo>
                  <a:cubicBezTo>
                    <a:pt x="12" y="0"/>
                    <a:pt x="28" y="0"/>
                    <a:pt x="44" y="1"/>
                  </a:cubicBezTo>
                  <a:cubicBezTo>
                    <a:pt x="61" y="0"/>
                    <a:pt x="77" y="0"/>
                    <a:pt x="90" y="0"/>
                  </a:cubicBezTo>
                  <a:lnTo>
                    <a:pt x="90" y="12"/>
                  </a:lnTo>
                  <a:cubicBezTo>
                    <a:pt x="63" y="12"/>
                    <a:pt x="65" y="17"/>
                    <a:pt x="65" y="35"/>
                  </a:cubicBezTo>
                  <a:lnTo>
                    <a:pt x="65" y="185"/>
                  </a:lnTo>
                  <a:lnTo>
                    <a:pt x="91" y="185"/>
                  </a:lnTo>
                  <a:close/>
                </a:path>
              </a:pathLst>
            </a:custGeom>
            <a:solidFill>
              <a:srgbClr val="898889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7" name="Freeform 7"/>
            <p:cNvSpPr>
              <a:spLocks noEditPoints="1"/>
            </p:cNvSpPr>
            <p:nvPr userDrawn="1"/>
          </p:nvSpPr>
          <p:spPr bwMode="auto">
            <a:xfrm>
              <a:off x="10601324" y="563563"/>
              <a:ext cx="92075" cy="93663"/>
            </a:xfrm>
            <a:custGeom>
              <a:avLst/>
              <a:gdLst>
                <a:gd name="T0" fmla="*/ 81 w 138"/>
                <a:gd name="T1" fmla="*/ 123 h 139"/>
                <a:gd name="T2" fmla="*/ 81 w 138"/>
                <a:gd name="T3" fmla="*/ 123 h 139"/>
                <a:gd name="T4" fmla="*/ 38 w 138"/>
                <a:gd name="T5" fmla="*/ 139 h 139"/>
                <a:gd name="T6" fmla="*/ 0 w 138"/>
                <a:gd name="T7" fmla="*/ 99 h 139"/>
                <a:gd name="T8" fmla="*/ 35 w 138"/>
                <a:gd name="T9" fmla="*/ 61 h 139"/>
                <a:gd name="T10" fmla="*/ 57 w 138"/>
                <a:gd name="T11" fmla="*/ 60 h 139"/>
                <a:gd name="T12" fmla="*/ 80 w 138"/>
                <a:gd name="T13" fmla="*/ 60 h 139"/>
                <a:gd name="T14" fmla="*/ 61 w 138"/>
                <a:gd name="T15" fmla="*/ 11 h 139"/>
                <a:gd name="T16" fmla="*/ 42 w 138"/>
                <a:gd name="T17" fmla="*/ 34 h 139"/>
                <a:gd name="T18" fmla="*/ 36 w 138"/>
                <a:gd name="T19" fmla="*/ 42 h 139"/>
                <a:gd name="T20" fmla="*/ 16 w 138"/>
                <a:gd name="T21" fmla="*/ 42 h 139"/>
                <a:gd name="T22" fmla="*/ 11 w 138"/>
                <a:gd name="T23" fmla="*/ 34 h 139"/>
                <a:gd name="T24" fmla="*/ 61 w 138"/>
                <a:gd name="T25" fmla="*/ 0 h 139"/>
                <a:gd name="T26" fmla="*/ 118 w 138"/>
                <a:gd name="T27" fmla="*/ 43 h 139"/>
                <a:gd name="T28" fmla="*/ 118 w 138"/>
                <a:gd name="T29" fmla="*/ 102 h 139"/>
                <a:gd name="T30" fmla="*/ 138 w 138"/>
                <a:gd name="T31" fmla="*/ 126 h 139"/>
                <a:gd name="T32" fmla="*/ 138 w 138"/>
                <a:gd name="T33" fmla="*/ 137 h 139"/>
                <a:gd name="T34" fmla="*/ 110 w 138"/>
                <a:gd name="T35" fmla="*/ 136 h 139"/>
                <a:gd name="T36" fmla="*/ 81 w 138"/>
                <a:gd name="T37" fmla="*/ 137 h 139"/>
                <a:gd name="T38" fmla="*/ 81 w 138"/>
                <a:gd name="T39" fmla="*/ 123 h 139"/>
                <a:gd name="T40" fmla="*/ 80 w 138"/>
                <a:gd name="T41" fmla="*/ 71 h 139"/>
                <a:gd name="T42" fmla="*/ 80 w 138"/>
                <a:gd name="T43" fmla="*/ 71 h 139"/>
                <a:gd name="T44" fmla="*/ 69 w 138"/>
                <a:gd name="T45" fmla="*/ 71 h 139"/>
                <a:gd name="T46" fmla="*/ 41 w 138"/>
                <a:gd name="T47" fmla="*/ 89 h 139"/>
                <a:gd name="T48" fmla="*/ 59 w 138"/>
                <a:gd name="T49" fmla="*/ 122 h 139"/>
                <a:gd name="T50" fmla="*/ 80 w 138"/>
                <a:gd name="T51" fmla="*/ 97 h 139"/>
                <a:gd name="T52" fmla="*/ 80 w 138"/>
                <a:gd name="T53" fmla="*/ 71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38" h="139">
                  <a:moveTo>
                    <a:pt x="81" y="123"/>
                  </a:moveTo>
                  <a:lnTo>
                    <a:pt x="81" y="123"/>
                  </a:lnTo>
                  <a:cubicBezTo>
                    <a:pt x="66" y="133"/>
                    <a:pt x="56" y="139"/>
                    <a:pt x="38" y="139"/>
                  </a:cubicBezTo>
                  <a:cubicBezTo>
                    <a:pt x="12" y="139"/>
                    <a:pt x="0" y="124"/>
                    <a:pt x="0" y="99"/>
                  </a:cubicBezTo>
                  <a:cubicBezTo>
                    <a:pt x="0" y="77"/>
                    <a:pt x="12" y="63"/>
                    <a:pt x="35" y="61"/>
                  </a:cubicBezTo>
                  <a:cubicBezTo>
                    <a:pt x="43" y="60"/>
                    <a:pt x="49" y="60"/>
                    <a:pt x="57" y="60"/>
                  </a:cubicBezTo>
                  <a:lnTo>
                    <a:pt x="80" y="60"/>
                  </a:lnTo>
                  <a:cubicBezTo>
                    <a:pt x="80" y="42"/>
                    <a:pt x="87" y="11"/>
                    <a:pt x="61" y="11"/>
                  </a:cubicBezTo>
                  <a:cubicBezTo>
                    <a:pt x="50" y="11"/>
                    <a:pt x="43" y="15"/>
                    <a:pt x="42" y="34"/>
                  </a:cubicBezTo>
                  <a:cubicBezTo>
                    <a:pt x="43" y="40"/>
                    <a:pt x="41" y="42"/>
                    <a:pt x="36" y="42"/>
                  </a:cubicBezTo>
                  <a:lnTo>
                    <a:pt x="16" y="42"/>
                  </a:lnTo>
                  <a:cubicBezTo>
                    <a:pt x="13" y="43"/>
                    <a:pt x="10" y="41"/>
                    <a:pt x="11" y="34"/>
                  </a:cubicBezTo>
                  <a:cubicBezTo>
                    <a:pt x="8" y="8"/>
                    <a:pt x="36" y="0"/>
                    <a:pt x="61" y="0"/>
                  </a:cubicBezTo>
                  <a:cubicBezTo>
                    <a:pt x="103" y="2"/>
                    <a:pt x="118" y="5"/>
                    <a:pt x="118" y="43"/>
                  </a:cubicBezTo>
                  <a:lnTo>
                    <a:pt x="118" y="102"/>
                  </a:lnTo>
                  <a:cubicBezTo>
                    <a:pt x="118" y="125"/>
                    <a:pt x="114" y="126"/>
                    <a:pt x="138" y="126"/>
                  </a:cubicBezTo>
                  <a:lnTo>
                    <a:pt x="138" y="137"/>
                  </a:lnTo>
                  <a:cubicBezTo>
                    <a:pt x="129" y="137"/>
                    <a:pt x="119" y="137"/>
                    <a:pt x="110" y="136"/>
                  </a:cubicBezTo>
                  <a:cubicBezTo>
                    <a:pt x="100" y="137"/>
                    <a:pt x="91" y="137"/>
                    <a:pt x="81" y="137"/>
                  </a:cubicBezTo>
                  <a:lnTo>
                    <a:pt x="81" y="123"/>
                  </a:lnTo>
                  <a:close/>
                  <a:moveTo>
                    <a:pt x="80" y="71"/>
                  </a:moveTo>
                  <a:lnTo>
                    <a:pt x="80" y="71"/>
                  </a:lnTo>
                  <a:lnTo>
                    <a:pt x="69" y="71"/>
                  </a:lnTo>
                  <a:cubicBezTo>
                    <a:pt x="54" y="71"/>
                    <a:pt x="45" y="74"/>
                    <a:pt x="41" y="89"/>
                  </a:cubicBezTo>
                  <a:cubicBezTo>
                    <a:pt x="39" y="104"/>
                    <a:pt x="40" y="122"/>
                    <a:pt x="59" y="122"/>
                  </a:cubicBezTo>
                  <a:cubicBezTo>
                    <a:pt x="74" y="122"/>
                    <a:pt x="80" y="111"/>
                    <a:pt x="80" y="97"/>
                  </a:cubicBezTo>
                  <a:lnTo>
                    <a:pt x="80" y="71"/>
                  </a:lnTo>
                  <a:close/>
                </a:path>
              </a:pathLst>
            </a:custGeom>
            <a:solidFill>
              <a:srgbClr val="898889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8" name="Freeform 8"/>
            <p:cNvSpPr>
              <a:spLocks/>
            </p:cNvSpPr>
            <p:nvPr userDrawn="1"/>
          </p:nvSpPr>
          <p:spPr bwMode="auto">
            <a:xfrm>
              <a:off x="10699749" y="563563"/>
              <a:ext cx="109538" cy="93663"/>
            </a:xfrm>
            <a:custGeom>
              <a:avLst/>
              <a:gdLst>
                <a:gd name="T0" fmla="*/ 57 w 163"/>
                <a:gd name="T1" fmla="*/ 19 h 137"/>
                <a:gd name="T2" fmla="*/ 57 w 163"/>
                <a:gd name="T3" fmla="*/ 19 h 137"/>
                <a:gd name="T4" fmla="*/ 103 w 163"/>
                <a:gd name="T5" fmla="*/ 0 h 137"/>
                <a:gd name="T6" fmla="*/ 143 w 163"/>
                <a:gd name="T7" fmla="*/ 43 h 137"/>
                <a:gd name="T8" fmla="*/ 143 w 163"/>
                <a:gd name="T9" fmla="*/ 102 h 137"/>
                <a:gd name="T10" fmla="*/ 163 w 163"/>
                <a:gd name="T11" fmla="*/ 126 h 137"/>
                <a:gd name="T12" fmla="*/ 163 w 163"/>
                <a:gd name="T13" fmla="*/ 137 h 137"/>
                <a:gd name="T14" fmla="*/ 124 w 163"/>
                <a:gd name="T15" fmla="*/ 136 h 137"/>
                <a:gd name="T16" fmla="*/ 88 w 163"/>
                <a:gd name="T17" fmla="*/ 137 h 137"/>
                <a:gd name="T18" fmla="*/ 88 w 163"/>
                <a:gd name="T19" fmla="*/ 126 h 137"/>
                <a:gd name="T20" fmla="*/ 105 w 163"/>
                <a:gd name="T21" fmla="*/ 102 h 137"/>
                <a:gd name="T22" fmla="*/ 105 w 163"/>
                <a:gd name="T23" fmla="*/ 48 h 137"/>
                <a:gd name="T24" fmla="*/ 82 w 163"/>
                <a:gd name="T25" fmla="*/ 20 h 137"/>
                <a:gd name="T26" fmla="*/ 58 w 163"/>
                <a:gd name="T27" fmla="*/ 52 h 137"/>
                <a:gd name="T28" fmla="*/ 58 w 163"/>
                <a:gd name="T29" fmla="*/ 102 h 137"/>
                <a:gd name="T30" fmla="*/ 74 w 163"/>
                <a:gd name="T31" fmla="*/ 126 h 137"/>
                <a:gd name="T32" fmla="*/ 74 w 163"/>
                <a:gd name="T33" fmla="*/ 137 h 137"/>
                <a:gd name="T34" fmla="*/ 39 w 163"/>
                <a:gd name="T35" fmla="*/ 136 h 137"/>
                <a:gd name="T36" fmla="*/ 0 w 163"/>
                <a:gd name="T37" fmla="*/ 137 h 137"/>
                <a:gd name="T38" fmla="*/ 0 w 163"/>
                <a:gd name="T39" fmla="*/ 126 h 137"/>
                <a:gd name="T40" fmla="*/ 20 w 163"/>
                <a:gd name="T41" fmla="*/ 102 h 137"/>
                <a:gd name="T42" fmla="*/ 20 w 163"/>
                <a:gd name="T43" fmla="*/ 37 h 137"/>
                <a:gd name="T44" fmla="*/ 0 w 163"/>
                <a:gd name="T45" fmla="*/ 13 h 137"/>
                <a:gd name="T46" fmla="*/ 0 w 163"/>
                <a:gd name="T47" fmla="*/ 2 h 137"/>
                <a:gd name="T48" fmla="*/ 28 w 163"/>
                <a:gd name="T49" fmla="*/ 2 h 137"/>
                <a:gd name="T50" fmla="*/ 57 w 163"/>
                <a:gd name="T51" fmla="*/ 2 h 137"/>
                <a:gd name="T52" fmla="*/ 57 w 163"/>
                <a:gd name="T53" fmla="*/ 19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63" h="137">
                  <a:moveTo>
                    <a:pt x="57" y="19"/>
                  </a:moveTo>
                  <a:lnTo>
                    <a:pt x="57" y="19"/>
                  </a:lnTo>
                  <a:cubicBezTo>
                    <a:pt x="72" y="8"/>
                    <a:pt x="81" y="0"/>
                    <a:pt x="103" y="0"/>
                  </a:cubicBezTo>
                  <a:cubicBezTo>
                    <a:pt x="133" y="0"/>
                    <a:pt x="143" y="15"/>
                    <a:pt x="143" y="43"/>
                  </a:cubicBezTo>
                  <a:lnTo>
                    <a:pt x="143" y="102"/>
                  </a:lnTo>
                  <a:cubicBezTo>
                    <a:pt x="143" y="119"/>
                    <a:pt x="140" y="126"/>
                    <a:pt x="163" y="126"/>
                  </a:cubicBezTo>
                  <a:lnTo>
                    <a:pt x="163" y="137"/>
                  </a:lnTo>
                  <a:cubicBezTo>
                    <a:pt x="150" y="136"/>
                    <a:pt x="137" y="136"/>
                    <a:pt x="124" y="136"/>
                  </a:cubicBezTo>
                  <a:cubicBezTo>
                    <a:pt x="111" y="136"/>
                    <a:pt x="98" y="136"/>
                    <a:pt x="88" y="137"/>
                  </a:cubicBezTo>
                  <a:lnTo>
                    <a:pt x="88" y="126"/>
                  </a:lnTo>
                  <a:cubicBezTo>
                    <a:pt x="108" y="126"/>
                    <a:pt x="105" y="117"/>
                    <a:pt x="105" y="102"/>
                  </a:cubicBezTo>
                  <a:lnTo>
                    <a:pt x="105" y="48"/>
                  </a:lnTo>
                  <a:cubicBezTo>
                    <a:pt x="105" y="32"/>
                    <a:pt x="101" y="20"/>
                    <a:pt x="82" y="20"/>
                  </a:cubicBezTo>
                  <a:cubicBezTo>
                    <a:pt x="63" y="20"/>
                    <a:pt x="58" y="36"/>
                    <a:pt x="58" y="52"/>
                  </a:cubicBezTo>
                  <a:lnTo>
                    <a:pt x="58" y="102"/>
                  </a:lnTo>
                  <a:cubicBezTo>
                    <a:pt x="58" y="117"/>
                    <a:pt x="55" y="126"/>
                    <a:pt x="74" y="126"/>
                  </a:cubicBezTo>
                  <a:lnTo>
                    <a:pt x="74" y="137"/>
                  </a:lnTo>
                  <a:cubicBezTo>
                    <a:pt x="65" y="136"/>
                    <a:pt x="52" y="136"/>
                    <a:pt x="39" y="136"/>
                  </a:cubicBezTo>
                  <a:cubicBezTo>
                    <a:pt x="26" y="136"/>
                    <a:pt x="13" y="136"/>
                    <a:pt x="0" y="137"/>
                  </a:cubicBezTo>
                  <a:lnTo>
                    <a:pt x="0" y="126"/>
                  </a:lnTo>
                  <a:cubicBezTo>
                    <a:pt x="23" y="126"/>
                    <a:pt x="20" y="119"/>
                    <a:pt x="20" y="102"/>
                  </a:cubicBezTo>
                  <a:lnTo>
                    <a:pt x="20" y="37"/>
                  </a:lnTo>
                  <a:cubicBezTo>
                    <a:pt x="20" y="19"/>
                    <a:pt x="23" y="13"/>
                    <a:pt x="0" y="13"/>
                  </a:cubicBezTo>
                  <a:lnTo>
                    <a:pt x="0" y="2"/>
                  </a:lnTo>
                  <a:cubicBezTo>
                    <a:pt x="9" y="2"/>
                    <a:pt x="19" y="2"/>
                    <a:pt x="28" y="2"/>
                  </a:cubicBezTo>
                  <a:cubicBezTo>
                    <a:pt x="38" y="2"/>
                    <a:pt x="47" y="2"/>
                    <a:pt x="57" y="2"/>
                  </a:cubicBezTo>
                  <a:lnTo>
                    <a:pt x="57" y="19"/>
                  </a:lnTo>
                  <a:close/>
                </a:path>
              </a:pathLst>
            </a:custGeom>
            <a:solidFill>
              <a:srgbClr val="898889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9" name="Freeform 9"/>
            <p:cNvSpPr>
              <a:spLocks noEditPoints="1"/>
            </p:cNvSpPr>
            <p:nvPr userDrawn="1"/>
          </p:nvSpPr>
          <p:spPr bwMode="auto">
            <a:xfrm>
              <a:off x="10812462" y="512763"/>
              <a:ext cx="103188" cy="144463"/>
            </a:xfrm>
            <a:custGeom>
              <a:avLst/>
              <a:gdLst>
                <a:gd name="T0" fmla="*/ 97 w 154"/>
                <a:gd name="T1" fmla="*/ 197 h 215"/>
                <a:gd name="T2" fmla="*/ 97 w 154"/>
                <a:gd name="T3" fmla="*/ 197 h 215"/>
                <a:gd name="T4" fmla="*/ 58 w 154"/>
                <a:gd name="T5" fmla="*/ 215 h 215"/>
                <a:gd name="T6" fmla="*/ 0 w 154"/>
                <a:gd name="T7" fmla="*/ 150 h 215"/>
                <a:gd name="T8" fmla="*/ 55 w 154"/>
                <a:gd name="T9" fmla="*/ 76 h 215"/>
                <a:gd name="T10" fmla="*/ 95 w 154"/>
                <a:gd name="T11" fmla="*/ 91 h 215"/>
                <a:gd name="T12" fmla="*/ 95 w 154"/>
                <a:gd name="T13" fmla="*/ 34 h 215"/>
                <a:gd name="T14" fmla="*/ 75 w 154"/>
                <a:gd name="T15" fmla="*/ 11 h 215"/>
                <a:gd name="T16" fmla="*/ 75 w 154"/>
                <a:gd name="T17" fmla="*/ 0 h 215"/>
                <a:gd name="T18" fmla="*/ 133 w 154"/>
                <a:gd name="T19" fmla="*/ 0 h 215"/>
                <a:gd name="T20" fmla="*/ 133 w 154"/>
                <a:gd name="T21" fmla="*/ 178 h 215"/>
                <a:gd name="T22" fmla="*/ 154 w 154"/>
                <a:gd name="T23" fmla="*/ 202 h 215"/>
                <a:gd name="T24" fmla="*/ 154 w 154"/>
                <a:gd name="T25" fmla="*/ 213 h 215"/>
                <a:gd name="T26" fmla="*/ 125 w 154"/>
                <a:gd name="T27" fmla="*/ 212 h 215"/>
                <a:gd name="T28" fmla="*/ 97 w 154"/>
                <a:gd name="T29" fmla="*/ 213 h 215"/>
                <a:gd name="T30" fmla="*/ 97 w 154"/>
                <a:gd name="T31" fmla="*/ 197 h 215"/>
                <a:gd name="T32" fmla="*/ 95 w 154"/>
                <a:gd name="T33" fmla="*/ 124 h 215"/>
                <a:gd name="T34" fmla="*/ 95 w 154"/>
                <a:gd name="T35" fmla="*/ 124 h 215"/>
                <a:gd name="T36" fmla="*/ 70 w 154"/>
                <a:gd name="T37" fmla="*/ 89 h 215"/>
                <a:gd name="T38" fmla="*/ 43 w 154"/>
                <a:gd name="T39" fmla="*/ 136 h 215"/>
                <a:gd name="T40" fmla="*/ 43 w 154"/>
                <a:gd name="T41" fmla="*/ 151 h 215"/>
                <a:gd name="T42" fmla="*/ 68 w 154"/>
                <a:gd name="T43" fmla="*/ 201 h 215"/>
                <a:gd name="T44" fmla="*/ 95 w 154"/>
                <a:gd name="T45" fmla="*/ 167 h 215"/>
                <a:gd name="T46" fmla="*/ 95 w 154"/>
                <a:gd name="T47" fmla="*/ 124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54" h="215">
                  <a:moveTo>
                    <a:pt x="97" y="197"/>
                  </a:moveTo>
                  <a:lnTo>
                    <a:pt x="97" y="197"/>
                  </a:lnTo>
                  <a:cubicBezTo>
                    <a:pt x="86" y="209"/>
                    <a:pt x="74" y="215"/>
                    <a:pt x="58" y="215"/>
                  </a:cubicBezTo>
                  <a:cubicBezTo>
                    <a:pt x="17" y="215"/>
                    <a:pt x="0" y="190"/>
                    <a:pt x="0" y="150"/>
                  </a:cubicBezTo>
                  <a:cubicBezTo>
                    <a:pt x="0" y="112"/>
                    <a:pt x="11" y="76"/>
                    <a:pt x="55" y="76"/>
                  </a:cubicBezTo>
                  <a:cubicBezTo>
                    <a:pt x="68" y="76"/>
                    <a:pt x="85" y="79"/>
                    <a:pt x="95" y="91"/>
                  </a:cubicBezTo>
                  <a:lnTo>
                    <a:pt x="95" y="34"/>
                  </a:lnTo>
                  <a:cubicBezTo>
                    <a:pt x="95" y="17"/>
                    <a:pt x="98" y="11"/>
                    <a:pt x="75" y="11"/>
                  </a:cubicBezTo>
                  <a:lnTo>
                    <a:pt x="75" y="0"/>
                  </a:lnTo>
                  <a:lnTo>
                    <a:pt x="133" y="0"/>
                  </a:lnTo>
                  <a:lnTo>
                    <a:pt x="133" y="178"/>
                  </a:lnTo>
                  <a:cubicBezTo>
                    <a:pt x="133" y="195"/>
                    <a:pt x="130" y="202"/>
                    <a:pt x="154" y="202"/>
                  </a:cubicBezTo>
                  <a:lnTo>
                    <a:pt x="154" y="213"/>
                  </a:lnTo>
                  <a:cubicBezTo>
                    <a:pt x="144" y="212"/>
                    <a:pt x="135" y="212"/>
                    <a:pt x="125" y="212"/>
                  </a:cubicBezTo>
                  <a:cubicBezTo>
                    <a:pt x="116" y="212"/>
                    <a:pt x="106" y="212"/>
                    <a:pt x="97" y="213"/>
                  </a:cubicBezTo>
                  <a:lnTo>
                    <a:pt x="97" y="197"/>
                  </a:lnTo>
                  <a:close/>
                  <a:moveTo>
                    <a:pt x="95" y="124"/>
                  </a:moveTo>
                  <a:lnTo>
                    <a:pt x="95" y="124"/>
                  </a:lnTo>
                  <a:cubicBezTo>
                    <a:pt x="95" y="109"/>
                    <a:pt x="89" y="89"/>
                    <a:pt x="70" y="89"/>
                  </a:cubicBezTo>
                  <a:cubicBezTo>
                    <a:pt x="44" y="89"/>
                    <a:pt x="43" y="116"/>
                    <a:pt x="43" y="136"/>
                  </a:cubicBezTo>
                  <a:lnTo>
                    <a:pt x="43" y="151"/>
                  </a:lnTo>
                  <a:cubicBezTo>
                    <a:pt x="43" y="169"/>
                    <a:pt x="43" y="201"/>
                    <a:pt x="68" y="201"/>
                  </a:cubicBezTo>
                  <a:cubicBezTo>
                    <a:pt x="87" y="201"/>
                    <a:pt x="95" y="183"/>
                    <a:pt x="95" y="167"/>
                  </a:cubicBezTo>
                  <a:lnTo>
                    <a:pt x="95" y="124"/>
                  </a:lnTo>
                  <a:close/>
                </a:path>
              </a:pathLst>
            </a:custGeom>
            <a:solidFill>
              <a:srgbClr val="898889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30" name="Freeform 10"/>
            <p:cNvSpPr>
              <a:spLocks/>
            </p:cNvSpPr>
            <p:nvPr userDrawn="1"/>
          </p:nvSpPr>
          <p:spPr bwMode="auto">
            <a:xfrm>
              <a:off x="10923587" y="563563"/>
              <a:ext cx="71438" cy="93663"/>
            </a:xfrm>
            <a:custGeom>
              <a:avLst/>
              <a:gdLst>
                <a:gd name="T0" fmla="*/ 101 w 108"/>
                <a:gd name="T1" fmla="*/ 41 h 139"/>
                <a:gd name="T2" fmla="*/ 101 w 108"/>
                <a:gd name="T3" fmla="*/ 41 h 139"/>
                <a:gd name="T4" fmla="*/ 84 w 108"/>
                <a:gd name="T5" fmla="*/ 41 h 139"/>
                <a:gd name="T6" fmla="*/ 59 w 108"/>
                <a:gd name="T7" fmla="*/ 11 h 139"/>
                <a:gd name="T8" fmla="*/ 36 w 108"/>
                <a:gd name="T9" fmla="*/ 30 h 139"/>
                <a:gd name="T10" fmla="*/ 108 w 108"/>
                <a:gd name="T11" fmla="*/ 96 h 139"/>
                <a:gd name="T12" fmla="*/ 53 w 108"/>
                <a:gd name="T13" fmla="*/ 139 h 139"/>
                <a:gd name="T14" fmla="*/ 0 w 108"/>
                <a:gd name="T15" fmla="*/ 134 h 139"/>
                <a:gd name="T16" fmla="*/ 0 w 108"/>
                <a:gd name="T17" fmla="*/ 95 h 139"/>
                <a:gd name="T18" fmla="*/ 19 w 108"/>
                <a:gd name="T19" fmla="*/ 95 h 139"/>
                <a:gd name="T20" fmla="*/ 20 w 108"/>
                <a:gd name="T21" fmla="*/ 107 h 139"/>
                <a:gd name="T22" fmla="*/ 45 w 108"/>
                <a:gd name="T23" fmla="*/ 129 h 139"/>
                <a:gd name="T24" fmla="*/ 72 w 108"/>
                <a:gd name="T25" fmla="*/ 106 h 139"/>
                <a:gd name="T26" fmla="*/ 28 w 108"/>
                <a:gd name="T27" fmla="*/ 80 h 139"/>
                <a:gd name="T28" fmla="*/ 0 w 108"/>
                <a:gd name="T29" fmla="*/ 44 h 139"/>
                <a:gd name="T30" fmla="*/ 60 w 108"/>
                <a:gd name="T31" fmla="*/ 0 h 139"/>
                <a:gd name="T32" fmla="*/ 101 w 108"/>
                <a:gd name="T33" fmla="*/ 6 h 139"/>
                <a:gd name="T34" fmla="*/ 101 w 108"/>
                <a:gd name="T35" fmla="*/ 41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8" h="139">
                  <a:moveTo>
                    <a:pt x="101" y="41"/>
                  </a:moveTo>
                  <a:lnTo>
                    <a:pt x="101" y="41"/>
                  </a:lnTo>
                  <a:lnTo>
                    <a:pt x="84" y="41"/>
                  </a:lnTo>
                  <a:cubicBezTo>
                    <a:pt x="84" y="23"/>
                    <a:pt x="79" y="11"/>
                    <a:pt x="59" y="11"/>
                  </a:cubicBezTo>
                  <a:cubicBezTo>
                    <a:pt x="46" y="11"/>
                    <a:pt x="36" y="16"/>
                    <a:pt x="36" y="30"/>
                  </a:cubicBezTo>
                  <a:cubicBezTo>
                    <a:pt x="36" y="64"/>
                    <a:pt x="108" y="39"/>
                    <a:pt x="108" y="96"/>
                  </a:cubicBezTo>
                  <a:cubicBezTo>
                    <a:pt x="108" y="120"/>
                    <a:pt x="91" y="139"/>
                    <a:pt x="53" y="139"/>
                  </a:cubicBezTo>
                  <a:cubicBezTo>
                    <a:pt x="35" y="139"/>
                    <a:pt x="13" y="137"/>
                    <a:pt x="0" y="134"/>
                  </a:cubicBezTo>
                  <a:lnTo>
                    <a:pt x="0" y="95"/>
                  </a:lnTo>
                  <a:lnTo>
                    <a:pt x="19" y="95"/>
                  </a:lnTo>
                  <a:lnTo>
                    <a:pt x="20" y="107"/>
                  </a:lnTo>
                  <a:cubicBezTo>
                    <a:pt x="21" y="121"/>
                    <a:pt x="32" y="129"/>
                    <a:pt x="45" y="129"/>
                  </a:cubicBezTo>
                  <a:cubicBezTo>
                    <a:pt x="61" y="129"/>
                    <a:pt x="72" y="123"/>
                    <a:pt x="72" y="106"/>
                  </a:cubicBezTo>
                  <a:cubicBezTo>
                    <a:pt x="72" y="88"/>
                    <a:pt x="44" y="85"/>
                    <a:pt x="28" y="80"/>
                  </a:cubicBezTo>
                  <a:cubicBezTo>
                    <a:pt x="12" y="74"/>
                    <a:pt x="0" y="63"/>
                    <a:pt x="0" y="44"/>
                  </a:cubicBezTo>
                  <a:cubicBezTo>
                    <a:pt x="0" y="7"/>
                    <a:pt x="29" y="0"/>
                    <a:pt x="60" y="0"/>
                  </a:cubicBezTo>
                  <a:cubicBezTo>
                    <a:pt x="74" y="0"/>
                    <a:pt x="88" y="1"/>
                    <a:pt x="101" y="6"/>
                  </a:cubicBezTo>
                  <a:lnTo>
                    <a:pt x="101" y="41"/>
                  </a:lnTo>
                  <a:close/>
                </a:path>
              </a:pathLst>
            </a:custGeom>
            <a:solidFill>
              <a:srgbClr val="898889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31" name="Freeform 11"/>
            <p:cNvSpPr>
              <a:spLocks/>
            </p:cNvSpPr>
            <p:nvPr userDrawn="1"/>
          </p:nvSpPr>
          <p:spPr bwMode="auto">
            <a:xfrm>
              <a:off x="10998199" y="565150"/>
              <a:ext cx="96838" cy="92075"/>
            </a:xfrm>
            <a:custGeom>
              <a:avLst/>
              <a:gdLst>
                <a:gd name="T0" fmla="*/ 146 w 146"/>
                <a:gd name="T1" fmla="*/ 0 h 135"/>
                <a:gd name="T2" fmla="*/ 146 w 146"/>
                <a:gd name="T3" fmla="*/ 0 h 135"/>
                <a:gd name="T4" fmla="*/ 121 w 146"/>
                <a:gd name="T5" fmla="*/ 0 h 135"/>
                <a:gd name="T6" fmla="*/ 93 w 146"/>
                <a:gd name="T7" fmla="*/ 0 h 135"/>
                <a:gd name="T8" fmla="*/ 93 w 146"/>
                <a:gd name="T9" fmla="*/ 10 h 135"/>
                <a:gd name="T10" fmla="*/ 109 w 146"/>
                <a:gd name="T11" fmla="*/ 17 h 135"/>
                <a:gd name="T12" fmla="*/ 108 w 146"/>
                <a:gd name="T13" fmla="*/ 25 h 135"/>
                <a:gd name="T14" fmla="*/ 86 w 146"/>
                <a:gd name="T15" fmla="*/ 101 h 135"/>
                <a:gd name="T16" fmla="*/ 60 w 146"/>
                <a:gd name="T17" fmla="*/ 29 h 135"/>
                <a:gd name="T18" fmla="*/ 59 w 146"/>
                <a:gd name="T19" fmla="*/ 19 h 135"/>
                <a:gd name="T20" fmla="*/ 76 w 146"/>
                <a:gd name="T21" fmla="*/ 10 h 135"/>
                <a:gd name="T22" fmla="*/ 76 w 146"/>
                <a:gd name="T23" fmla="*/ 0 h 135"/>
                <a:gd name="T24" fmla="*/ 36 w 146"/>
                <a:gd name="T25" fmla="*/ 0 h 135"/>
                <a:gd name="T26" fmla="*/ 0 w 146"/>
                <a:gd name="T27" fmla="*/ 0 h 135"/>
                <a:gd name="T28" fmla="*/ 0 w 146"/>
                <a:gd name="T29" fmla="*/ 10 h 135"/>
                <a:gd name="T30" fmla="*/ 19 w 146"/>
                <a:gd name="T31" fmla="*/ 29 h 135"/>
                <a:gd name="T32" fmla="*/ 59 w 146"/>
                <a:gd name="T33" fmla="*/ 135 h 135"/>
                <a:gd name="T34" fmla="*/ 72 w 146"/>
                <a:gd name="T35" fmla="*/ 134 h 135"/>
                <a:gd name="T36" fmla="*/ 85 w 146"/>
                <a:gd name="T37" fmla="*/ 135 h 135"/>
                <a:gd name="T38" fmla="*/ 125 w 146"/>
                <a:gd name="T39" fmla="*/ 29 h 135"/>
                <a:gd name="T40" fmla="*/ 146 w 146"/>
                <a:gd name="T41" fmla="*/ 10 h 135"/>
                <a:gd name="T42" fmla="*/ 146 w 146"/>
                <a:gd name="T43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6" h="135">
                  <a:moveTo>
                    <a:pt x="146" y="0"/>
                  </a:moveTo>
                  <a:lnTo>
                    <a:pt x="146" y="0"/>
                  </a:lnTo>
                  <a:cubicBezTo>
                    <a:pt x="138" y="0"/>
                    <a:pt x="130" y="0"/>
                    <a:pt x="121" y="0"/>
                  </a:cubicBezTo>
                  <a:cubicBezTo>
                    <a:pt x="112" y="0"/>
                    <a:pt x="102" y="0"/>
                    <a:pt x="93" y="0"/>
                  </a:cubicBezTo>
                  <a:lnTo>
                    <a:pt x="93" y="10"/>
                  </a:lnTo>
                  <a:cubicBezTo>
                    <a:pt x="103" y="10"/>
                    <a:pt x="109" y="12"/>
                    <a:pt x="109" y="17"/>
                  </a:cubicBezTo>
                  <a:cubicBezTo>
                    <a:pt x="109" y="20"/>
                    <a:pt x="109" y="22"/>
                    <a:pt x="108" y="25"/>
                  </a:cubicBezTo>
                  <a:lnTo>
                    <a:pt x="86" y="101"/>
                  </a:lnTo>
                  <a:lnTo>
                    <a:pt x="60" y="29"/>
                  </a:lnTo>
                  <a:cubicBezTo>
                    <a:pt x="58" y="24"/>
                    <a:pt x="58" y="22"/>
                    <a:pt x="59" y="19"/>
                  </a:cubicBezTo>
                  <a:cubicBezTo>
                    <a:pt x="60" y="13"/>
                    <a:pt x="65" y="11"/>
                    <a:pt x="76" y="10"/>
                  </a:cubicBezTo>
                  <a:lnTo>
                    <a:pt x="76" y="0"/>
                  </a:lnTo>
                  <a:cubicBezTo>
                    <a:pt x="62" y="0"/>
                    <a:pt x="50" y="0"/>
                    <a:pt x="36" y="0"/>
                  </a:cubicBezTo>
                  <a:cubicBezTo>
                    <a:pt x="24" y="0"/>
                    <a:pt x="12" y="0"/>
                    <a:pt x="0" y="0"/>
                  </a:cubicBezTo>
                  <a:lnTo>
                    <a:pt x="0" y="10"/>
                  </a:lnTo>
                  <a:cubicBezTo>
                    <a:pt x="12" y="12"/>
                    <a:pt x="16" y="17"/>
                    <a:pt x="19" y="29"/>
                  </a:cubicBezTo>
                  <a:lnTo>
                    <a:pt x="59" y="135"/>
                  </a:lnTo>
                  <a:cubicBezTo>
                    <a:pt x="63" y="134"/>
                    <a:pt x="68" y="134"/>
                    <a:pt x="72" y="134"/>
                  </a:cubicBezTo>
                  <a:cubicBezTo>
                    <a:pt x="77" y="134"/>
                    <a:pt x="81" y="134"/>
                    <a:pt x="85" y="135"/>
                  </a:cubicBezTo>
                  <a:lnTo>
                    <a:pt x="125" y="29"/>
                  </a:lnTo>
                  <a:cubicBezTo>
                    <a:pt x="129" y="18"/>
                    <a:pt x="134" y="11"/>
                    <a:pt x="146" y="10"/>
                  </a:cubicBezTo>
                  <a:lnTo>
                    <a:pt x="146" y="0"/>
                  </a:lnTo>
                  <a:close/>
                </a:path>
              </a:pathLst>
            </a:custGeom>
            <a:solidFill>
              <a:srgbClr val="898889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32" name="Freeform 12"/>
            <p:cNvSpPr>
              <a:spLocks noEditPoints="1"/>
            </p:cNvSpPr>
            <p:nvPr userDrawn="1"/>
          </p:nvSpPr>
          <p:spPr bwMode="auto">
            <a:xfrm>
              <a:off x="11098212" y="519113"/>
              <a:ext cx="52388" cy="138113"/>
            </a:xfrm>
            <a:custGeom>
              <a:avLst/>
              <a:gdLst>
                <a:gd name="T0" fmla="*/ 78 w 78"/>
                <a:gd name="T1" fmla="*/ 205 h 205"/>
                <a:gd name="T2" fmla="*/ 78 w 78"/>
                <a:gd name="T3" fmla="*/ 205 h 205"/>
                <a:gd name="T4" fmla="*/ 78 w 78"/>
                <a:gd name="T5" fmla="*/ 194 h 205"/>
                <a:gd name="T6" fmla="*/ 58 w 78"/>
                <a:gd name="T7" fmla="*/ 170 h 205"/>
                <a:gd name="T8" fmla="*/ 58 w 78"/>
                <a:gd name="T9" fmla="*/ 70 h 205"/>
                <a:gd name="T10" fmla="*/ 4 w 78"/>
                <a:gd name="T11" fmla="*/ 70 h 205"/>
                <a:gd name="T12" fmla="*/ 4 w 78"/>
                <a:gd name="T13" fmla="*/ 81 h 205"/>
                <a:gd name="T14" fmla="*/ 20 w 78"/>
                <a:gd name="T15" fmla="*/ 101 h 205"/>
                <a:gd name="T16" fmla="*/ 20 w 78"/>
                <a:gd name="T17" fmla="*/ 170 h 205"/>
                <a:gd name="T18" fmla="*/ 0 w 78"/>
                <a:gd name="T19" fmla="*/ 194 h 205"/>
                <a:gd name="T20" fmla="*/ 0 w 78"/>
                <a:gd name="T21" fmla="*/ 205 h 205"/>
                <a:gd name="T22" fmla="*/ 39 w 78"/>
                <a:gd name="T23" fmla="*/ 204 h 205"/>
                <a:gd name="T24" fmla="*/ 78 w 78"/>
                <a:gd name="T25" fmla="*/ 205 h 205"/>
                <a:gd name="T26" fmla="*/ 59 w 78"/>
                <a:gd name="T27" fmla="*/ 22 h 205"/>
                <a:gd name="T28" fmla="*/ 59 w 78"/>
                <a:gd name="T29" fmla="*/ 22 h 205"/>
                <a:gd name="T30" fmla="*/ 40 w 78"/>
                <a:gd name="T31" fmla="*/ 0 h 205"/>
                <a:gd name="T32" fmla="*/ 20 w 78"/>
                <a:gd name="T33" fmla="*/ 22 h 205"/>
                <a:gd name="T34" fmla="*/ 40 w 78"/>
                <a:gd name="T35" fmla="*/ 44 h 205"/>
                <a:gd name="T36" fmla="*/ 59 w 78"/>
                <a:gd name="T37" fmla="*/ 22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8" h="205">
                  <a:moveTo>
                    <a:pt x="78" y="205"/>
                  </a:moveTo>
                  <a:lnTo>
                    <a:pt x="78" y="205"/>
                  </a:lnTo>
                  <a:lnTo>
                    <a:pt x="78" y="194"/>
                  </a:lnTo>
                  <a:cubicBezTo>
                    <a:pt x="55" y="194"/>
                    <a:pt x="58" y="187"/>
                    <a:pt x="58" y="170"/>
                  </a:cubicBezTo>
                  <a:lnTo>
                    <a:pt x="58" y="70"/>
                  </a:lnTo>
                  <a:lnTo>
                    <a:pt x="4" y="70"/>
                  </a:lnTo>
                  <a:lnTo>
                    <a:pt x="4" y="81"/>
                  </a:lnTo>
                  <a:cubicBezTo>
                    <a:pt x="22" y="81"/>
                    <a:pt x="20" y="89"/>
                    <a:pt x="20" y="101"/>
                  </a:cubicBezTo>
                  <a:lnTo>
                    <a:pt x="20" y="170"/>
                  </a:lnTo>
                  <a:cubicBezTo>
                    <a:pt x="20" y="187"/>
                    <a:pt x="23" y="194"/>
                    <a:pt x="0" y="194"/>
                  </a:cubicBezTo>
                  <a:lnTo>
                    <a:pt x="0" y="205"/>
                  </a:lnTo>
                  <a:cubicBezTo>
                    <a:pt x="13" y="205"/>
                    <a:pt x="26" y="205"/>
                    <a:pt x="39" y="204"/>
                  </a:cubicBezTo>
                  <a:cubicBezTo>
                    <a:pt x="52" y="205"/>
                    <a:pt x="65" y="205"/>
                    <a:pt x="78" y="205"/>
                  </a:cubicBezTo>
                  <a:close/>
                  <a:moveTo>
                    <a:pt x="59" y="22"/>
                  </a:moveTo>
                  <a:lnTo>
                    <a:pt x="59" y="22"/>
                  </a:lnTo>
                  <a:cubicBezTo>
                    <a:pt x="59" y="9"/>
                    <a:pt x="53" y="0"/>
                    <a:pt x="40" y="0"/>
                  </a:cubicBezTo>
                  <a:cubicBezTo>
                    <a:pt x="26" y="0"/>
                    <a:pt x="20" y="9"/>
                    <a:pt x="20" y="22"/>
                  </a:cubicBezTo>
                  <a:cubicBezTo>
                    <a:pt x="20" y="35"/>
                    <a:pt x="26" y="44"/>
                    <a:pt x="40" y="44"/>
                  </a:cubicBezTo>
                  <a:cubicBezTo>
                    <a:pt x="53" y="44"/>
                    <a:pt x="59" y="35"/>
                    <a:pt x="59" y="22"/>
                  </a:cubicBezTo>
                  <a:close/>
                </a:path>
              </a:pathLst>
            </a:custGeom>
            <a:solidFill>
              <a:srgbClr val="898889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33" name="Freeform 13"/>
            <p:cNvSpPr>
              <a:spLocks/>
            </p:cNvSpPr>
            <p:nvPr userDrawn="1"/>
          </p:nvSpPr>
          <p:spPr bwMode="auto">
            <a:xfrm>
              <a:off x="11158537" y="563563"/>
              <a:ext cx="77788" cy="93663"/>
            </a:xfrm>
            <a:custGeom>
              <a:avLst/>
              <a:gdLst>
                <a:gd name="T0" fmla="*/ 57 w 116"/>
                <a:gd name="T1" fmla="*/ 19 h 137"/>
                <a:gd name="T2" fmla="*/ 57 w 116"/>
                <a:gd name="T3" fmla="*/ 19 h 137"/>
                <a:gd name="T4" fmla="*/ 89 w 116"/>
                <a:gd name="T5" fmla="*/ 0 h 137"/>
                <a:gd name="T6" fmla="*/ 116 w 116"/>
                <a:gd name="T7" fmla="*/ 25 h 137"/>
                <a:gd name="T8" fmla="*/ 102 w 116"/>
                <a:gd name="T9" fmla="*/ 42 h 137"/>
                <a:gd name="T10" fmla="*/ 87 w 116"/>
                <a:gd name="T11" fmla="*/ 31 h 137"/>
                <a:gd name="T12" fmla="*/ 76 w 116"/>
                <a:gd name="T13" fmla="*/ 18 h 137"/>
                <a:gd name="T14" fmla="*/ 58 w 116"/>
                <a:gd name="T15" fmla="*/ 52 h 137"/>
                <a:gd name="T16" fmla="*/ 58 w 116"/>
                <a:gd name="T17" fmla="*/ 102 h 137"/>
                <a:gd name="T18" fmla="*/ 81 w 116"/>
                <a:gd name="T19" fmla="*/ 126 h 137"/>
                <a:gd name="T20" fmla="*/ 81 w 116"/>
                <a:gd name="T21" fmla="*/ 137 h 137"/>
                <a:gd name="T22" fmla="*/ 39 w 116"/>
                <a:gd name="T23" fmla="*/ 136 h 137"/>
                <a:gd name="T24" fmla="*/ 0 w 116"/>
                <a:gd name="T25" fmla="*/ 137 h 137"/>
                <a:gd name="T26" fmla="*/ 0 w 116"/>
                <a:gd name="T27" fmla="*/ 126 h 137"/>
                <a:gd name="T28" fmla="*/ 20 w 116"/>
                <a:gd name="T29" fmla="*/ 102 h 137"/>
                <a:gd name="T30" fmla="*/ 20 w 116"/>
                <a:gd name="T31" fmla="*/ 36 h 137"/>
                <a:gd name="T32" fmla="*/ 0 w 116"/>
                <a:gd name="T33" fmla="*/ 12 h 137"/>
                <a:gd name="T34" fmla="*/ 0 w 116"/>
                <a:gd name="T35" fmla="*/ 2 h 137"/>
                <a:gd name="T36" fmla="*/ 37 w 116"/>
                <a:gd name="T37" fmla="*/ 2 h 137"/>
                <a:gd name="T38" fmla="*/ 57 w 116"/>
                <a:gd name="T39" fmla="*/ 2 h 137"/>
                <a:gd name="T40" fmla="*/ 57 w 116"/>
                <a:gd name="T41" fmla="*/ 19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6" h="137">
                  <a:moveTo>
                    <a:pt x="57" y="19"/>
                  </a:moveTo>
                  <a:lnTo>
                    <a:pt x="57" y="19"/>
                  </a:lnTo>
                  <a:cubicBezTo>
                    <a:pt x="65" y="7"/>
                    <a:pt x="75" y="0"/>
                    <a:pt x="89" y="0"/>
                  </a:cubicBezTo>
                  <a:cubicBezTo>
                    <a:pt x="106" y="0"/>
                    <a:pt x="116" y="8"/>
                    <a:pt x="116" y="25"/>
                  </a:cubicBezTo>
                  <a:cubicBezTo>
                    <a:pt x="116" y="37"/>
                    <a:pt x="116" y="42"/>
                    <a:pt x="102" y="42"/>
                  </a:cubicBezTo>
                  <a:cubicBezTo>
                    <a:pt x="94" y="42"/>
                    <a:pt x="88" y="41"/>
                    <a:pt x="87" y="31"/>
                  </a:cubicBezTo>
                  <a:cubicBezTo>
                    <a:pt x="87" y="24"/>
                    <a:pt x="85" y="18"/>
                    <a:pt x="76" y="18"/>
                  </a:cubicBezTo>
                  <a:cubicBezTo>
                    <a:pt x="61" y="18"/>
                    <a:pt x="58" y="35"/>
                    <a:pt x="58" y="52"/>
                  </a:cubicBezTo>
                  <a:lnTo>
                    <a:pt x="58" y="102"/>
                  </a:lnTo>
                  <a:cubicBezTo>
                    <a:pt x="58" y="121"/>
                    <a:pt x="55" y="126"/>
                    <a:pt x="81" y="126"/>
                  </a:cubicBezTo>
                  <a:lnTo>
                    <a:pt x="81" y="137"/>
                  </a:lnTo>
                  <a:cubicBezTo>
                    <a:pt x="65" y="136"/>
                    <a:pt x="52" y="136"/>
                    <a:pt x="39" y="136"/>
                  </a:cubicBezTo>
                  <a:cubicBezTo>
                    <a:pt x="26" y="136"/>
                    <a:pt x="13" y="136"/>
                    <a:pt x="0" y="137"/>
                  </a:cubicBezTo>
                  <a:lnTo>
                    <a:pt x="0" y="126"/>
                  </a:lnTo>
                  <a:cubicBezTo>
                    <a:pt x="23" y="126"/>
                    <a:pt x="20" y="119"/>
                    <a:pt x="20" y="102"/>
                  </a:cubicBezTo>
                  <a:lnTo>
                    <a:pt x="20" y="36"/>
                  </a:lnTo>
                  <a:cubicBezTo>
                    <a:pt x="20" y="19"/>
                    <a:pt x="23" y="12"/>
                    <a:pt x="0" y="12"/>
                  </a:cubicBezTo>
                  <a:lnTo>
                    <a:pt x="0" y="2"/>
                  </a:lnTo>
                  <a:cubicBezTo>
                    <a:pt x="12" y="2"/>
                    <a:pt x="25" y="2"/>
                    <a:pt x="37" y="2"/>
                  </a:cubicBezTo>
                  <a:cubicBezTo>
                    <a:pt x="44" y="2"/>
                    <a:pt x="50" y="2"/>
                    <a:pt x="57" y="2"/>
                  </a:cubicBezTo>
                  <a:lnTo>
                    <a:pt x="57" y="19"/>
                  </a:lnTo>
                  <a:close/>
                </a:path>
              </a:pathLst>
            </a:custGeom>
            <a:solidFill>
              <a:srgbClr val="898889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34" name="Freeform 14"/>
            <p:cNvSpPr>
              <a:spLocks/>
            </p:cNvSpPr>
            <p:nvPr userDrawn="1"/>
          </p:nvSpPr>
          <p:spPr bwMode="auto">
            <a:xfrm>
              <a:off x="11233149" y="512763"/>
              <a:ext cx="111125" cy="144463"/>
            </a:xfrm>
            <a:custGeom>
              <a:avLst/>
              <a:gdLst>
                <a:gd name="T0" fmla="*/ 165 w 165"/>
                <a:gd name="T1" fmla="*/ 213 h 213"/>
                <a:gd name="T2" fmla="*/ 165 w 165"/>
                <a:gd name="T3" fmla="*/ 213 h 213"/>
                <a:gd name="T4" fmla="*/ 165 w 165"/>
                <a:gd name="T5" fmla="*/ 203 h 213"/>
                <a:gd name="T6" fmla="*/ 154 w 165"/>
                <a:gd name="T7" fmla="*/ 201 h 213"/>
                <a:gd name="T8" fmla="*/ 139 w 165"/>
                <a:gd name="T9" fmla="*/ 188 h 213"/>
                <a:gd name="T10" fmla="*/ 90 w 165"/>
                <a:gd name="T11" fmla="*/ 125 h 213"/>
                <a:gd name="T12" fmla="*/ 118 w 165"/>
                <a:gd name="T13" fmla="*/ 100 h 213"/>
                <a:gd name="T14" fmla="*/ 152 w 165"/>
                <a:gd name="T15" fmla="*/ 87 h 213"/>
                <a:gd name="T16" fmla="*/ 152 w 165"/>
                <a:gd name="T17" fmla="*/ 78 h 213"/>
                <a:gd name="T18" fmla="*/ 125 w 165"/>
                <a:gd name="T19" fmla="*/ 78 h 213"/>
                <a:gd name="T20" fmla="*/ 95 w 165"/>
                <a:gd name="T21" fmla="*/ 78 h 213"/>
                <a:gd name="T22" fmla="*/ 95 w 165"/>
                <a:gd name="T23" fmla="*/ 86 h 213"/>
                <a:gd name="T24" fmla="*/ 98 w 165"/>
                <a:gd name="T25" fmla="*/ 87 h 213"/>
                <a:gd name="T26" fmla="*/ 100 w 165"/>
                <a:gd name="T27" fmla="*/ 95 h 213"/>
                <a:gd name="T28" fmla="*/ 58 w 165"/>
                <a:gd name="T29" fmla="*/ 139 h 213"/>
                <a:gd name="T30" fmla="*/ 58 w 165"/>
                <a:gd name="T31" fmla="*/ 0 h 213"/>
                <a:gd name="T32" fmla="*/ 0 w 165"/>
                <a:gd name="T33" fmla="*/ 0 h 213"/>
                <a:gd name="T34" fmla="*/ 0 w 165"/>
                <a:gd name="T35" fmla="*/ 11 h 213"/>
                <a:gd name="T36" fmla="*/ 20 w 165"/>
                <a:gd name="T37" fmla="*/ 34 h 213"/>
                <a:gd name="T38" fmla="*/ 20 w 165"/>
                <a:gd name="T39" fmla="*/ 178 h 213"/>
                <a:gd name="T40" fmla="*/ 0 w 165"/>
                <a:gd name="T41" fmla="*/ 202 h 213"/>
                <a:gd name="T42" fmla="*/ 0 w 165"/>
                <a:gd name="T43" fmla="*/ 213 h 213"/>
                <a:gd name="T44" fmla="*/ 39 w 165"/>
                <a:gd name="T45" fmla="*/ 212 h 213"/>
                <a:gd name="T46" fmla="*/ 78 w 165"/>
                <a:gd name="T47" fmla="*/ 213 h 213"/>
                <a:gd name="T48" fmla="*/ 78 w 165"/>
                <a:gd name="T49" fmla="*/ 202 h 213"/>
                <a:gd name="T50" fmla="*/ 58 w 165"/>
                <a:gd name="T51" fmla="*/ 178 h 213"/>
                <a:gd name="T52" fmla="*/ 58 w 165"/>
                <a:gd name="T53" fmla="*/ 144 h 213"/>
                <a:gd name="T54" fmla="*/ 96 w 165"/>
                <a:gd name="T55" fmla="*/ 194 h 213"/>
                <a:gd name="T56" fmla="*/ 105 w 165"/>
                <a:gd name="T57" fmla="*/ 207 h 213"/>
                <a:gd name="T58" fmla="*/ 109 w 165"/>
                <a:gd name="T59" fmla="*/ 213 h 213"/>
                <a:gd name="T60" fmla="*/ 136 w 165"/>
                <a:gd name="T61" fmla="*/ 212 h 213"/>
                <a:gd name="T62" fmla="*/ 165 w 165"/>
                <a:gd name="T63" fmla="*/ 213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5" h="213">
                  <a:moveTo>
                    <a:pt x="165" y="213"/>
                  </a:moveTo>
                  <a:lnTo>
                    <a:pt x="165" y="213"/>
                  </a:lnTo>
                  <a:lnTo>
                    <a:pt x="165" y="203"/>
                  </a:lnTo>
                  <a:lnTo>
                    <a:pt x="154" y="201"/>
                  </a:lnTo>
                  <a:cubicBezTo>
                    <a:pt x="148" y="200"/>
                    <a:pt x="142" y="193"/>
                    <a:pt x="139" y="188"/>
                  </a:cubicBezTo>
                  <a:lnTo>
                    <a:pt x="90" y="125"/>
                  </a:lnTo>
                  <a:lnTo>
                    <a:pt x="118" y="100"/>
                  </a:lnTo>
                  <a:cubicBezTo>
                    <a:pt x="130" y="90"/>
                    <a:pt x="141" y="89"/>
                    <a:pt x="152" y="87"/>
                  </a:cubicBezTo>
                  <a:lnTo>
                    <a:pt x="152" y="78"/>
                  </a:lnTo>
                  <a:cubicBezTo>
                    <a:pt x="143" y="78"/>
                    <a:pt x="134" y="78"/>
                    <a:pt x="125" y="78"/>
                  </a:cubicBezTo>
                  <a:cubicBezTo>
                    <a:pt x="115" y="78"/>
                    <a:pt x="105" y="78"/>
                    <a:pt x="95" y="78"/>
                  </a:cubicBezTo>
                  <a:lnTo>
                    <a:pt x="95" y="86"/>
                  </a:lnTo>
                  <a:lnTo>
                    <a:pt x="98" y="87"/>
                  </a:lnTo>
                  <a:cubicBezTo>
                    <a:pt x="100" y="90"/>
                    <a:pt x="101" y="93"/>
                    <a:pt x="100" y="95"/>
                  </a:cubicBezTo>
                  <a:cubicBezTo>
                    <a:pt x="88" y="112"/>
                    <a:pt x="73" y="125"/>
                    <a:pt x="58" y="139"/>
                  </a:cubicBezTo>
                  <a:lnTo>
                    <a:pt x="58" y="0"/>
                  </a:lnTo>
                  <a:lnTo>
                    <a:pt x="0" y="0"/>
                  </a:lnTo>
                  <a:lnTo>
                    <a:pt x="0" y="11"/>
                  </a:lnTo>
                  <a:cubicBezTo>
                    <a:pt x="23" y="11"/>
                    <a:pt x="20" y="17"/>
                    <a:pt x="20" y="34"/>
                  </a:cubicBezTo>
                  <a:lnTo>
                    <a:pt x="20" y="178"/>
                  </a:lnTo>
                  <a:cubicBezTo>
                    <a:pt x="20" y="195"/>
                    <a:pt x="23" y="202"/>
                    <a:pt x="0" y="202"/>
                  </a:cubicBezTo>
                  <a:lnTo>
                    <a:pt x="0" y="213"/>
                  </a:lnTo>
                  <a:cubicBezTo>
                    <a:pt x="13" y="213"/>
                    <a:pt x="26" y="213"/>
                    <a:pt x="39" y="212"/>
                  </a:cubicBezTo>
                  <a:cubicBezTo>
                    <a:pt x="52" y="213"/>
                    <a:pt x="65" y="213"/>
                    <a:pt x="78" y="213"/>
                  </a:cubicBezTo>
                  <a:lnTo>
                    <a:pt x="78" y="202"/>
                  </a:lnTo>
                  <a:cubicBezTo>
                    <a:pt x="55" y="202"/>
                    <a:pt x="58" y="195"/>
                    <a:pt x="58" y="178"/>
                  </a:cubicBezTo>
                  <a:lnTo>
                    <a:pt x="58" y="144"/>
                  </a:lnTo>
                  <a:lnTo>
                    <a:pt x="96" y="194"/>
                  </a:lnTo>
                  <a:cubicBezTo>
                    <a:pt x="99" y="199"/>
                    <a:pt x="102" y="203"/>
                    <a:pt x="105" y="207"/>
                  </a:cubicBezTo>
                  <a:lnTo>
                    <a:pt x="109" y="213"/>
                  </a:lnTo>
                  <a:cubicBezTo>
                    <a:pt x="118" y="213"/>
                    <a:pt x="127" y="213"/>
                    <a:pt x="136" y="212"/>
                  </a:cubicBezTo>
                  <a:cubicBezTo>
                    <a:pt x="145" y="213"/>
                    <a:pt x="155" y="213"/>
                    <a:pt x="165" y="213"/>
                  </a:cubicBezTo>
                  <a:close/>
                </a:path>
              </a:pathLst>
            </a:custGeom>
            <a:solidFill>
              <a:srgbClr val="898889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35" name="Freeform 15"/>
            <p:cNvSpPr>
              <a:spLocks noEditPoints="1"/>
            </p:cNvSpPr>
            <p:nvPr userDrawn="1"/>
          </p:nvSpPr>
          <p:spPr bwMode="auto">
            <a:xfrm>
              <a:off x="11342687" y="519113"/>
              <a:ext cx="42863" cy="184150"/>
            </a:xfrm>
            <a:custGeom>
              <a:avLst/>
              <a:gdLst>
                <a:gd name="T0" fmla="*/ 63 w 63"/>
                <a:gd name="T1" fmla="*/ 22 h 275"/>
                <a:gd name="T2" fmla="*/ 63 w 63"/>
                <a:gd name="T3" fmla="*/ 22 h 275"/>
                <a:gd name="T4" fmla="*/ 43 w 63"/>
                <a:gd name="T5" fmla="*/ 0 h 275"/>
                <a:gd name="T6" fmla="*/ 24 w 63"/>
                <a:gd name="T7" fmla="*/ 22 h 275"/>
                <a:gd name="T8" fmla="*/ 43 w 63"/>
                <a:gd name="T9" fmla="*/ 44 h 275"/>
                <a:gd name="T10" fmla="*/ 63 w 63"/>
                <a:gd name="T11" fmla="*/ 22 h 275"/>
                <a:gd name="T12" fmla="*/ 0 w 63"/>
                <a:gd name="T13" fmla="*/ 267 h 275"/>
                <a:gd name="T14" fmla="*/ 0 w 63"/>
                <a:gd name="T15" fmla="*/ 267 h 275"/>
                <a:gd name="T16" fmla="*/ 0 w 63"/>
                <a:gd name="T17" fmla="*/ 275 h 275"/>
                <a:gd name="T18" fmla="*/ 63 w 63"/>
                <a:gd name="T19" fmla="*/ 206 h 275"/>
                <a:gd name="T20" fmla="*/ 63 w 63"/>
                <a:gd name="T21" fmla="*/ 95 h 275"/>
                <a:gd name="T22" fmla="*/ 63 w 63"/>
                <a:gd name="T23" fmla="*/ 70 h 275"/>
                <a:gd name="T24" fmla="*/ 0 w 63"/>
                <a:gd name="T25" fmla="*/ 70 h 275"/>
                <a:gd name="T26" fmla="*/ 0 w 63"/>
                <a:gd name="T27" fmla="*/ 79 h 275"/>
                <a:gd name="T28" fmla="*/ 24 w 63"/>
                <a:gd name="T29" fmla="*/ 101 h 275"/>
                <a:gd name="T30" fmla="*/ 24 w 63"/>
                <a:gd name="T31" fmla="*/ 232 h 275"/>
                <a:gd name="T32" fmla="*/ 0 w 63"/>
                <a:gd name="T33" fmla="*/ 267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3" h="275">
                  <a:moveTo>
                    <a:pt x="63" y="22"/>
                  </a:moveTo>
                  <a:lnTo>
                    <a:pt x="63" y="22"/>
                  </a:lnTo>
                  <a:cubicBezTo>
                    <a:pt x="63" y="9"/>
                    <a:pt x="57" y="0"/>
                    <a:pt x="43" y="0"/>
                  </a:cubicBezTo>
                  <a:cubicBezTo>
                    <a:pt x="30" y="0"/>
                    <a:pt x="24" y="9"/>
                    <a:pt x="24" y="22"/>
                  </a:cubicBezTo>
                  <a:cubicBezTo>
                    <a:pt x="24" y="35"/>
                    <a:pt x="30" y="44"/>
                    <a:pt x="43" y="44"/>
                  </a:cubicBezTo>
                  <a:cubicBezTo>
                    <a:pt x="57" y="44"/>
                    <a:pt x="63" y="35"/>
                    <a:pt x="63" y="22"/>
                  </a:cubicBezTo>
                  <a:close/>
                  <a:moveTo>
                    <a:pt x="0" y="267"/>
                  </a:moveTo>
                  <a:lnTo>
                    <a:pt x="0" y="267"/>
                  </a:lnTo>
                  <a:cubicBezTo>
                    <a:pt x="0" y="275"/>
                    <a:pt x="0" y="275"/>
                    <a:pt x="0" y="275"/>
                  </a:cubicBezTo>
                  <a:cubicBezTo>
                    <a:pt x="35" y="271"/>
                    <a:pt x="63" y="242"/>
                    <a:pt x="63" y="206"/>
                  </a:cubicBezTo>
                  <a:lnTo>
                    <a:pt x="63" y="95"/>
                  </a:lnTo>
                  <a:lnTo>
                    <a:pt x="63" y="70"/>
                  </a:lnTo>
                  <a:lnTo>
                    <a:pt x="0" y="70"/>
                  </a:lnTo>
                  <a:lnTo>
                    <a:pt x="0" y="79"/>
                  </a:lnTo>
                  <a:cubicBezTo>
                    <a:pt x="27" y="79"/>
                    <a:pt x="24" y="88"/>
                    <a:pt x="24" y="101"/>
                  </a:cubicBezTo>
                  <a:lnTo>
                    <a:pt x="24" y="232"/>
                  </a:lnTo>
                  <a:cubicBezTo>
                    <a:pt x="24" y="247"/>
                    <a:pt x="14" y="262"/>
                    <a:pt x="0" y="267"/>
                  </a:cubicBezTo>
                  <a:close/>
                </a:path>
              </a:pathLst>
            </a:custGeom>
            <a:solidFill>
              <a:srgbClr val="898889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36" name="Freeform 16"/>
            <p:cNvSpPr>
              <a:spLocks/>
            </p:cNvSpPr>
            <p:nvPr userDrawn="1"/>
          </p:nvSpPr>
          <p:spPr bwMode="auto">
            <a:xfrm>
              <a:off x="11391899" y="565150"/>
              <a:ext cx="109538" cy="92075"/>
            </a:xfrm>
            <a:custGeom>
              <a:avLst/>
              <a:gdLst>
                <a:gd name="T0" fmla="*/ 106 w 162"/>
                <a:gd name="T1" fmla="*/ 117 h 137"/>
                <a:gd name="T2" fmla="*/ 106 w 162"/>
                <a:gd name="T3" fmla="*/ 117 h 137"/>
                <a:gd name="T4" fmla="*/ 62 w 162"/>
                <a:gd name="T5" fmla="*/ 137 h 137"/>
                <a:gd name="T6" fmla="*/ 20 w 162"/>
                <a:gd name="T7" fmla="*/ 93 h 137"/>
                <a:gd name="T8" fmla="*/ 20 w 162"/>
                <a:gd name="T9" fmla="*/ 31 h 137"/>
                <a:gd name="T10" fmla="*/ 0 w 162"/>
                <a:gd name="T11" fmla="*/ 11 h 137"/>
                <a:gd name="T12" fmla="*/ 0 w 162"/>
                <a:gd name="T13" fmla="*/ 0 h 137"/>
                <a:gd name="T14" fmla="*/ 29 w 162"/>
                <a:gd name="T15" fmla="*/ 0 h 137"/>
                <a:gd name="T16" fmla="*/ 58 w 162"/>
                <a:gd name="T17" fmla="*/ 0 h 137"/>
                <a:gd name="T18" fmla="*/ 58 w 162"/>
                <a:gd name="T19" fmla="*/ 82 h 137"/>
                <a:gd name="T20" fmla="*/ 79 w 162"/>
                <a:gd name="T21" fmla="*/ 118 h 137"/>
                <a:gd name="T22" fmla="*/ 104 w 162"/>
                <a:gd name="T23" fmla="*/ 81 h 137"/>
                <a:gd name="T24" fmla="*/ 104 w 162"/>
                <a:gd name="T25" fmla="*/ 31 h 137"/>
                <a:gd name="T26" fmla="*/ 85 w 162"/>
                <a:gd name="T27" fmla="*/ 11 h 137"/>
                <a:gd name="T28" fmla="*/ 85 w 162"/>
                <a:gd name="T29" fmla="*/ 0 h 137"/>
                <a:gd name="T30" fmla="*/ 114 w 162"/>
                <a:gd name="T31" fmla="*/ 0 h 137"/>
                <a:gd name="T32" fmla="*/ 142 w 162"/>
                <a:gd name="T33" fmla="*/ 0 h 137"/>
                <a:gd name="T34" fmla="*/ 142 w 162"/>
                <a:gd name="T35" fmla="*/ 104 h 137"/>
                <a:gd name="T36" fmla="*/ 162 w 162"/>
                <a:gd name="T37" fmla="*/ 124 h 137"/>
                <a:gd name="T38" fmla="*/ 162 w 162"/>
                <a:gd name="T39" fmla="*/ 135 h 137"/>
                <a:gd name="T40" fmla="*/ 134 w 162"/>
                <a:gd name="T41" fmla="*/ 134 h 137"/>
                <a:gd name="T42" fmla="*/ 106 w 162"/>
                <a:gd name="T43" fmla="*/ 135 h 137"/>
                <a:gd name="T44" fmla="*/ 106 w 162"/>
                <a:gd name="T45" fmla="*/ 117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62" h="137">
                  <a:moveTo>
                    <a:pt x="106" y="117"/>
                  </a:moveTo>
                  <a:lnTo>
                    <a:pt x="106" y="117"/>
                  </a:lnTo>
                  <a:cubicBezTo>
                    <a:pt x="93" y="131"/>
                    <a:pt x="79" y="137"/>
                    <a:pt x="62" y="137"/>
                  </a:cubicBezTo>
                  <a:cubicBezTo>
                    <a:pt x="29" y="137"/>
                    <a:pt x="20" y="124"/>
                    <a:pt x="20" y="93"/>
                  </a:cubicBezTo>
                  <a:lnTo>
                    <a:pt x="20" y="31"/>
                  </a:lnTo>
                  <a:cubicBezTo>
                    <a:pt x="20" y="17"/>
                    <a:pt x="23" y="11"/>
                    <a:pt x="0" y="11"/>
                  </a:cubicBezTo>
                  <a:lnTo>
                    <a:pt x="0" y="0"/>
                  </a:lnTo>
                  <a:cubicBezTo>
                    <a:pt x="10" y="0"/>
                    <a:pt x="20" y="0"/>
                    <a:pt x="29" y="0"/>
                  </a:cubicBezTo>
                  <a:cubicBezTo>
                    <a:pt x="39" y="0"/>
                    <a:pt x="49" y="0"/>
                    <a:pt x="58" y="0"/>
                  </a:cubicBezTo>
                  <a:lnTo>
                    <a:pt x="58" y="82"/>
                  </a:lnTo>
                  <a:cubicBezTo>
                    <a:pt x="58" y="97"/>
                    <a:pt x="58" y="118"/>
                    <a:pt x="79" y="118"/>
                  </a:cubicBezTo>
                  <a:cubicBezTo>
                    <a:pt x="103" y="118"/>
                    <a:pt x="104" y="100"/>
                    <a:pt x="104" y="81"/>
                  </a:cubicBezTo>
                  <a:lnTo>
                    <a:pt x="104" y="31"/>
                  </a:lnTo>
                  <a:cubicBezTo>
                    <a:pt x="104" y="19"/>
                    <a:pt x="107" y="11"/>
                    <a:pt x="85" y="11"/>
                  </a:cubicBezTo>
                  <a:lnTo>
                    <a:pt x="85" y="0"/>
                  </a:lnTo>
                  <a:cubicBezTo>
                    <a:pt x="95" y="0"/>
                    <a:pt x="105" y="0"/>
                    <a:pt x="114" y="0"/>
                  </a:cubicBezTo>
                  <a:cubicBezTo>
                    <a:pt x="123" y="0"/>
                    <a:pt x="133" y="0"/>
                    <a:pt x="142" y="0"/>
                  </a:cubicBezTo>
                  <a:lnTo>
                    <a:pt x="142" y="104"/>
                  </a:lnTo>
                  <a:cubicBezTo>
                    <a:pt x="142" y="117"/>
                    <a:pt x="140" y="124"/>
                    <a:pt x="162" y="124"/>
                  </a:cubicBezTo>
                  <a:lnTo>
                    <a:pt x="162" y="135"/>
                  </a:lnTo>
                  <a:cubicBezTo>
                    <a:pt x="153" y="134"/>
                    <a:pt x="143" y="134"/>
                    <a:pt x="134" y="134"/>
                  </a:cubicBezTo>
                  <a:cubicBezTo>
                    <a:pt x="124" y="134"/>
                    <a:pt x="115" y="134"/>
                    <a:pt x="106" y="135"/>
                  </a:cubicBezTo>
                  <a:lnTo>
                    <a:pt x="106" y="117"/>
                  </a:lnTo>
                  <a:close/>
                </a:path>
              </a:pathLst>
            </a:custGeom>
            <a:solidFill>
              <a:srgbClr val="898889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37" name="Freeform 17"/>
            <p:cNvSpPr>
              <a:spLocks/>
            </p:cNvSpPr>
            <p:nvPr userDrawn="1"/>
          </p:nvSpPr>
          <p:spPr bwMode="auto">
            <a:xfrm>
              <a:off x="11507787" y="563563"/>
              <a:ext cx="109538" cy="93663"/>
            </a:xfrm>
            <a:custGeom>
              <a:avLst/>
              <a:gdLst>
                <a:gd name="T0" fmla="*/ 57 w 164"/>
                <a:gd name="T1" fmla="*/ 19 h 137"/>
                <a:gd name="T2" fmla="*/ 57 w 164"/>
                <a:gd name="T3" fmla="*/ 19 h 137"/>
                <a:gd name="T4" fmla="*/ 103 w 164"/>
                <a:gd name="T5" fmla="*/ 0 h 137"/>
                <a:gd name="T6" fmla="*/ 143 w 164"/>
                <a:gd name="T7" fmla="*/ 43 h 137"/>
                <a:gd name="T8" fmla="*/ 143 w 164"/>
                <a:gd name="T9" fmla="*/ 102 h 137"/>
                <a:gd name="T10" fmla="*/ 164 w 164"/>
                <a:gd name="T11" fmla="*/ 126 h 137"/>
                <a:gd name="T12" fmla="*/ 164 w 164"/>
                <a:gd name="T13" fmla="*/ 137 h 137"/>
                <a:gd name="T14" fmla="*/ 124 w 164"/>
                <a:gd name="T15" fmla="*/ 136 h 137"/>
                <a:gd name="T16" fmla="*/ 89 w 164"/>
                <a:gd name="T17" fmla="*/ 137 h 137"/>
                <a:gd name="T18" fmla="*/ 89 w 164"/>
                <a:gd name="T19" fmla="*/ 126 h 137"/>
                <a:gd name="T20" fmla="*/ 105 w 164"/>
                <a:gd name="T21" fmla="*/ 102 h 137"/>
                <a:gd name="T22" fmla="*/ 105 w 164"/>
                <a:gd name="T23" fmla="*/ 48 h 137"/>
                <a:gd name="T24" fmla="*/ 83 w 164"/>
                <a:gd name="T25" fmla="*/ 20 h 137"/>
                <a:gd name="T26" fmla="*/ 58 w 164"/>
                <a:gd name="T27" fmla="*/ 52 h 137"/>
                <a:gd name="T28" fmla="*/ 58 w 164"/>
                <a:gd name="T29" fmla="*/ 102 h 137"/>
                <a:gd name="T30" fmla="*/ 75 w 164"/>
                <a:gd name="T31" fmla="*/ 126 h 137"/>
                <a:gd name="T32" fmla="*/ 75 w 164"/>
                <a:gd name="T33" fmla="*/ 137 h 137"/>
                <a:gd name="T34" fmla="*/ 39 w 164"/>
                <a:gd name="T35" fmla="*/ 136 h 137"/>
                <a:gd name="T36" fmla="*/ 0 w 164"/>
                <a:gd name="T37" fmla="*/ 137 h 137"/>
                <a:gd name="T38" fmla="*/ 0 w 164"/>
                <a:gd name="T39" fmla="*/ 126 h 137"/>
                <a:gd name="T40" fmla="*/ 20 w 164"/>
                <a:gd name="T41" fmla="*/ 102 h 137"/>
                <a:gd name="T42" fmla="*/ 20 w 164"/>
                <a:gd name="T43" fmla="*/ 37 h 137"/>
                <a:gd name="T44" fmla="*/ 0 w 164"/>
                <a:gd name="T45" fmla="*/ 13 h 137"/>
                <a:gd name="T46" fmla="*/ 0 w 164"/>
                <a:gd name="T47" fmla="*/ 2 h 137"/>
                <a:gd name="T48" fmla="*/ 29 w 164"/>
                <a:gd name="T49" fmla="*/ 2 h 137"/>
                <a:gd name="T50" fmla="*/ 57 w 164"/>
                <a:gd name="T51" fmla="*/ 2 h 137"/>
                <a:gd name="T52" fmla="*/ 57 w 164"/>
                <a:gd name="T53" fmla="*/ 19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64" h="137">
                  <a:moveTo>
                    <a:pt x="57" y="19"/>
                  </a:moveTo>
                  <a:lnTo>
                    <a:pt x="57" y="19"/>
                  </a:lnTo>
                  <a:cubicBezTo>
                    <a:pt x="73" y="8"/>
                    <a:pt x="82" y="0"/>
                    <a:pt x="103" y="0"/>
                  </a:cubicBezTo>
                  <a:cubicBezTo>
                    <a:pt x="134" y="0"/>
                    <a:pt x="143" y="15"/>
                    <a:pt x="143" y="43"/>
                  </a:cubicBezTo>
                  <a:lnTo>
                    <a:pt x="143" y="102"/>
                  </a:lnTo>
                  <a:cubicBezTo>
                    <a:pt x="143" y="119"/>
                    <a:pt x="140" y="126"/>
                    <a:pt x="164" y="126"/>
                  </a:cubicBezTo>
                  <a:lnTo>
                    <a:pt x="164" y="137"/>
                  </a:lnTo>
                  <a:cubicBezTo>
                    <a:pt x="150" y="136"/>
                    <a:pt x="137" y="136"/>
                    <a:pt x="124" y="136"/>
                  </a:cubicBezTo>
                  <a:cubicBezTo>
                    <a:pt x="111" y="136"/>
                    <a:pt x="98" y="136"/>
                    <a:pt x="89" y="137"/>
                  </a:cubicBezTo>
                  <a:lnTo>
                    <a:pt x="89" y="126"/>
                  </a:lnTo>
                  <a:cubicBezTo>
                    <a:pt x="108" y="126"/>
                    <a:pt x="105" y="117"/>
                    <a:pt x="105" y="102"/>
                  </a:cubicBezTo>
                  <a:lnTo>
                    <a:pt x="105" y="48"/>
                  </a:lnTo>
                  <a:cubicBezTo>
                    <a:pt x="105" y="32"/>
                    <a:pt x="102" y="20"/>
                    <a:pt x="83" y="20"/>
                  </a:cubicBezTo>
                  <a:cubicBezTo>
                    <a:pt x="64" y="20"/>
                    <a:pt x="58" y="36"/>
                    <a:pt x="58" y="52"/>
                  </a:cubicBezTo>
                  <a:lnTo>
                    <a:pt x="58" y="102"/>
                  </a:lnTo>
                  <a:cubicBezTo>
                    <a:pt x="58" y="117"/>
                    <a:pt x="56" y="126"/>
                    <a:pt x="75" y="126"/>
                  </a:cubicBezTo>
                  <a:lnTo>
                    <a:pt x="75" y="137"/>
                  </a:lnTo>
                  <a:cubicBezTo>
                    <a:pt x="66" y="136"/>
                    <a:pt x="53" y="136"/>
                    <a:pt x="39" y="136"/>
                  </a:cubicBezTo>
                  <a:cubicBezTo>
                    <a:pt x="26" y="136"/>
                    <a:pt x="13" y="136"/>
                    <a:pt x="0" y="137"/>
                  </a:cubicBezTo>
                  <a:lnTo>
                    <a:pt x="0" y="126"/>
                  </a:lnTo>
                  <a:cubicBezTo>
                    <a:pt x="23" y="126"/>
                    <a:pt x="20" y="119"/>
                    <a:pt x="20" y="102"/>
                  </a:cubicBezTo>
                  <a:lnTo>
                    <a:pt x="20" y="37"/>
                  </a:lnTo>
                  <a:cubicBezTo>
                    <a:pt x="20" y="19"/>
                    <a:pt x="23" y="13"/>
                    <a:pt x="0" y="13"/>
                  </a:cubicBezTo>
                  <a:lnTo>
                    <a:pt x="0" y="2"/>
                  </a:lnTo>
                  <a:cubicBezTo>
                    <a:pt x="10" y="2"/>
                    <a:pt x="19" y="2"/>
                    <a:pt x="29" y="2"/>
                  </a:cubicBezTo>
                  <a:cubicBezTo>
                    <a:pt x="38" y="2"/>
                    <a:pt x="48" y="2"/>
                    <a:pt x="57" y="2"/>
                  </a:cubicBezTo>
                  <a:lnTo>
                    <a:pt x="57" y="19"/>
                  </a:lnTo>
                  <a:close/>
                </a:path>
              </a:pathLst>
            </a:custGeom>
            <a:solidFill>
              <a:srgbClr val="898889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38" name="Freeform 18"/>
            <p:cNvSpPr>
              <a:spLocks/>
            </p:cNvSpPr>
            <p:nvPr userDrawn="1"/>
          </p:nvSpPr>
          <p:spPr bwMode="auto">
            <a:xfrm>
              <a:off x="9904412" y="393700"/>
              <a:ext cx="331788" cy="331788"/>
            </a:xfrm>
            <a:custGeom>
              <a:avLst/>
              <a:gdLst>
                <a:gd name="T0" fmla="*/ 304 w 494"/>
                <a:gd name="T1" fmla="*/ 414 h 494"/>
                <a:gd name="T2" fmla="*/ 304 w 494"/>
                <a:gd name="T3" fmla="*/ 414 h 494"/>
                <a:gd name="T4" fmla="*/ 304 w 494"/>
                <a:gd name="T5" fmla="*/ 0 h 494"/>
                <a:gd name="T6" fmla="*/ 156 w 494"/>
                <a:gd name="T7" fmla="*/ 0 h 494"/>
                <a:gd name="T8" fmla="*/ 113 w 494"/>
                <a:gd name="T9" fmla="*/ 0 h 494"/>
                <a:gd name="T10" fmla="*/ 0 w 494"/>
                <a:gd name="T11" fmla="*/ 0 h 494"/>
                <a:gd name="T12" fmla="*/ 0 w 494"/>
                <a:gd name="T13" fmla="*/ 494 h 494"/>
                <a:gd name="T14" fmla="*/ 494 w 494"/>
                <a:gd name="T15" fmla="*/ 494 h 494"/>
                <a:gd name="T16" fmla="*/ 494 w 494"/>
                <a:gd name="T17" fmla="*/ 414 h 494"/>
                <a:gd name="T18" fmla="*/ 321 w 494"/>
                <a:gd name="T19" fmla="*/ 414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4" h="494">
                  <a:moveTo>
                    <a:pt x="304" y="414"/>
                  </a:moveTo>
                  <a:lnTo>
                    <a:pt x="304" y="414"/>
                  </a:lnTo>
                  <a:lnTo>
                    <a:pt x="304" y="0"/>
                  </a:lnTo>
                  <a:lnTo>
                    <a:pt x="156" y="0"/>
                  </a:lnTo>
                  <a:lnTo>
                    <a:pt x="113" y="0"/>
                  </a:lnTo>
                  <a:lnTo>
                    <a:pt x="0" y="0"/>
                  </a:lnTo>
                  <a:lnTo>
                    <a:pt x="0" y="494"/>
                  </a:lnTo>
                  <a:lnTo>
                    <a:pt x="494" y="494"/>
                  </a:lnTo>
                  <a:lnTo>
                    <a:pt x="494" y="414"/>
                  </a:lnTo>
                  <a:lnTo>
                    <a:pt x="321" y="414"/>
                  </a:lnTo>
                </a:path>
              </a:pathLst>
            </a:custGeom>
            <a:solidFill>
              <a:srgbClr val="898889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36035400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Picture White Fo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" y="0"/>
            <a:ext cx="12192000" cy="1295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24" name="Group 23"/>
          <p:cNvGrpSpPr/>
          <p:nvPr userDrawn="1"/>
        </p:nvGrpSpPr>
        <p:grpSpPr>
          <a:xfrm>
            <a:off x="9964908" y="685800"/>
            <a:ext cx="1618922" cy="381000"/>
            <a:chOff x="9904412" y="322263"/>
            <a:chExt cx="1712913" cy="403225"/>
          </a:xfrm>
        </p:grpSpPr>
        <p:sp>
          <p:nvSpPr>
            <p:cNvPr id="25" name="Freeform 5"/>
            <p:cNvSpPr>
              <a:spLocks/>
            </p:cNvSpPr>
            <p:nvPr userDrawn="1"/>
          </p:nvSpPr>
          <p:spPr bwMode="auto">
            <a:xfrm>
              <a:off x="10026649" y="322263"/>
              <a:ext cx="333375" cy="331788"/>
            </a:xfrm>
            <a:custGeom>
              <a:avLst/>
              <a:gdLst>
                <a:gd name="T0" fmla="*/ 0 w 496"/>
                <a:gd name="T1" fmla="*/ 80 h 494"/>
                <a:gd name="T2" fmla="*/ 0 w 496"/>
                <a:gd name="T3" fmla="*/ 80 h 494"/>
                <a:gd name="T4" fmla="*/ 157 w 496"/>
                <a:gd name="T5" fmla="*/ 80 h 494"/>
                <a:gd name="T6" fmla="*/ 192 w 496"/>
                <a:gd name="T7" fmla="*/ 80 h 494"/>
                <a:gd name="T8" fmla="*/ 192 w 496"/>
                <a:gd name="T9" fmla="*/ 108 h 494"/>
                <a:gd name="T10" fmla="*/ 192 w 496"/>
                <a:gd name="T11" fmla="*/ 494 h 494"/>
                <a:gd name="T12" fmla="*/ 341 w 496"/>
                <a:gd name="T13" fmla="*/ 494 h 494"/>
                <a:gd name="T14" fmla="*/ 438 w 496"/>
                <a:gd name="T15" fmla="*/ 494 h 494"/>
                <a:gd name="T16" fmla="*/ 496 w 496"/>
                <a:gd name="T17" fmla="*/ 494 h 494"/>
                <a:gd name="T18" fmla="*/ 496 w 496"/>
                <a:gd name="T19" fmla="*/ 0 h 494"/>
                <a:gd name="T20" fmla="*/ 0 w 496"/>
                <a:gd name="T21" fmla="*/ 0 h 494"/>
                <a:gd name="T22" fmla="*/ 0 w 496"/>
                <a:gd name="T23" fmla="*/ 80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96" h="494">
                  <a:moveTo>
                    <a:pt x="0" y="80"/>
                  </a:moveTo>
                  <a:lnTo>
                    <a:pt x="0" y="80"/>
                  </a:lnTo>
                  <a:lnTo>
                    <a:pt x="157" y="80"/>
                  </a:lnTo>
                  <a:lnTo>
                    <a:pt x="192" y="80"/>
                  </a:lnTo>
                  <a:lnTo>
                    <a:pt x="192" y="108"/>
                  </a:lnTo>
                  <a:lnTo>
                    <a:pt x="192" y="494"/>
                  </a:lnTo>
                  <a:lnTo>
                    <a:pt x="341" y="494"/>
                  </a:lnTo>
                  <a:lnTo>
                    <a:pt x="438" y="494"/>
                  </a:lnTo>
                  <a:lnTo>
                    <a:pt x="496" y="494"/>
                  </a:lnTo>
                  <a:lnTo>
                    <a:pt x="496" y="0"/>
                  </a:lnTo>
                  <a:lnTo>
                    <a:pt x="0" y="0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rgbClr val="069ADD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6" name="Freeform 6"/>
            <p:cNvSpPr>
              <a:spLocks/>
            </p:cNvSpPr>
            <p:nvPr userDrawn="1"/>
          </p:nvSpPr>
          <p:spPr bwMode="auto">
            <a:xfrm>
              <a:off x="10490199" y="523875"/>
              <a:ext cx="101600" cy="133350"/>
            </a:xfrm>
            <a:custGeom>
              <a:avLst/>
              <a:gdLst>
                <a:gd name="T0" fmla="*/ 91 w 150"/>
                <a:gd name="T1" fmla="*/ 185 h 198"/>
                <a:gd name="T2" fmla="*/ 91 w 150"/>
                <a:gd name="T3" fmla="*/ 185 h 198"/>
                <a:gd name="T4" fmla="*/ 129 w 150"/>
                <a:gd name="T5" fmla="*/ 141 h 198"/>
                <a:gd name="T6" fmla="*/ 150 w 150"/>
                <a:gd name="T7" fmla="*/ 141 h 198"/>
                <a:gd name="T8" fmla="*/ 150 w 150"/>
                <a:gd name="T9" fmla="*/ 198 h 198"/>
                <a:gd name="T10" fmla="*/ 44 w 150"/>
                <a:gd name="T11" fmla="*/ 197 h 198"/>
                <a:gd name="T12" fmla="*/ 0 w 150"/>
                <a:gd name="T13" fmla="*/ 198 h 198"/>
                <a:gd name="T14" fmla="*/ 0 w 150"/>
                <a:gd name="T15" fmla="*/ 186 h 198"/>
                <a:gd name="T16" fmla="*/ 24 w 150"/>
                <a:gd name="T17" fmla="*/ 163 h 198"/>
                <a:gd name="T18" fmla="*/ 24 w 150"/>
                <a:gd name="T19" fmla="*/ 35 h 198"/>
                <a:gd name="T20" fmla="*/ 0 w 150"/>
                <a:gd name="T21" fmla="*/ 12 h 198"/>
                <a:gd name="T22" fmla="*/ 0 w 150"/>
                <a:gd name="T23" fmla="*/ 0 h 198"/>
                <a:gd name="T24" fmla="*/ 44 w 150"/>
                <a:gd name="T25" fmla="*/ 1 h 198"/>
                <a:gd name="T26" fmla="*/ 90 w 150"/>
                <a:gd name="T27" fmla="*/ 0 h 198"/>
                <a:gd name="T28" fmla="*/ 90 w 150"/>
                <a:gd name="T29" fmla="*/ 12 h 198"/>
                <a:gd name="T30" fmla="*/ 65 w 150"/>
                <a:gd name="T31" fmla="*/ 35 h 198"/>
                <a:gd name="T32" fmla="*/ 65 w 150"/>
                <a:gd name="T33" fmla="*/ 185 h 198"/>
                <a:gd name="T34" fmla="*/ 91 w 150"/>
                <a:gd name="T35" fmla="*/ 185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0" h="198">
                  <a:moveTo>
                    <a:pt x="91" y="185"/>
                  </a:moveTo>
                  <a:lnTo>
                    <a:pt x="91" y="185"/>
                  </a:lnTo>
                  <a:cubicBezTo>
                    <a:pt x="125" y="185"/>
                    <a:pt x="125" y="175"/>
                    <a:pt x="129" y="141"/>
                  </a:cubicBezTo>
                  <a:lnTo>
                    <a:pt x="150" y="141"/>
                  </a:lnTo>
                  <a:lnTo>
                    <a:pt x="150" y="198"/>
                  </a:lnTo>
                  <a:cubicBezTo>
                    <a:pt x="113" y="198"/>
                    <a:pt x="81" y="197"/>
                    <a:pt x="44" y="197"/>
                  </a:cubicBezTo>
                  <a:cubicBezTo>
                    <a:pt x="28" y="197"/>
                    <a:pt x="12" y="198"/>
                    <a:pt x="0" y="198"/>
                  </a:cubicBezTo>
                  <a:lnTo>
                    <a:pt x="0" y="186"/>
                  </a:lnTo>
                  <a:cubicBezTo>
                    <a:pt x="28" y="186"/>
                    <a:pt x="23" y="180"/>
                    <a:pt x="24" y="163"/>
                  </a:cubicBezTo>
                  <a:lnTo>
                    <a:pt x="24" y="35"/>
                  </a:lnTo>
                  <a:cubicBezTo>
                    <a:pt x="23" y="18"/>
                    <a:pt x="28" y="12"/>
                    <a:pt x="0" y="12"/>
                  </a:cubicBezTo>
                  <a:lnTo>
                    <a:pt x="0" y="0"/>
                  </a:lnTo>
                  <a:cubicBezTo>
                    <a:pt x="12" y="0"/>
                    <a:pt x="28" y="0"/>
                    <a:pt x="44" y="1"/>
                  </a:cubicBezTo>
                  <a:cubicBezTo>
                    <a:pt x="61" y="0"/>
                    <a:pt x="77" y="0"/>
                    <a:pt x="90" y="0"/>
                  </a:cubicBezTo>
                  <a:lnTo>
                    <a:pt x="90" y="12"/>
                  </a:lnTo>
                  <a:cubicBezTo>
                    <a:pt x="63" y="12"/>
                    <a:pt x="65" y="17"/>
                    <a:pt x="65" y="35"/>
                  </a:cubicBezTo>
                  <a:lnTo>
                    <a:pt x="65" y="185"/>
                  </a:lnTo>
                  <a:lnTo>
                    <a:pt x="91" y="185"/>
                  </a:lnTo>
                  <a:close/>
                </a:path>
              </a:pathLst>
            </a:custGeom>
            <a:solidFill>
              <a:srgbClr val="898889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7" name="Freeform 7"/>
            <p:cNvSpPr>
              <a:spLocks noEditPoints="1"/>
            </p:cNvSpPr>
            <p:nvPr userDrawn="1"/>
          </p:nvSpPr>
          <p:spPr bwMode="auto">
            <a:xfrm>
              <a:off x="10601324" y="563563"/>
              <a:ext cx="92075" cy="93663"/>
            </a:xfrm>
            <a:custGeom>
              <a:avLst/>
              <a:gdLst>
                <a:gd name="T0" fmla="*/ 81 w 138"/>
                <a:gd name="T1" fmla="*/ 123 h 139"/>
                <a:gd name="T2" fmla="*/ 81 w 138"/>
                <a:gd name="T3" fmla="*/ 123 h 139"/>
                <a:gd name="T4" fmla="*/ 38 w 138"/>
                <a:gd name="T5" fmla="*/ 139 h 139"/>
                <a:gd name="T6" fmla="*/ 0 w 138"/>
                <a:gd name="T7" fmla="*/ 99 h 139"/>
                <a:gd name="T8" fmla="*/ 35 w 138"/>
                <a:gd name="T9" fmla="*/ 61 h 139"/>
                <a:gd name="T10" fmla="*/ 57 w 138"/>
                <a:gd name="T11" fmla="*/ 60 h 139"/>
                <a:gd name="T12" fmla="*/ 80 w 138"/>
                <a:gd name="T13" fmla="*/ 60 h 139"/>
                <a:gd name="T14" fmla="*/ 61 w 138"/>
                <a:gd name="T15" fmla="*/ 11 h 139"/>
                <a:gd name="T16" fmla="*/ 42 w 138"/>
                <a:gd name="T17" fmla="*/ 34 h 139"/>
                <a:gd name="T18" fmla="*/ 36 w 138"/>
                <a:gd name="T19" fmla="*/ 42 h 139"/>
                <a:gd name="T20" fmla="*/ 16 w 138"/>
                <a:gd name="T21" fmla="*/ 42 h 139"/>
                <a:gd name="T22" fmla="*/ 11 w 138"/>
                <a:gd name="T23" fmla="*/ 34 h 139"/>
                <a:gd name="T24" fmla="*/ 61 w 138"/>
                <a:gd name="T25" fmla="*/ 0 h 139"/>
                <a:gd name="T26" fmla="*/ 118 w 138"/>
                <a:gd name="T27" fmla="*/ 43 h 139"/>
                <a:gd name="T28" fmla="*/ 118 w 138"/>
                <a:gd name="T29" fmla="*/ 102 h 139"/>
                <a:gd name="T30" fmla="*/ 138 w 138"/>
                <a:gd name="T31" fmla="*/ 126 h 139"/>
                <a:gd name="T32" fmla="*/ 138 w 138"/>
                <a:gd name="T33" fmla="*/ 137 h 139"/>
                <a:gd name="T34" fmla="*/ 110 w 138"/>
                <a:gd name="T35" fmla="*/ 136 h 139"/>
                <a:gd name="T36" fmla="*/ 81 w 138"/>
                <a:gd name="T37" fmla="*/ 137 h 139"/>
                <a:gd name="T38" fmla="*/ 81 w 138"/>
                <a:gd name="T39" fmla="*/ 123 h 139"/>
                <a:gd name="T40" fmla="*/ 80 w 138"/>
                <a:gd name="T41" fmla="*/ 71 h 139"/>
                <a:gd name="T42" fmla="*/ 80 w 138"/>
                <a:gd name="T43" fmla="*/ 71 h 139"/>
                <a:gd name="T44" fmla="*/ 69 w 138"/>
                <a:gd name="T45" fmla="*/ 71 h 139"/>
                <a:gd name="T46" fmla="*/ 41 w 138"/>
                <a:gd name="T47" fmla="*/ 89 h 139"/>
                <a:gd name="T48" fmla="*/ 59 w 138"/>
                <a:gd name="T49" fmla="*/ 122 h 139"/>
                <a:gd name="T50" fmla="*/ 80 w 138"/>
                <a:gd name="T51" fmla="*/ 97 h 139"/>
                <a:gd name="T52" fmla="*/ 80 w 138"/>
                <a:gd name="T53" fmla="*/ 71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38" h="139">
                  <a:moveTo>
                    <a:pt x="81" y="123"/>
                  </a:moveTo>
                  <a:lnTo>
                    <a:pt x="81" y="123"/>
                  </a:lnTo>
                  <a:cubicBezTo>
                    <a:pt x="66" y="133"/>
                    <a:pt x="56" y="139"/>
                    <a:pt x="38" y="139"/>
                  </a:cubicBezTo>
                  <a:cubicBezTo>
                    <a:pt x="12" y="139"/>
                    <a:pt x="0" y="124"/>
                    <a:pt x="0" y="99"/>
                  </a:cubicBezTo>
                  <a:cubicBezTo>
                    <a:pt x="0" y="77"/>
                    <a:pt x="12" y="63"/>
                    <a:pt x="35" y="61"/>
                  </a:cubicBezTo>
                  <a:cubicBezTo>
                    <a:pt x="43" y="60"/>
                    <a:pt x="49" y="60"/>
                    <a:pt x="57" y="60"/>
                  </a:cubicBezTo>
                  <a:lnTo>
                    <a:pt x="80" y="60"/>
                  </a:lnTo>
                  <a:cubicBezTo>
                    <a:pt x="80" y="42"/>
                    <a:pt x="87" y="11"/>
                    <a:pt x="61" y="11"/>
                  </a:cubicBezTo>
                  <a:cubicBezTo>
                    <a:pt x="50" y="11"/>
                    <a:pt x="43" y="15"/>
                    <a:pt x="42" y="34"/>
                  </a:cubicBezTo>
                  <a:cubicBezTo>
                    <a:pt x="43" y="40"/>
                    <a:pt x="41" y="42"/>
                    <a:pt x="36" y="42"/>
                  </a:cubicBezTo>
                  <a:lnTo>
                    <a:pt x="16" y="42"/>
                  </a:lnTo>
                  <a:cubicBezTo>
                    <a:pt x="13" y="43"/>
                    <a:pt x="10" y="41"/>
                    <a:pt x="11" y="34"/>
                  </a:cubicBezTo>
                  <a:cubicBezTo>
                    <a:pt x="8" y="8"/>
                    <a:pt x="36" y="0"/>
                    <a:pt x="61" y="0"/>
                  </a:cubicBezTo>
                  <a:cubicBezTo>
                    <a:pt x="103" y="2"/>
                    <a:pt x="118" y="5"/>
                    <a:pt x="118" y="43"/>
                  </a:cubicBezTo>
                  <a:lnTo>
                    <a:pt x="118" y="102"/>
                  </a:lnTo>
                  <a:cubicBezTo>
                    <a:pt x="118" y="125"/>
                    <a:pt x="114" y="126"/>
                    <a:pt x="138" y="126"/>
                  </a:cubicBezTo>
                  <a:lnTo>
                    <a:pt x="138" y="137"/>
                  </a:lnTo>
                  <a:cubicBezTo>
                    <a:pt x="129" y="137"/>
                    <a:pt x="119" y="137"/>
                    <a:pt x="110" y="136"/>
                  </a:cubicBezTo>
                  <a:cubicBezTo>
                    <a:pt x="100" y="137"/>
                    <a:pt x="91" y="137"/>
                    <a:pt x="81" y="137"/>
                  </a:cubicBezTo>
                  <a:lnTo>
                    <a:pt x="81" y="123"/>
                  </a:lnTo>
                  <a:close/>
                  <a:moveTo>
                    <a:pt x="80" y="71"/>
                  </a:moveTo>
                  <a:lnTo>
                    <a:pt x="80" y="71"/>
                  </a:lnTo>
                  <a:lnTo>
                    <a:pt x="69" y="71"/>
                  </a:lnTo>
                  <a:cubicBezTo>
                    <a:pt x="54" y="71"/>
                    <a:pt x="45" y="74"/>
                    <a:pt x="41" y="89"/>
                  </a:cubicBezTo>
                  <a:cubicBezTo>
                    <a:pt x="39" y="104"/>
                    <a:pt x="40" y="122"/>
                    <a:pt x="59" y="122"/>
                  </a:cubicBezTo>
                  <a:cubicBezTo>
                    <a:pt x="74" y="122"/>
                    <a:pt x="80" y="111"/>
                    <a:pt x="80" y="97"/>
                  </a:cubicBezTo>
                  <a:lnTo>
                    <a:pt x="80" y="71"/>
                  </a:lnTo>
                  <a:close/>
                </a:path>
              </a:pathLst>
            </a:custGeom>
            <a:solidFill>
              <a:srgbClr val="898889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8" name="Freeform 8"/>
            <p:cNvSpPr>
              <a:spLocks/>
            </p:cNvSpPr>
            <p:nvPr userDrawn="1"/>
          </p:nvSpPr>
          <p:spPr bwMode="auto">
            <a:xfrm>
              <a:off x="10699749" y="563563"/>
              <a:ext cx="109538" cy="93663"/>
            </a:xfrm>
            <a:custGeom>
              <a:avLst/>
              <a:gdLst>
                <a:gd name="T0" fmla="*/ 57 w 163"/>
                <a:gd name="T1" fmla="*/ 19 h 137"/>
                <a:gd name="T2" fmla="*/ 57 w 163"/>
                <a:gd name="T3" fmla="*/ 19 h 137"/>
                <a:gd name="T4" fmla="*/ 103 w 163"/>
                <a:gd name="T5" fmla="*/ 0 h 137"/>
                <a:gd name="T6" fmla="*/ 143 w 163"/>
                <a:gd name="T7" fmla="*/ 43 h 137"/>
                <a:gd name="T8" fmla="*/ 143 w 163"/>
                <a:gd name="T9" fmla="*/ 102 h 137"/>
                <a:gd name="T10" fmla="*/ 163 w 163"/>
                <a:gd name="T11" fmla="*/ 126 h 137"/>
                <a:gd name="T12" fmla="*/ 163 w 163"/>
                <a:gd name="T13" fmla="*/ 137 h 137"/>
                <a:gd name="T14" fmla="*/ 124 w 163"/>
                <a:gd name="T15" fmla="*/ 136 h 137"/>
                <a:gd name="T16" fmla="*/ 88 w 163"/>
                <a:gd name="T17" fmla="*/ 137 h 137"/>
                <a:gd name="T18" fmla="*/ 88 w 163"/>
                <a:gd name="T19" fmla="*/ 126 h 137"/>
                <a:gd name="T20" fmla="*/ 105 w 163"/>
                <a:gd name="T21" fmla="*/ 102 h 137"/>
                <a:gd name="T22" fmla="*/ 105 w 163"/>
                <a:gd name="T23" fmla="*/ 48 h 137"/>
                <a:gd name="T24" fmla="*/ 82 w 163"/>
                <a:gd name="T25" fmla="*/ 20 h 137"/>
                <a:gd name="T26" fmla="*/ 58 w 163"/>
                <a:gd name="T27" fmla="*/ 52 h 137"/>
                <a:gd name="T28" fmla="*/ 58 w 163"/>
                <a:gd name="T29" fmla="*/ 102 h 137"/>
                <a:gd name="T30" fmla="*/ 74 w 163"/>
                <a:gd name="T31" fmla="*/ 126 h 137"/>
                <a:gd name="T32" fmla="*/ 74 w 163"/>
                <a:gd name="T33" fmla="*/ 137 h 137"/>
                <a:gd name="T34" fmla="*/ 39 w 163"/>
                <a:gd name="T35" fmla="*/ 136 h 137"/>
                <a:gd name="T36" fmla="*/ 0 w 163"/>
                <a:gd name="T37" fmla="*/ 137 h 137"/>
                <a:gd name="T38" fmla="*/ 0 w 163"/>
                <a:gd name="T39" fmla="*/ 126 h 137"/>
                <a:gd name="T40" fmla="*/ 20 w 163"/>
                <a:gd name="T41" fmla="*/ 102 h 137"/>
                <a:gd name="T42" fmla="*/ 20 w 163"/>
                <a:gd name="T43" fmla="*/ 37 h 137"/>
                <a:gd name="T44" fmla="*/ 0 w 163"/>
                <a:gd name="T45" fmla="*/ 13 h 137"/>
                <a:gd name="T46" fmla="*/ 0 w 163"/>
                <a:gd name="T47" fmla="*/ 2 h 137"/>
                <a:gd name="T48" fmla="*/ 28 w 163"/>
                <a:gd name="T49" fmla="*/ 2 h 137"/>
                <a:gd name="T50" fmla="*/ 57 w 163"/>
                <a:gd name="T51" fmla="*/ 2 h 137"/>
                <a:gd name="T52" fmla="*/ 57 w 163"/>
                <a:gd name="T53" fmla="*/ 19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63" h="137">
                  <a:moveTo>
                    <a:pt x="57" y="19"/>
                  </a:moveTo>
                  <a:lnTo>
                    <a:pt x="57" y="19"/>
                  </a:lnTo>
                  <a:cubicBezTo>
                    <a:pt x="72" y="8"/>
                    <a:pt x="81" y="0"/>
                    <a:pt x="103" y="0"/>
                  </a:cubicBezTo>
                  <a:cubicBezTo>
                    <a:pt x="133" y="0"/>
                    <a:pt x="143" y="15"/>
                    <a:pt x="143" y="43"/>
                  </a:cubicBezTo>
                  <a:lnTo>
                    <a:pt x="143" y="102"/>
                  </a:lnTo>
                  <a:cubicBezTo>
                    <a:pt x="143" y="119"/>
                    <a:pt x="140" y="126"/>
                    <a:pt x="163" y="126"/>
                  </a:cubicBezTo>
                  <a:lnTo>
                    <a:pt x="163" y="137"/>
                  </a:lnTo>
                  <a:cubicBezTo>
                    <a:pt x="150" y="136"/>
                    <a:pt x="137" y="136"/>
                    <a:pt x="124" y="136"/>
                  </a:cubicBezTo>
                  <a:cubicBezTo>
                    <a:pt x="111" y="136"/>
                    <a:pt x="98" y="136"/>
                    <a:pt x="88" y="137"/>
                  </a:cubicBezTo>
                  <a:lnTo>
                    <a:pt x="88" y="126"/>
                  </a:lnTo>
                  <a:cubicBezTo>
                    <a:pt x="108" y="126"/>
                    <a:pt x="105" y="117"/>
                    <a:pt x="105" y="102"/>
                  </a:cubicBezTo>
                  <a:lnTo>
                    <a:pt x="105" y="48"/>
                  </a:lnTo>
                  <a:cubicBezTo>
                    <a:pt x="105" y="32"/>
                    <a:pt x="101" y="20"/>
                    <a:pt x="82" y="20"/>
                  </a:cubicBezTo>
                  <a:cubicBezTo>
                    <a:pt x="63" y="20"/>
                    <a:pt x="58" y="36"/>
                    <a:pt x="58" y="52"/>
                  </a:cubicBezTo>
                  <a:lnTo>
                    <a:pt x="58" y="102"/>
                  </a:lnTo>
                  <a:cubicBezTo>
                    <a:pt x="58" y="117"/>
                    <a:pt x="55" y="126"/>
                    <a:pt x="74" y="126"/>
                  </a:cubicBezTo>
                  <a:lnTo>
                    <a:pt x="74" y="137"/>
                  </a:lnTo>
                  <a:cubicBezTo>
                    <a:pt x="65" y="136"/>
                    <a:pt x="52" y="136"/>
                    <a:pt x="39" y="136"/>
                  </a:cubicBezTo>
                  <a:cubicBezTo>
                    <a:pt x="26" y="136"/>
                    <a:pt x="13" y="136"/>
                    <a:pt x="0" y="137"/>
                  </a:cubicBezTo>
                  <a:lnTo>
                    <a:pt x="0" y="126"/>
                  </a:lnTo>
                  <a:cubicBezTo>
                    <a:pt x="23" y="126"/>
                    <a:pt x="20" y="119"/>
                    <a:pt x="20" y="102"/>
                  </a:cubicBezTo>
                  <a:lnTo>
                    <a:pt x="20" y="37"/>
                  </a:lnTo>
                  <a:cubicBezTo>
                    <a:pt x="20" y="19"/>
                    <a:pt x="23" y="13"/>
                    <a:pt x="0" y="13"/>
                  </a:cubicBezTo>
                  <a:lnTo>
                    <a:pt x="0" y="2"/>
                  </a:lnTo>
                  <a:cubicBezTo>
                    <a:pt x="9" y="2"/>
                    <a:pt x="19" y="2"/>
                    <a:pt x="28" y="2"/>
                  </a:cubicBezTo>
                  <a:cubicBezTo>
                    <a:pt x="38" y="2"/>
                    <a:pt x="47" y="2"/>
                    <a:pt x="57" y="2"/>
                  </a:cubicBezTo>
                  <a:lnTo>
                    <a:pt x="57" y="19"/>
                  </a:lnTo>
                  <a:close/>
                </a:path>
              </a:pathLst>
            </a:custGeom>
            <a:solidFill>
              <a:srgbClr val="898889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9" name="Freeform 9"/>
            <p:cNvSpPr>
              <a:spLocks noEditPoints="1"/>
            </p:cNvSpPr>
            <p:nvPr userDrawn="1"/>
          </p:nvSpPr>
          <p:spPr bwMode="auto">
            <a:xfrm>
              <a:off x="10812462" y="512763"/>
              <a:ext cx="103188" cy="144463"/>
            </a:xfrm>
            <a:custGeom>
              <a:avLst/>
              <a:gdLst>
                <a:gd name="T0" fmla="*/ 97 w 154"/>
                <a:gd name="T1" fmla="*/ 197 h 215"/>
                <a:gd name="T2" fmla="*/ 97 w 154"/>
                <a:gd name="T3" fmla="*/ 197 h 215"/>
                <a:gd name="T4" fmla="*/ 58 w 154"/>
                <a:gd name="T5" fmla="*/ 215 h 215"/>
                <a:gd name="T6" fmla="*/ 0 w 154"/>
                <a:gd name="T7" fmla="*/ 150 h 215"/>
                <a:gd name="T8" fmla="*/ 55 w 154"/>
                <a:gd name="T9" fmla="*/ 76 h 215"/>
                <a:gd name="T10" fmla="*/ 95 w 154"/>
                <a:gd name="T11" fmla="*/ 91 h 215"/>
                <a:gd name="T12" fmla="*/ 95 w 154"/>
                <a:gd name="T13" fmla="*/ 34 h 215"/>
                <a:gd name="T14" fmla="*/ 75 w 154"/>
                <a:gd name="T15" fmla="*/ 11 h 215"/>
                <a:gd name="T16" fmla="*/ 75 w 154"/>
                <a:gd name="T17" fmla="*/ 0 h 215"/>
                <a:gd name="T18" fmla="*/ 133 w 154"/>
                <a:gd name="T19" fmla="*/ 0 h 215"/>
                <a:gd name="T20" fmla="*/ 133 w 154"/>
                <a:gd name="T21" fmla="*/ 178 h 215"/>
                <a:gd name="T22" fmla="*/ 154 w 154"/>
                <a:gd name="T23" fmla="*/ 202 h 215"/>
                <a:gd name="T24" fmla="*/ 154 w 154"/>
                <a:gd name="T25" fmla="*/ 213 h 215"/>
                <a:gd name="T26" fmla="*/ 125 w 154"/>
                <a:gd name="T27" fmla="*/ 212 h 215"/>
                <a:gd name="T28" fmla="*/ 97 w 154"/>
                <a:gd name="T29" fmla="*/ 213 h 215"/>
                <a:gd name="T30" fmla="*/ 97 w 154"/>
                <a:gd name="T31" fmla="*/ 197 h 215"/>
                <a:gd name="T32" fmla="*/ 95 w 154"/>
                <a:gd name="T33" fmla="*/ 124 h 215"/>
                <a:gd name="T34" fmla="*/ 95 w 154"/>
                <a:gd name="T35" fmla="*/ 124 h 215"/>
                <a:gd name="T36" fmla="*/ 70 w 154"/>
                <a:gd name="T37" fmla="*/ 89 h 215"/>
                <a:gd name="T38" fmla="*/ 43 w 154"/>
                <a:gd name="T39" fmla="*/ 136 h 215"/>
                <a:gd name="T40" fmla="*/ 43 w 154"/>
                <a:gd name="T41" fmla="*/ 151 h 215"/>
                <a:gd name="T42" fmla="*/ 68 w 154"/>
                <a:gd name="T43" fmla="*/ 201 h 215"/>
                <a:gd name="T44" fmla="*/ 95 w 154"/>
                <a:gd name="T45" fmla="*/ 167 h 215"/>
                <a:gd name="T46" fmla="*/ 95 w 154"/>
                <a:gd name="T47" fmla="*/ 124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54" h="215">
                  <a:moveTo>
                    <a:pt x="97" y="197"/>
                  </a:moveTo>
                  <a:lnTo>
                    <a:pt x="97" y="197"/>
                  </a:lnTo>
                  <a:cubicBezTo>
                    <a:pt x="86" y="209"/>
                    <a:pt x="74" y="215"/>
                    <a:pt x="58" y="215"/>
                  </a:cubicBezTo>
                  <a:cubicBezTo>
                    <a:pt x="17" y="215"/>
                    <a:pt x="0" y="190"/>
                    <a:pt x="0" y="150"/>
                  </a:cubicBezTo>
                  <a:cubicBezTo>
                    <a:pt x="0" y="112"/>
                    <a:pt x="11" y="76"/>
                    <a:pt x="55" y="76"/>
                  </a:cubicBezTo>
                  <a:cubicBezTo>
                    <a:pt x="68" y="76"/>
                    <a:pt x="85" y="79"/>
                    <a:pt x="95" y="91"/>
                  </a:cubicBezTo>
                  <a:lnTo>
                    <a:pt x="95" y="34"/>
                  </a:lnTo>
                  <a:cubicBezTo>
                    <a:pt x="95" y="17"/>
                    <a:pt x="98" y="11"/>
                    <a:pt x="75" y="11"/>
                  </a:cubicBezTo>
                  <a:lnTo>
                    <a:pt x="75" y="0"/>
                  </a:lnTo>
                  <a:lnTo>
                    <a:pt x="133" y="0"/>
                  </a:lnTo>
                  <a:lnTo>
                    <a:pt x="133" y="178"/>
                  </a:lnTo>
                  <a:cubicBezTo>
                    <a:pt x="133" y="195"/>
                    <a:pt x="130" y="202"/>
                    <a:pt x="154" y="202"/>
                  </a:cubicBezTo>
                  <a:lnTo>
                    <a:pt x="154" y="213"/>
                  </a:lnTo>
                  <a:cubicBezTo>
                    <a:pt x="144" y="212"/>
                    <a:pt x="135" y="212"/>
                    <a:pt x="125" y="212"/>
                  </a:cubicBezTo>
                  <a:cubicBezTo>
                    <a:pt x="116" y="212"/>
                    <a:pt x="106" y="212"/>
                    <a:pt x="97" y="213"/>
                  </a:cubicBezTo>
                  <a:lnTo>
                    <a:pt x="97" y="197"/>
                  </a:lnTo>
                  <a:close/>
                  <a:moveTo>
                    <a:pt x="95" y="124"/>
                  </a:moveTo>
                  <a:lnTo>
                    <a:pt x="95" y="124"/>
                  </a:lnTo>
                  <a:cubicBezTo>
                    <a:pt x="95" y="109"/>
                    <a:pt x="89" y="89"/>
                    <a:pt x="70" y="89"/>
                  </a:cubicBezTo>
                  <a:cubicBezTo>
                    <a:pt x="44" y="89"/>
                    <a:pt x="43" y="116"/>
                    <a:pt x="43" y="136"/>
                  </a:cubicBezTo>
                  <a:lnTo>
                    <a:pt x="43" y="151"/>
                  </a:lnTo>
                  <a:cubicBezTo>
                    <a:pt x="43" y="169"/>
                    <a:pt x="43" y="201"/>
                    <a:pt x="68" y="201"/>
                  </a:cubicBezTo>
                  <a:cubicBezTo>
                    <a:pt x="87" y="201"/>
                    <a:pt x="95" y="183"/>
                    <a:pt x="95" y="167"/>
                  </a:cubicBezTo>
                  <a:lnTo>
                    <a:pt x="95" y="124"/>
                  </a:lnTo>
                  <a:close/>
                </a:path>
              </a:pathLst>
            </a:custGeom>
            <a:solidFill>
              <a:srgbClr val="898889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30" name="Freeform 10"/>
            <p:cNvSpPr>
              <a:spLocks/>
            </p:cNvSpPr>
            <p:nvPr userDrawn="1"/>
          </p:nvSpPr>
          <p:spPr bwMode="auto">
            <a:xfrm>
              <a:off x="10923587" y="563563"/>
              <a:ext cx="71438" cy="93663"/>
            </a:xfrm>
            <a:custGeom>
              <a:avLst/>
              <a:gdLst>
                <a:gd name="T0" fmla="*/ 101 w 108"/>
                <a:gd name="T1" fmla="*/ 41 h 139"/>
                <a:gd name="T2" fmla="*/ 101 w 108"/>
                <a:gd name="T3" fmla="*/ 41 h 139"/>
                <a:gd name="T4" fmla="*/ 84 w 108"/>
                <a:gd name="T5" fmla="*/ 41 h 139"/>
                <a:gd name="T6" fmla="*/ 59 w 108"/>
                <a:gd name="T7" fmla="*/ 11 h 139"/>
                <a:gd name="T8" fmla="*/ 36 w 108"/>
                <a:gd name="T9" fmla="*/ 30 h 139"/>
                <a:gd name="T10" fmla="*/ 108 w 108"/>
                <a:gd name="T11" fmla="*/ 96 h 139"/>
                <a:gd name="T12" fmla="*/ 53 w 108"/>
                <a:gd name="T13" fmla="*/ 139 h 139"/>
                <a:gd name="T14" fmla="*/ 0 w 108"/>
                <a:gd name="T15" fmla="*/ 134 h 139"/>
                <a:gd name="T16" fmla="*/ 0 w 108"/>
                <a:gd name="T17" fmla="*/ 95 h 139"/>
                <a:gd name="T18" fmla="*/ 19 w 108"/>
                <a:gd name="T19" fmla="*/ 95 h 139"/>
                <a:gd name="T20" fmla="*/ 20 w 108"/>
                <a:gd name="T21" fmla="*/ 107 h 139"/>
                <a:gd name="T22" fmla="*/ 45 w 108"/>
                <a:gd name="T23" fmla="*/ 129 h 139"/>
                <a:gd name="T24" fmla="*/ 72 w 108"/>
                <a:gd name="T25" fmla="*/ 106 h 139"/>
                <a:gd name="T26" fmla="*/ 28 w 108"/>
                <a:gd name="T27" fmla="*/ 80 h 139"/>
                <a:gd name="T28" fmla="*/ 0 w 108"/>
                <a:gd name="T29" fmla="*/ 44 h 139"/>
                <a:gd name="T30" fmla="*/ 60 w 108"/>
                <a:gd name="T31" fmla="*/ 0 h 139"/>
                <a:gd name="T32" fmla="*/ 101 w 108"/>
                <a:gd name="T33" fmla="*/ 6 h 139"/>
                <a:gd name="T34" fmla="*/ 101 w 108"/>
                <a:gd name="T35" fmla="*/ 41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8" h="139">
                  <a:moveTo>
                    <a:pt x="101" y="41"/>
                  </a:moveTo>
                  <a:lnTo>
                    <a:pt x="101" y="41"/>
                  </a:lnTo>
                  <a:lnTo>
                    <a:pt x="84" y="41"/>
                  </a:lnTo>
                  <a:cubicBezTo>
                    <a:pt x="84" y="23"/>
                    <a:pt x="79" y="11"/>
                    <a:pt x="59" y="11"/>
                  </a:cubicBezTo>
                  <a:cubicBezTo>
                    <a:pt x="46" y="11"/>
                    <a:pt x="36" y="16"/>
                    <a:pt x="36" y="30"/>
                  </a:cubicBezTo>
                  <a:cubicBezTo>
                    <a:pt x="36" y="64"/>
                    <a:pt x="108" y="39"/>
                    <a:pt x="108" y="96"/>
                  </a:cubicBezTo>
                  <a:cubicBezTo>
                    <a:pt x="108" y="120"/>
                    <a:pt x="91" y="139"/>
                    <a:pt x="53" y="139"/>
                  </a:cubicBezTo>
                  <a:cubicBezTo>
                    <a:pt x="35" y="139"/>
                    <a:pt x="13" y="137"/>
                    <a:pt x="0" y="134"/>
                  </a:cubicBezTo>
                  <a:lnTo>
                    <a:pt x="0" y="95"/>
                  </a:lnTo>
                  <a:lnTo>
                    <a:pt x="19" y="95"/>
                  </a:lnTo>
                  <a:lnTo>
                    <a:pt x="20" y="107"/>
                  </a:lnTo>
                  <a:cubicBezTo>
                    <a:pt x="21" y="121"/>
                    <a:pt x="32" y="129"/>
                    <a:pt x="45" y="129"/>
                  </a:cubicBezTo>
                  <a:cubicBezTo>
                    <a:pt x="61" y="129"/>
                    <a:pt x="72" y="123"/>
                    <a:pt x="72" y="106"/>
                  </a:cubicBezTo>
                  <a:cubicBezTo>
                    <a:pt x="72" y="88"/>
                    <a:pt x="44" y="85"/>
                    <a:pt x="28" y="80"/>
                  </a:cubicBezTo>
                  <a:cubicBezTo>
                    <a:pt x="12" y="74"/>
                    <a:pt x="0" y="63"/>
                    <a:pt x="0" y="44"/>
                  </a:cubicBezTo>
                  <a:cubicBezTo>
                    <a:pt x="0" y="7"/>
                    <a:pt x="29" y="0"/>
                    <a:pt x="60" y="0"/>
                  </a:cubicBezTo>
                  <a:cubicBezTo>
                    <a:pt x="74" y="0"/>
                    <a:pt x="88" y="1"/>
                    <a:pt x="101" y="6"/>
                  </a:cubicBezTo>
                  <a:lnTo>
                    <a:pt x="101" y="41"/>
                  </a:lnTo>
                  <a:close/>
                </a:path>
              </a:pathLst>
            </a:custGeom>
            <a:solidFill>
              <a:srgbClr val="898889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31" name="Freeform 11"/>
            <p:cNvSpPr>
              <a:spLocks/>
            </p:cNvSpPr>
            <p:nvPr userDrawn="1"/>
          </p:nvSpPr>
          <p:spPr bwMode="auto">
            <a:xfrm>
              <a:off x="10998199" y="565150"/>
              <a:ext cx="96838" cy="92075"/>
            </a:xfrm>
            <a:custGeom>
              <a:avLst/>
              <a:gdLst>
                <a:gd name="T0" fmla="*/ 146 w 146"/>
                <a:gd name="T1" fmla="*/ 0 h 135"/>
                <a:gd name="T2" fmla="*/ 146 w 146"/>
                <a:gd name="T3" fmla="*/ 0 h 135"/>
                <a:gd name="T4" fmla="*/ 121 w 146"/>
                <a:gd name="T5" fmla="*/ 0 h 135"/>
                <a:gd name="T6" fmla="*/ 93 w 146"/>
                <a:gd name="T7" fmla="*/ 0 h 135"/>
                <a:gd name="T8" fmla="*/ 93 w 146"/>
                <a:gd name="T9" fmla="*/ 10 h 135"/>
                <a:gd name="T10" fmla="*/ 109 w 146"/>
                <a:gd name="T11" fmla="*/ 17 h 135"/>
                <a:gd name="T12" fmla="*/ 108 w 146"/>
                <a:gd name="T13" fmla="*/ 25 h 135"/>
                <a:gd name="T14" fmla="*/ 86 w 146"/>
                <a:gd name="T15" fmla="*/ 101 h 135"/>
                <a:gd name="T16" fmla="*/ 60 w 146"/>
                <a:gd name="T17" fmla="*/ 29 h 135"/>
                <a:gd name="T18" fmla="*/ 59 w 146"/>
                <a:gd name="T19" fmla="*/ 19 h 135"/>
                <a:gd name="T20" fmla="*/ 76 w 146"/>
                <a:gd name="T21" fmla="*/ 10 h 135"/>
                <a:gd name="T22" fmla="*/ 76 w 146"/>
                <a:gd name="T23" fmla="*/ 0 h 135"/>
                <a:gd name="T24" fmla="*/ 36 w 146"/>
                <a:gd name="T25" fmla="*/ 0 h 135"/>
                <a:gd name="T26" fmla="*/ 0 w 146"/>
                <a:gd name="T27" fmla="*/ 0 h 135"/>
                <a:gd name="T28" fmla="*/ 0 w 146"/>
                <a:gd name="T29" fmla="*/ 10 h 135"/>
                <a:gd name="T30" fmla="*/ 19 w 146"/>
                <a:gd name="T31" fmla="*/ 29 h 135"/>
                <a:gd name="T32" fmla="*/ 59 w 146"/>
                <a:gd name="T33" fmla="*/ 135 h 135"/>
                <a:gd name="T34" fmla="*/ 72 w 146"/>
                <a:gd name="T35" fmla="*/ 134 h 135"/>
                <a:gd name="T36" fmla="*/ 85 w 146"/>
                <a:gd name="T37" fmla="*/ 135 h 135"/>
                <a:gd name="T38" fmla="*/ 125 w 146"/>
                <a:gd name="T39" fmla="*/ 29 h 135"/>
                <a:gd name="T40" fmla="*/ 146 w 146"/>
                <a:gd name="T41" fmla="*/ 10 h 135"/>
                <a:gd name="T42" fmla="*/ 146 w 146"/>
                <a:gd name="T43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6" h="135">
                  <a:moveTo>
                    <a:pt x="146" y="0"/>
                  </a:moveTo>
                  <a:lnTo>
                    <a:pt x="146" y="0"/>
                  </a:lnTo>
                  <a:cubicBezTo>
                    <a:pt x="138" y="0"/>
                    <a:pt x="130" y="0"/>
                    <a:pt x="121" y="0"/>
                  </a:cubicBezTo>
                  <a:cubicBezTo>
                    <a:pt x="112" y="0"/>
                    <a:pt x="102" y="0"/>
                    <a:pt x="93" y="0"/>
                  </a:cubicBezTo>
                  <a:lnTo>
                    <a:pt x="93" y="10"/>
                  </a:lnTo>
                  <a:cubicBezTo>
                    <a:pt x="103" y="10"/>
                    <a:pt x="109" y="12"/>
                    <a:pt x="109" y="17"/>
                  </a:cubicBezTo>
                  <a:cubicBezTo>
                    <a:pt x="109" y="20"/>
                    <a:pt x="109" y="22"/>
                    <a:pt x="108" y="25"/>
                  </a:cubicBezTo>
                  <a:lnTo>
                    <a:pt x="86" y="101"/>
                  </a:lnTo>
                  <a:lnTo>
                    <a:pt x="60" y="29"/>
                  </a:lnTo>
                  <a:cubicBezTo>
                    <a:pt x="58" y="24"/>
                    <a:pt x="58" y="22"/>
                    <a:pt x="59" y="19"/>
                  </a:cubicBezTo>
                  <a:cubicBezTo>
                    <a:pt x="60" y="13"/>
                    <a:pt x="65" y="11"/>
                    <a:pt x="76" y="10"/>
                  </a:cubicBezTo>
                  <a:lnTo>
                    <a:pt x="76" y="0"/>
                  </a:lnTo>
                  <a:cubicBezTo>
                    <a:pt x="62" y="0"/>
                    <a:pt x="50" y="0"/>
                    <a:pt x="36" y="0"/>
                  </a:cubicBezTo>
                  <a:cubicBezTo>
                    <a:pt x="24" y="0"/>
                    <a:pt x="12" y="0"/>
                    <a:pt x="0" y="0"/>
                  </a:cubicBezTo>
                  <a:lnTo>
                    <a:pt x="0" y="10"/>
                  </a:lnTo>
                  <a:cubicBezTo>
                    <a:pt x="12" y="12"/>
                    <a:pt x="16" y="17"/>
                    <a:pt x="19" y="29"/>
                  </a:cubicBezTo>
                  <a:lnTo>
                    <a:pt x="59" y="135"/>
                  </a:lnTo>
                  <a:cubicBezTo>
                    <a:pt x="63" y="134"/>
                    <a:pt x="68" y="134"/>
                    <a:pt x="72" y="134"/>
                  </a:cubicBezTo>
                  <a:cubicBezTo>
                    <a:pt x="77" y="134"/>
                    <a:pt x="81" y="134"/>
                    <a:pt x="85" y="135"/>
                  </a:cubicBezTo>
                  <a:lnTo>
                    <a:pt x="125" y="29"/>
                  </a:lnTo>
                  <a:cubicBezTo>
                    <a:pt x="129" y="18"/>
                    <a:pt x="134" y="11"/>
                    <a:pt x="146" y="10"/>
                  </a:cubicBezTo>
                  <a:lnTo>
                    <a:pt x="146" y="0"/>
                  </a:lnTo>
                  <a:close/>
                </a:path>
              </a:pathLst>
            </a:custGeom>
            <a:solidFill>
              <a:srgbClr val="898889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32" name="Freeform 12"/>
            <p:cNvSpPr>
              <a:spLocks noEditPoints="1"/>
            </p:cNvSpPr>
            <p:nvPr userDrawn="1"/>
          </p:nvSpPr>
          <p:spPr bwMode="auto">
            <a:xfrm>
              <a:off x="11098212" y="519113"/>
              <a:ext cx="52388" cy="138113"/>
            </a:xfrm>
            <a:custGeom>
              <a:avLst/>
              <a:gdLst>
                <a:gd name="T0" fmla="*/ 78 w 78"/>
                <a:gd name="T1" fmla="*/ 205 h 205"/>
                <a:gd name="T2" fmla="*/ 78 w 78"/>
                <a:gd name="T3" fmla="*/ 205 h 205"/>
                <a:gd name="T4" fmla="*/ 78 w 78"/>
                <a:gd name="T5" fmla="*/ 194 h 205"/>
                <a:gd name="T6" fmla="*/ 58 w 78"/>
                <a:gd name="T7" fmla="*/ 170 h 205"/>
                <a:gd name="T8" fmla="*/ 58 w 78"/>
                <a:gd name="T9" fmla="*/ 70 h 205"/>
                <a:gd name="T10" fmla="*/ 4 w 78"/>
                <a:gd name="T11" fmla="*/ 70 h 205"/>
                <a:gd name="T12" fmla="*/ 4 w 78"/>
                <a:gd name="T13" fmla="*/ 81 h 205"/>
                <a:gd name="T14" fmla="*/ 20 w 78"/>
                <a:gd name="T15" fmla="*/ 101 h 205"/>
                <a:gd name="T16" fmla="*/ 20 w 78"/>
                <a:gd name="T17" fmla="*/ 170 h 205"/>
                <a:gd name="T18" fmla="*/ 0 w 78"/>
                <a:gd name="T19" fmla="*/ 194 h 205"/>
                <a:gd name="T20" fmla="*/ 0 w 78"/>
                <a:gd name="T21" fmla="*/ 205 h 205"/>
                <a:gd name="T22" fmla="*/ 39 w 78"/>
                <a:gd name="T23" fmla="*/ 204 h 205"/>
                <a:gd name="T24" fmla="*/ 78 w 78"/>
                <a:gd name="T25" fmla="*/ 205 h 205"/>
                <a:gd name="T26" fmla="*/ 59 w 78"/>
                <a:gd name="T27" fmla="*/ 22 h 205"/>
                <a:gd name="T28" fmla="*/ 59 w 78"/>
                <a:gd name="T29" fmla="*/ 22 h 205"/>
                <a:gd name="T30" fmla="*/ 40 w 78"/>
                <a:gd name="T31" fmla="*/ 0 h 205"/>
                <a:gd name="T32" fmla="*/ 20 w 78"/>
                <a:gd name="T33" fmla="*/ 22 h 205"/>
                <a:gd name="T34" fmla="*/ 40 w 78"/>
                <a:gd name="T35" fmla="*/ 44 h 205"/>
                <a:gd name="T36" fmla="*/ 59 w 78"/>
                <a:gd name="T37" fmla="*/ 22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8" h="205">
                  <a:moveTo>
                    <a:pt x="78" y="205"/>
                  </a:moveTo>
                  <a:lnTo>
                    <a:pt x="78" y="205"/>
                  </a:lnTo>
                  <a:lnTo>
                    <a:pt x="78" y="194"/>
                  </a:lnTo>
                  <a:cubicBezTo>
                    <a:pt x="55" y="194"/>
                    <a:pt x="58" y="187"/>
                    <a:pt x="58" y="170"/>
                  </a:cubicBezTo>
                  <a:lnTo>
                    <a:pt x="58" y="70"/>
                  </a:lnTo>
                  <a:lnTo>
                    <a:pt x="4" y="70"/>
                  </a:lnTo>
                  <a:lnTo>
                    <a:pt x="4" y="81"/>
                  </a:lnTo>
                  <a:cubicBezTo>
                    <a:pt x="22" y="81"/>
                    <a:pt x="20" y="89"/>
                    <a:pt x="20" y="101"/>
                  </a:cubicBezTo>
                  <a:lnTo>
                    <a:pt x="20" y="170"/>
                  </a:lnTo>
                  <a:cubicBezTo>
                    <a:pt x="20" y="187"/>
                    <a:pt x="23" y="194"/>
                    <a:pt x="0" y="194"/>
                  </a:cubicBezTo>
                  <a:lnTo>
                    <a:pt x="0" y="205"/>
                  </a:lnTo>
                  <a:cubicBezTo>
                    <a:pt x="13" y="205"/>
                    <a:pt x="26" y="205"/>
                    <a:pt x="39" y="204"/>
                  </a:cubicBezTo>
                  <a:cubicBezTo>
                    <a:pt x="52" y="205"/>
                    <a:pt x="65" y="205"/>
                    <a:pt x="78" y="205"/>
                  </a:cubicBezTo>
                  <a:close/>
                  <a:moveTo>
                    <a:pt x="59" y="22"/>
                  </a:moveTo>
                  <a:lnTo>
                    <a:pt x="59" y="22"/>
                  </a:lnTo>
                  <a:cubicBezTo>
                    <a:pt x="59" y="9"/>
                    <a:pt x="53" y="0"/>
                    <a:pt x="40" y="0"/>
                  </a:cubicBezTo>
                  <a:cubicBezTo>
                    <a:pt x="26" y="0"/>
                    <a:pt x="20" y="9"/>
                    <a:pt x="20" y="22"/>
                  </a:cubicBezTo>
                  <a:cubicBezTo>
                    <a:pt x="20" y="35"/>
                    <a:pt x="26" y="44"/>
                    <a:pt x="40" y="44"/>
                  </a:cubicBezTo>
                  <a:cubicBezTo>
                    <a:pt x="53" y="44"/>
                    <a:pt x="59" y="35"/>
                    <a:pt x="59" y="22"/>
                  </a:cubicBezTo>
                  <a:close/>
                </a:path>
              </a:pathLst>
            </a:custGeom>
            <a:solidFill>
              <a:srgbClr val="898889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33" name="Freeform 13"/>
            <p:cNvSpPr>
              <a:spLocks/>
            </p:cNvSpPr>
            <p:nvPr userDrawn="1"/>
          </p:nvSpPr>
          <p:spPr bwMode="auto">
            <a:xfrm>
              <a:off x="11158537" y="563563"/>
              <a:ext cx="77788" cy="93663"/>
            </a:xfrm>
            <a:custGeom>
              <a:avLst/>
              <a:gdLst>
                <a:gd name="T0" fmla="*/ 57 w 116"/>
                <a:gd name="T1" fmla="*/ 19 h 137"/>
                <a:gd name="T2" fmla="*/ 57 w 116"/>
                <a:gd name="T3" fmla="*/ 19 h 137"/>
                <a:gd name="T4" fmla="*/ 89 w 116"/>
                <a:gd name="T5" fmla="*/ 0 h 137"/>
                <a:gd name="T6" fmla="*/ 116 w 116"/>
                <a:gd name="T7" fmla="*/ 25 h 137"/>
                <a:gd name="T8" fmla="*/ 102 w 116"/>
                <a:gd name="T9" fmla="*/ 42 h 137"/>
                <a:gd name="T10" fmla="*/ 87 w 116"/>
                <a:gd name="T11" fmla="*/ 31 h 137"/>
                <a:gd name="T12" fmla="*/ 76 w 116"/>
                <a:gd name="T13" fmla="*/ 18 h 137"/>
                <a:gd name="T14" fmla="*/ 58 w 116"/>
                <a:gd name="T15" fmla="*/ 52 h 137"/>
                <a:gd name="T16" fmla="*/ 58 w 116"/>
                <a:gd name="T17" fmla="*/ 102 h 137"/>
                <a:gd name="T18" fmla="*/ 81 w 116"/>
                <a:gd name="T19" fmla="*/ 126 h 137"/>
                <a:gd name="T20" fmla="*/ 81 w 116"/>
                <a:gd name="T21" fmla="*/ 137 h 137"/>
                <a:gd name="T22" fmla="*/ 39 w 116"/>
                <a:gd name="T23" fmla="*/ 136 h 137"/>
                <a:gd name="T24" fmla="*/ 0 w 116"/>
                <a:gd name="T25" fmla="*/ 137 h 137"/>
                <a:gd name="T26" fmla="*/ 0 w 116"/>
                <a:gd name="T27" fmla="*/ 126 h 137"/>
                <a:gd name="T28" fmla="*/ 20 w 116"/>
                <a:gd name="T29" fmla="*/ 102 h 137"/>
                <a:gd name="T30" fmla="*/ 20 w 116"/>
                <a:gd name="T31" fmla="*/ 36 h 137"/>
                <a:gd name="T32" fmla="*/ 0 w 116"/>
                <a:gd name="T33" fmla="*/ 12 h 137"/>
                <a:gd name="T34" fmla="*/ 0 w 116"/>
                <a:gd name="T35" fmla="*/ 2 h 137"/>
                <a:gd name="T36" fmla="*/ 37 w 116"/>
                <a:gd name="T37" fmla="*/ 2 h 137"/>
                <a:gd name="T38" fmla="*/ 57 w 116"/>
                <a:gd name="T39" fmla="*/ 2 h 137"/>
                <a:gd name="T40" fmla="*/ 57 w 116"/>
                <a:gd name="T41" fmla="*/ 19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6" h="137">
                  <a:moveTo>
                    <a:pt x="57" y="19"/>
                  </a:moveTo>
                  <a:lnTo>
                    <a:pt x="57" y="19"/>
                  </a:lnTo>
                  <a:cubicBezTo>
                    <a:pt x="65" y="7"/>
                    <a:pt x="75" y="0"/>
                    <a:pt x="89" y="0"/>
                  </a:cubicBezTo>
                  <a:cubicBezTo>
                    <a:pt x="106" y="0"/>
                    <a:pt x="116" y="8"/>
                    <a:pt x="116" y="25"/>
                  </a:cubicBezTo>
                  <a:cubicBezTo>
                    <a:pt x="116" y="37"/>
                    <a:pt x="116" y="42"/>
                    <a:pt x="102" y="42"/>
                  </a:cubicBezTo>
                  <a:cubicBezTo>
                    <a:pt x="94" y="42"/>
                    <a:pt x="88" y="41"/>
                    <a:pt x="87" y="31"/>
                  </a:cubicBezTo>
                  <a:cubicBezTo>
                    <a:pt x="87" y="24"/>
                    <a:pt x="85" y="18"/>
                    <a:pt x="76" y="18"/>
                  </a:cubicBezTo>
                  <a:cubicBezTo>
                    <a:pt x="61" y="18"/>
                    <a:pt x="58" y="35"/>
                    <a:pt x="58" y="52"/>
                  </a:cubicBezTo>
                  <a:lnTo>
                    <a:pt x="58" y="102"/>
                  </a:lnTo>
                  <a:cubicBezTo>
                    <a:pt x="58" y="121"/>
                    <a:pt x="55" y="126"/>
                    <a:pt x="81" y="126"/>
                  </a:cubicBezTo>
                  <a:lnTo>
                    <a:pt x="81" y="137"/>
                  </a:lnTo>
                  <a:cubicBezTo>
                    <a:pt x="65" y="136"/>
                    <a:pt x="52" y="136"/>
                    <a:pt x="39" y="136"/>
                  </a:cubicBezTo>
                  <a:cubicBezTo>
                    <a:pt x="26" y="136"/>
                    <a:pt x="13" y="136"/>
                    <a:pt x="0" y="137"/>
                  </a:cubicBezTo>
                  <a:lnTo>
                    <a:pt x="0" y="126"/>
                  </a:lnTo>
                  <a:cubicBezTo>
                    <a:pt x="23" y="126"/>
                    <a:pt x="20" y="119"/>
                    <a:pt x="20" y="102"/>
                  </a:cubicBezTo>
                  <a:lnTo>
                    <a:pt x="20" y="36"/>
                  </a:lnTo>
                  <a:cubicBezTo>
                    <a:pt x="20" y="19"/>
                    <a:pt x="23" y="12"/>
                    <a:pt x="0" y="12"/>
                  </a:cubicBezTo>
                  <a:lnTo>
                    <a:pt x="0" y="2"/>
                  </a:lnTo>
                  <a:cubicBezTo>
                    <a:pt x="12" y="2"/>
                    <a:pt x="25" y="2"/>
                    <a:pt x="37" y="2"/>
                  </a:cubicBezTo>
                  <a:cubicBezTo>
                    <a:pt x="44" y="2"/>
                    <a:pt x="50" y="2"/>
                    <a:pt x="57" y="2"/>
                  </a:cubicBezTo>
                  <a:lnTo>
                    <a:pt x="57" y="19"/>
                  </a:lnTo>
                  <a:close/>
                </a:path>
              </a:pathLst>
            </a:custGeom>
            <a:solidFill>
              <a:srgbClr val="898889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34" name="Freeform 14"/>
            <p:cNvSpPr>
              <a:spLocks/>
            </p:cNvSpPr>
            <p:nvPr userDrawn="1"/>
          </p:nvSpPr>
          <p:spPr bwMode="auto">
            <a:xfrm>
              <a:off x="11233149" y="512763"/>
              <a:ext cx="111125" cy="144463"/>
            </a:xfrm>
            <a:custGeom>
              <a:avLst/>
              <a:gdLst>
                <a:gd name="T0" fmla="*/ 165 w 165"/>
                <a:gd name="T1" fmla="*/ 213 h 213"/>
                <a:gd name="T2" fmla="*/ 165 w 165"/>
                <a:gd name="T3" fmla="*/ 213 h 213"/>
                <a:gd name="T4" fmla="*/ 165 w 165"/>
                <a:gd name="T5" fmla="*/ 203 h 213"/>
                <a:gd name="T6" fmla="*/ 154 w 165"/>
                <a:gd name="T7" fmla="*/ 201 h 213"/>
                <a:gd name="T8" fmla="*/ 139 w 165"/>
                <a:gd name="T9" fmla="*/ 188 h 213"/>
                <a:gd name="T10" fmla="*/ 90 w 165"/>
                <a:gd name="T11" fmla="*/ 125 h 213"/>
                <a:gd name="T12" fmla="*/ 118 w 165"/>
                <a:gd name="T13" fmla="*/ 100 h 213"/>
                <a:gd name="T14" fmla="*/ 152 w 165"/>
                <a:gd name="T15" fmla="*/ 87 h 213"/>
                <a:gd name="T16" fmla="*/ 152 w 165"/>
                <a:gd name="T17" fmla="*/ 78 h 213"/>
                <a:gd name="T18" fmla="*/ 125 w 165"/>
                <a:gd name="T19" fmla="*/ 78 h 213"/>
                <a:gd name="T20" fmla="*/ 95 w 165"/>
                <a:gd name="T21" fmla="*/ 78 h 213"/>
                <a:gd name="T22" fmla="*/ 95 w 165"/>
                <a:gd name="T23" fmla="*/ 86 h 213"/>
                <a:gd name="T24" fmla="*/ 98 w 165"/>
                <a:gd name="T25" fmla="*/ 87 h 213"/>
                <a:gd name="T26" fmla="*/ 100 w 165"/>
                <a:gd name="T27" fmla="*/ 95 h 213"/>
                <a:gd name="T28" fmla="*/ 58 w 165"/>
                <a:gd name="T29" fmla="*/ 139 h 213"/>
                <a:gd name="T30" fmla="*/ 58 w 165"/>
                <a:gd name="T31" fmla="*/ 0 h 213"/>
                <a:gd name="T32" fmla="*/ 0 w 165"/>
                <a:gd name="T33" fmla="*/ 0 h 213"/>
                <a:gd name="T34" fmla="*/ 0 w 165"/>
                <a:gd name="T35" fmla="*/ 11 h 213"/>
                <a:gd name="T36" fmla="*/ 20 w 165"/>
                <a:gd name="T37" fmla="*/ 34 h 213"/>
                <a:gd name="T38" fmla="*/ 20 w 165"/>
                <a:gd name="T39" fmla="*/ 178 h 213"/>
                <a:gd name="T40" fmla="*/ 0 w 165"/>
                <a:gd name="T41" fmla="*/ 202 h 213"/>
                <a:gd name="T42" fmla="*/ 0 w 165"/>
                <a:gd name="T43" fmla="*/ 213 h 213"/>
                <a:gd name="T44" fmla="*/ 39 w 165"/>
                <a:gd name="T45" fmla="*/ 212 h 213"/>
                <a:gd name="T46" fmla="*/ 78 w 165"/>
                <a:gd name="T47" fmla="*/ 213 h 213"/>
                <a:gd name="T48" fmla="*/ 78 w 165"/>
                <a:gd name="T49" fmla="*/ 202 h 213"/>
                <a:gd name="T50" fmla="*/ 58 w 165"/>
                <a:gd name="T51" fmla="*/ 178 h 213"/>
                <a:gd name="T52" fmla="*/ 58 w 165"/>
                <a:gd name="T53" fmla="*/ 144 h 213"/>
                <a:gd name="T54" fmla="*/ 96 w 165"/>
                <a:gd name="T55" fmla="*/ 194 h 213"/>
                <a:gd name="T56" fmla="*/ 105 w 165"/>
                <a:gd name="T57" fmla="*/ 207 h 213"/>
                <a:gd name="T58" fmla="*/ 109 w 165"/>
                <a:gd name="T59" fmla="*/ 213 h 213"/>
                <a:gd name="T60" fmla="*/ 136 w 165"/>
                <a:gd name="T61" fmla="*/ 212 h 213"/>
                <a:gd name="T62" fmla="*/ 165 w 165"/>
                <a:gd name="T63" fmla="*/ 213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5" h="213">
                  <a:moveTo>
                    <a:pt x="165" y="213"/>
                  </a:moveTo>
                  <a:lnTo>
                    <a:pt x="165" y="213"/>
                  </a:lnTo>
                  <a:lnTo>
                    <a:pt x="165" y="203"/>
                  </a:lnTo>
                  <a:lnTo>
                    <a:pt x="154" y="201"/>
                  </a:lnTo>
                  <a:cubicBezTo>
                    <a:pt x="148" y="200"/>
                    <a:pt x="142" y="193"/>
                    <a:pt x="139" y="188"/>
                  </a:cubicBezTo>
                  <a:lnTo>
                    <a:pt x="90" y="125"/>
                  </a:lnTo>
                  <a:lnTo>
                    <a:pt x="118" y="100"/>
                  </a:lnTo>
                  <a:cubicBezTo>
                    <a:pt x="130" y="90"/>
                    <a:pt x="141" y="89"/>
                    <a:pt x="152" y="87"/>
                  </a:cubicBezTo>
                  <a:lnTo>
                    <a:pt x="152" y="78"/>
                  </a:lnTo>
                  <a:cubicBezTo>
                    <a:pt x="143" y="78"/>
                    <a:pt x="134" y="78"/>
                    <a:pt x="125" y="78"/>
                  </a:cubicBezTo>
                  <a:cubicBezTo>
                    <a:pt x="115" y="78"/>
                    <a:pt x="105" y="78"/>
                    <a:pt x="95" y="78"/>
                  </a:cubicBezTo>
                  <a:lnTo>
                    <a:pt x="95" y="86"/>
                  </a:lnTo>
                  <a:lnTo>
                    <a:pt x="98" y="87"/>
                  </a:lnTo>
                  <a:cubicBezTo>
                    <a:pt x="100" y="90"/>
                    <a:pt x="101" y="93"/>
                    <a:pt x="100" y="95"/>
                  </a:cubicBezTo>
                  <a:cubicBezTo>
                    <a:pt x="88" y="112"/>
                    <a:pt x="73" y="125"/>
                    <a:pt x="58" y="139"/>
                  </a:cubicBezTo>
                  <a:lnTo>
                    <a:pt x="58" y="0"/>
                  </a:lnTo>
                  <a:lnTo>
                    <a:pt x="0" y="0"/>
                  </a:lnTo>
                  <a:lnTo>
                    <a:pt x="0" y="11"/>
                  </a:lnTo>
                  <a:cubicBezTo>
                    <a:pt x="23" y="11"/>
                    <a:pt x="20" y="17"/>
                    <a:pt x="20" y="34"/>
                  </a:cubicBezTo>
                  <a:lnTo>
                    <a:pt x="20" y="178"/>
                  </a:lnTo>
                  <a:cubicBezTo>
                    <a:pt x="20" y="195"/>
                    <a:pt x="23" y="202"/>
                    <a:pt x="0" y="202"/>
                  </a:cubicBezTo>
                  <a:lnTo>
                    <a:pt x="0" y="213"/>
                  </a:lnTo>
                  <a:cubicBezTo>
                    <a:pt x="13" y="213"/>
                    <a:pt x="26" y="213"/>
                    <a:pt x="39" y="212"/>
                  </a:cubicBezTo>
                  <a:cubicBezTo>
                    <a:pt x="52" y="213"/>
                    <a:pt x="65" y="213"/>
                    <a:pt x="78" y="213"/>
                  </a:cubicBezTo>
                  <a:lnTo>
                    <a:pt x="78" y="202"/>
                  </a:lnTo>
                  <a:cubicBezTo>
                    <a:pt x="55" y="202"/>
                    <a:pt x="58" y="195"/>
                    <a:pt x="58" y="178"/>
                  </a:cubicBezTo>
                  <a:lnTo>
                    <a:pt x="58" y="144"/>
                  </a:lnTo>
                  <a:lnTo>
                    <a:pt x="96" y="194"/>
                  </a:lnTo>
                  <a:cubicBezTo>
                    <a:pt x="99" y="199"/>
                    <a:pt x="102" y="203"/>
                    <a:pt x="105" y="207"/>
                  </a:cubicBezTo>
                  <a:lnTo>
                    <a:pt x="109" y="213"/>
                  </a:lnTo>
                  <a:cubicBezTo>
                    <a:pt x="118" y="213"/>
                    <a:pt x="127" y="213"/>
                    <a:pt x="136" y="212"/>
                  </a:cubicBezTo>
                  <a:cubicBezTo>
                    <a:pt x="145" y="213"/>
                    <a:pt x="155" y="213"/>
                    <a:pt x="165" y="213"/>
                  </a:cubicBezTo>
                  <a:close/>
                </a:path>
              </a:pathLst>
            </a:custGeom>
            <a:solidFill>
              <a:srgbClr val="898889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35" name="Freeform 15"/>
            <p:cNvSpPr>
              <a:spLocks noEditPoints="1"/>
            </p:cNvSpPr>
            <p:nvPr userDrawn="1"/>
          </p:nvSpPr>
          <p:spPr bwMode="auto">
            <a:xfrm>
              <a:off x="11342687" y="519113"/>
              <a:ext cx="42863" cy="184150"/>
            </a:xfrm>
            <a:custGeom>
              <a:avLst/>
              <a:gdLst>
                <a:gd name="T0" fmla="*/ 63 w 63"/>
                <a:gd name="T1" fmla="*/ 22 h 275"/>
                <a:gd name="T2" fmla="*/ 63 w 63"/>
                <a:gd name="T3" fmla="*/ 22 h 275"/>
                <a:gd name="T4" fmla="*/ 43 w 63"/>
                <a:gd name="T5" fmla="*/ 0 h 275"/>
                <a:gd name="T6" fmla="*/ 24 w 63"/>
                <a:gd name="T7" fmla="*/ 22 h 275"/>
                <a:gd name="T8" fmla="*/ 43 w 63"/>
                <a:gd name="T9" fmla="*/ 44 h 275"/>
                <a:gd name="T10" fmla="*/ 63 w 63"/>
                <a:gd name="T11" fmla="*/ 22 h 275"/>
                <a:gd name="T12" fmla="*/ 0 w 63"/>
                <a:gd name="T13" fmla="*/ 267 h 275"/>
                <a:gd name="T14" fmla="*/ 0 w 63"/>
                <a:gd name="T15" fmla="*/ 267 h 275"/>
                <a:gd name="T16" fmla="*/ 0 w 63"/>
                <a:gd name="T17" fmla="*/ 275 h 275"/>
                <a:gd name="T18" fmla="*/ 63 w 63"/>
                <a:gd name="T19" fmla="*/ 206 h 275"/>
                <a:gd name="T20" fmla="*/ 63 w 63"/>
                <a:gd name="T21" fmla="*/ 95 h 275"/>
                <a:gd name="T22" fmla="*/ 63 w 63"/>
                <a:gd name="T23" fmla="*/ 70 h 275"/>
                <a:gd name="T24" fmla="*/ 0 w 63"/>
                <a:gd name="T25" fmla="*/ 70 h 275"/>
                <a:gd name="T26" fmla="*/ 0 w 63"/>
                <a:gd name="T27" fmla="*/ 79 h 275"/>
                <a:gd name="T28" fmla="*/ 24 w 63"/>
                <a:gd name="T29" fmla="*/ 101 h 275"/>
                <a:gd name="T30" fmla="*/ 24 w 63"/>
                <a:gd name="T31" fmla="*/ 232 h 275"/>
                <a:gd name="T32" fmla="*/ 0 w 63"/>
                <a:gd name="T33" fmla="*/ 267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3" h="275">
                  <a:moveTo>
                    <a:pt x="63" y="22"/>
                  </a:moveTo>
                  <a:lnTo>
                    <a:pt x="63" y="22"/>
                  </a:lnTo>
                  <a:cubicBezTo>
                    <a:pt x="63" y="9"/>
                    <a:pt x="57" y="0"/>
                    <a:pt x="43" y="0"/>
                  </a:cubicBezTo>
                  <a:cubicBezTo>
                    <a:pt x="30" y="0"/>
                    <a:pt x="24" y="9"/>
                    <a:pt x="24" y="22"/>
                  </a:cubicBezTo>
                  <a:cubicBezTo>
                    <a:pt x="24" y="35"/>
                    <a:pt x="30" y="44"/>
                    <a:pt x="43" y="44"/>
                  </a:cubicBezTo>
                  <a:cubicBezTo>
                    <a:pt x="57" y="44"/>
                    <a:pt x="63" y="35"/>
                    <a:pt x="63" y="22"/>
                  </a:cubicBezTo>
                  <a:close/>
                  <a:moveTo>
                    <a:pt x="0" y="267"/>
                  </a:moveTo>
                  <a:lnTo>
                    <a:pt x="0" y="267"/>
                  </a:lnTo>
                  <a:cubicBezTo>
                    <a:pt x="0" y="275"/>
                    <a:pt x="0" y="275"/>
                    <a:pt x="0" y="275"/>
                  </a:cubicBezTo>
                  <a:cubicBezTo>
                    <a:pt x="35" y="271"/>
                    <a:pt x="63" y="242"/>
                    <a:pt x="63" y="206"/>
                  </a:cubicBezTo>
                  <a:lnTo>
                    <a:pt x="63" y="95"/>
                  </a:lnTo>
                  <a:lnTo>
                    <a:pt x="63" y="70"/>
                  </a:lnTo>
                  <a:lnTo>
                    <a:pt x="0" y="70"/>
                  </a:lnTo>
                  <a:lnTo>
                    <a:pt x="0" y="79"/>
                  </a:lnTo>
                  <a:cubicBezTo>
                    <a:pt x="27" y="79"/>
                    <a:pt x="24" y="88"/>
                    <a:pt x="24" y="101"/>
                  </a:cubicBezTo>
                  <a:lnTo>
                    <a:pt x="24" y="232"/>
                  </a:lnTo>
                  <a:cubicBezTo>
                    <a:pt x="24" y="247"/>
                    <a:pt x="14" y="262"/>
                    <a:pt x="0" y="267"/>
                  </a:cubicBezTo>
                  <a:close/>
                </a:path>
              </a:pathLst>
            </a:custGeom>
            <a:solidFill>
              <a:srgbClr val="898889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36" name="Freeform 16"/>
            <p:cNvSpPr>
              <a:spLocks/>
            </p:cNvSpPr>
            <p:nvPr userDrawn="1"/>
          </p:nvSpPr>
          <p:spPr bwMode="auto">
            <a:xfrm>
              <a:off x="11391899" y="565150"/>
              <a:ext cx="109538" cy="92075"/>
            </a:xfrm>
            <a:custGeom>
              <a:avLst/>
              <a:gdLst>
                <a:gd name="T0" fmla="*/ 106 w 162"/>
                <a:gd name="T1" fmla="*/ 117 h 137"/>
                <a:gd name="T2" fmla="*/ 106 w 162"/>
                <a:gd name="T3" fmla="*/ 117 h 137"/>
                <a:gd name="T4" fmla="*/ 62 w 162"/>
                <a:gd name="T5" fmla="*/ 137 h 137"/>
                <a:gd name="T6" fmla="*/ 20 w 162"/>
                <a:gd name="T7" fmla="*/ 93 h 137"/>
                <a:gd name="T8" fmla="*/ 20 w 162"/>
                <a:gd name="T9" fmla="*/ 31 h 137"/>
                <a:gd name="T10" fmla="*/ 0 w 162"/>
                <a:gd name="T11" fmla="*/ 11 h 137"/>
                <a:gd name="T12" fmla="*/ 0 w 162"/>
                <a:gd name="T13" fmla="*/ 0 h 137"/>
                <a:gd name="T14" fmla="*/ 29 w 162"/>
                <a:gd name="T15" fmla="*/ 0 h 137"/>
                <a:gd name="T16" fmla="*/ 58 w 162"/>
                <a:gd name="T17" fmla="*/ 0 h 137"/>
                <a:gd name="T18" fmla="*/ 58 w 162"/>
                <a:gd name="T19" fmla="*/ 82 h 137"/>
                <a:gd name="T20" fmla="*/ 79 w 162"/>
                <a:gd name="T21" fmla="*/ 118 h 137"/>
                <a:gd name="T22" fmla="*/ 104 w 162"/>
                <a:gd name="T23" fmla="*/ 81 h 137"/>
                <a:gd name="T24" fmla="*/ 104 w 162"/>
                <a:gd name="T25" fmla="*/ 31 h 137"/>
                <a:gd name="T26" fmla="*/ 85 w 162"/>
                <a:gd name="T27" fmla="*/ 11 h 137"/>
                <a:gd name="T28" fmla="*/ 85 w 162"/>
                <a:gd name="T29" fmla="*/ 0 h 137"/>
                <a:gd name="T30" fmla="*/ 114 w 162"/>
                <a:gd name="T31" fmla="*/ 0 h 137"/>
                <a:gd name="T32" fmla="*/ 142 w 162"/>
                <a:gd name="T33" fmla="*/ 0 h 137"/>
                <a:gd name="T34" fmla="*/ 142 w 162"/>
                <a:gd name="T35" fmla="*/ 104 h 137"/>
                <a:gd name="T36" fmla="*/ 162 w 162"/>
                <a:gd name="T37" fmla="*/ 124 h 137"/>
                <a:gd name="T38" fmla="*/ 162 w 162"/>
                <a:gd name="T39" fmla="*/ 135 h 137"/>
                <a:gd name="T40" fmla="*/ 134 w 162"/>
                <a:gd name="T41" fmla="*/ 134 h 137"/>
                <a:gd name="T42" fmla="*/ 106 w 162"/>
                <a:gd name="T43" fmla="*/ 135 h 137"/>
                <a:gd name="T44" fmla="*/ 106 w 162"/>
                <a:gd name="T45" fmla="*/ 117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62" h="137">
                  <a:moveTo>
                    <a:pt x="106" y="117"/>
                  </a:moveTo>
                  <a:lnTo>
                    <a:pt x="106" y="117"/>
                  </a:lnTo>
                  <a:cubicBezTo>
                    <a:pt x="93" y="131"/>
                    <a:pt x="79" y="137"/>
                    <a:pt x="62" y="137"/>
                  </a:cubicBezTo>
                  <a:cubicBezTo>
                    <a:pt x="29" y="137"/>
                    <a:pt x="20" y="124"/>
                    <a:pt x="20" y="93"/>
                  </a:cubicBezTo>
                  <a:lnTo>
                    <a:pt x="20" y="31"/>
                  </a:lnTo>
                  <a:cubicBezTo>
                    <a:pt x="20" y="17"/>
                    <a:pt x="23" y="11"/>
                    <a:pt x="0" y="11"/>
                  </a:cubicBezTo>
                  <a:lnTo>
                    <a:pt x="0" y="0"/>
                  </a:lnTo>
                  <a:cubicBezTo>
                    <a:pt x="10" y="0"/>
                    <a:pt x="20" y="0"/>
                    <a:pt x="29" y="0"/>
                  </a:cubicBezTo>
                  <a:cubicBezTo>
                    <a:pt x="39" y="0"/>
                    <a:pt x="49" y="0"/>
                    <a:pt x="58" y="0"/>
                  </a:cubicBezTo>
                  <a:lnTo>
                    <a:pt x="58" y="82"/>
                  </a:lnTo>
                  <a:cubicBezTo>
                    <a:pt x="58" y="97"/>
                    <a:pt x="58" y="118"/>
                    <a:pt x="79" y="118"/>
                  </a:cubicBezTo>
                  <a:cubicBezTo>
                    <a:pt x="103" y="118"/>
                    <a:pt x="104" y="100"/>
                    <a:pt x="104" y="81"/>
                  </a:cubicBezTo>
                  <a:lnTo>
                    <a:pt x="104" y="31"/>
                  </a:lnTo>
                  <a:cubicBezTo>
                    <a:pt x="104" y="19"/>
                    <a:pt x="107" y="11"/>
                    <a:pt x="85" y="11"/>
                  </a:cubicBezTo>
                  <a:lnTo>
                    <a:pt x="85" y="0"/>
                  </a:lnTo>
                  <a:cubicBezTo>
                    <a:pt x="95" y="0"/>
                    <a:pt x="105" y="0"/>
                    <a:pt x="114" y="0"/>
                  </a:cubicBezTo>
                  <a:cubicBezTo>
                    <a:pt x="123" y="0"/>
                    <a:pt x="133" y="0"/>
                    <a:pt x="142" y="0"/>
                  </a:cubicBezTo>
                  <a:lnTo>
                    <a:pt x="142" y="104"/>
                  </a:lnTo>
                  <a:cubicBezTo>
                    <a:pt x="142" y="117"/>
                    <a:pt x="140" y="124"/>
                    <a:pt x="162" y="124"/>
                  </a:cubicBezTo>
                  <a:lnTo>
                    <a:pt x="162" y="135"/>
                  </a:lnTo>
                  <a:cubicBezTo>
                    <a:pt x="153" y="134"/>
                    <a:pt x="143" y="134"/>
                    <a:pt x="134" y="134"/>
                  </a:cubicBezTo>
                  <a:cubicBezTo>
                    <a:pt x="124" y="134"/>
                    <a:pt x="115" y="134"/>
                    <a:pt x="106" y="135"/>
                  </a:cubicBezTo>
                  <a:lnTo>
                    <a:pt x="106" y="117"/>
                  </a:lnTo>
                  <a:close/>
                </a:path>
              </a:pathLst>
            </a:custGeom>
            <a:solidFill>
              <a:srgbClr val="898889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37" name="Freeform 17"/>
            <p:cNvSpPr>
              <a:spLocks/>
            </p:cNvSpPr>
            <p:nvPr userDrawn="1"/>
          </p:nvSpPr>
          <p:spPr bwMode="auto">
            <a:xfrm>
              <a:off x="11507787" y="563563"/>
              <a:ext cx="109538" cy="93663"/>
            </a:xfrm>
            <a:custGeom>
              <a:avLst/>
              <a:gdLst>
                <a:gd name="T0" fmla="*/ 57 w 164"/>
                <a:gd name="T1" fmla="*/ 19 h 137"/>
                <a:gd name="T2" fmla="*/ 57 w 164"/>
                <a:gd name="T3" fmla="*/ 19 h 137"/>
                <a:gd name="T4" fmla="*/ 103 w 164"/>
                <a:gd name="T5" fmla="*/ 0 h 137"/>
                <a:gd name="T6" fmla="*/ 143 w 164"/>
                <a:gd name="T7" fmla="*/ 43 h 137"/>
                <a:gd name="T8" fmla="*/ 143 w 164"/>
                <a:gd name="T9" fmla="*/ 102 h 137"/>
                <a:gd name="T10" fmla="*/ 164 w 164"/>
                <a:gd name="T11" fmla="*/ 126 h 137"/>
                <a:gd name="T12" fmla="*/ 164 w 164"/>
                <a:gd name="T13" fmla="*/ 137 h 137"/>
                <a:gd name="T14" fmla="*/ 124 w 164"/>
                <a:gd name="T15" fmla="*/ 136 h 137"/>
                <a:gd name="T16" fmla="*/ 89 w 164"/>
                <a:gd name="T17" fmla="*/ 137 h 137"/>
                <a:gd name="T18" fmla="*/ 89 w 164"/>
                <a:gd name="T19" fmla="*/ 126 h 137"/>
                <a:gd name="T20" fmla="*/ 105 w 164"/>
                <a:gd name="T21" fmla="*/ 102 h 137"/>
                <a:gd name="T22" fmla="*/ 105 w 164"/>
                <a:gd name="T23" fmla="*/ 48 h 137"/>
                <a:gd name="T24" fmla="*/ 83 w 164"/>
                <a:gd name="T25" fmla="*/ 20 h 137"/>
                <a:gd name="T26" fmla="*/ 58 w 164"/>
                <a:gd name="T27" fmla="*/ 52 h 137"/>
                <a:gd name="T28" fmla="*/ 58 w 164"/>
                <a:gd name="T29" fmla="*/ 102 h 137"/>
                <a:gd name="T30" fmla="*/ 75 w 164"/>
                <a:gd name="T31" fmla="*/ 126 h 137"/>
                <a:gd name="T32" fmla="*/ 75 w 164"/>
                <a:gd name="T33" fmla="*/ 137 h 137"/>
                <a:gd name="T34" fmla="*/ 39 w 164"/>
                <a:gd name="T35" fmla="*/ 136 h 137"/>
                <a:gd name="T36" fmla="*/ 0 w 164"/>
                <a:gd name="T37" fmla="*/ 137 h 137"/>
                <a:gd name="T38" fmla="*/ 0 w 164"/>
                <a:gd name="T39" fmla="*/ 126 h 137"/>
                <a:gd name="T40" fmla="*/ 20 w 164"/>
                <a:gd name="T41" fmla="*/ 102 h 137"/>
                <a:gd name="T42" fmla="*/ 20 w 164"/>
                <a:gd name="T43" fmla="*/ 37 h 137"/>
                <a:gd name="T44" fmla="*/ 0 w 164"/>
                <a:gd name="T45" fmla="*/ 13 h 137"/>
                <a:gd name="T46" fmla="*/ 0 w 164"/>
                <a:gd name="T47" fmla="*/ 2 h 137"/>
                <a:gd name="T48" fmla="*/ 29 w 164"/>
                <a:gd name="T49" fmla="*/ 2 h 137"/>
                <a:gd name="T50" fmla="*/ 57 w 164"/>
                <a:gd name="T51" fmla="*/ 2 h 137"/>
                <a:gd name="T52" fmla="*/ 57 w 164"/>
                <a:gd name="T53" fmla="*/ 19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64" h="137">
                  <a:moveTo>
                    <a:pt x="57" y="19"/>
                  </a:moveTo>
                  <a:lnTo>
                    <a:pt x="57" y="19"/>
                  </a:lnTo>
                  <a:cubicBezTo>
                    <a:pt x="73" y="8"/>
                    <a:pt x="82" y="0"/>
                    <a:pt x="103" y="0"/>
                  </a:cubicBezTo>
                  <a:cubicBezTo>
                    <a:pt x="134" y="0"/>
                    <a:pt x="143" y="15"/>
                    <a:pt x="143" y="43"/>
                  </a:cubicBezTo>
                  <a:lnTo>
                    <a:pt x="143" y="102"/>
                  </a:lnTo>
                  <a:cubicBezTo>
                    <a:pt x="143" y="119"/>
                    <a:pt x="140" y="126"/>
                    <a:pt x="164" y="126"/>
                  </a:cubicBezTo>
                  <a:lnTo>
                    <a:pt x="164" y="137"/>
                  </a:lnTo>
                  <a:cubicBezTo>
                    <a:pt x="150" y="136"/>
                    <a:pt x="137" y="136"/>
                    <a:pt x="124" y="136"/>
                  </a:cubicBezTo>
                  <a:cubicBezTo>
                    <a:pt x="111" y="136"/>
                    <a:pt x="98" y="136"/>
                    <a:pt x="89" y="137"/>
                  </a:cubicBezTo>
                  <a:lnTo>
                    <a:pt x="89" y="126"/>
                  </a:lnTo>
                  <a:cubicBezTo>
                    <a:pt x="108" y="126"/>
                    <a:pt x="105" y="117"/>
                    <a:pt x="105" y="102"/>
                  </a:cubicBezTo>
                  <a:lnTo>
                    <a:pt x="105" y="48"/>
                  </a:lnTo>
                  <a:cubicBezTo>
                    <a:pt x="105" y="32"/>
                    <a:pt x="102" y="20"/>
                    <a:pt x="83" y="20"/>
                  </a:cubicBezTo>
                  <a:cubicBezTo>
                    <a:pt x="64" y="20"/>
                    <a:pt x="58" y="36"/>
                    <a:pt x="58" y="52"/>
                  </a:cubicBezTo>
                  <a:lnTo>
                    <a:pt x="58" y="102"/>
                  </a:lnTo>
                  <a:cubicBezTo>
                    <a:pt x="58" y="117"/>
                    <a:pt x="56" y="126"/>
                    <a:pt x="75" y="126"/>
                  </a:cubicBezTo>
                  <a:lnTo>
                    <a:pt x="75" y="137"/>
                  </a:lnTo>
                  <a:cubicBezTo>
                    <a:pt x="66" y="136"/>
                    <a:pt x="53" y="136"/>
                    <a:pt x="39" y="136"/>
                  </a:cubicBezTo>
                  <a:cubicBezTo>
                    <a:pt x="26" y="136"/>
                    <a:pt x="13" y="136"/>
                    <a:pt x="0" y="137"/>
                  </a:cubicBezTo>
                  <a:lnTo>
                    <a:pt x="0" y="126"/>
                  </a:lnTo>
                  <a:cubicBezTo>
                    <a:pt x="23" y="126"/>
                    <a:pt x="20" y="119"/>
                    <a:pt x="20" y="102"/>
                  </a:cubicBezTo>
                  <a:lnTo>
                    <a:pt x="20" y="37"/>
                  </a:lnTo>
                  <a:cubicBezTo>
                    <a:pt x="20" y="19"/>
                    <a:pt x="23" y="13"/>
                    <a:pt x="0" y="13"/>
                  </a:cubicBezTo>
                  <a:lnTo>
                    <a:pt x="0" y="2"/>
                  </a:lnTo>
                  <a:cubicBezTo>
                    <a:pt x="10" y="2"/>
                    <a:pt x="19" y="2"/>
                    <a:pt x="29" y="2"/>
                  </a:cubicBezTo>
                  <a:cubicBezTo>
                    <a:pt x="38" y="2"/>
                    <a:pt x="48" y="2"/>
                    <a:pt x="57" y="2"/>
                  </a:cubicBezTo>
                  <a:lnTo>
                    <a:pt x="57" y="19"/>
                  </a:lnTo>
                  <a:close/>
                </a:path>
              </a:pathLst>
            </a:custGeom>
            <a:solidFill>
              <a:srgbClr val="898889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38" name="Freeform 18"/>
            <p:cNvSpPr>
              <a:spLocks/>
            </p:cNvSpPr>
            <p:nvPr userDrawn="1"/>
          </p:nvSpPr>
          <p:spPr bwMode="auto">
            <a:xfrm>
              <a:off x="9904412" y="393700"/>
              <a:ext cx="331788" cy="331788"/>
            </a:xfrm>
            <a:custGeom>
              <a:avLst/>
              <a:gdLst>
                <a:gd name="T0" fmla="*/ 304 w 494"/>
                <a:gd name="T1" fmla="*/ 414 h 494"/>
                <a:gd name="T2" fmla="*/ 304 w 494"/>
                <a:gd name="T3" fmla="*/ 414 h 494"/>
                <a:gd name="T4" fmla="*/ 304 w 494"/>
                <a:gd name="T5" fmla="*/ 0 h 494"/>
                <a:gd name="T6" fmla="*/ 156 w 494"/>
                <a:gd name="T7" fmla="*/ 0 h 494"/>
                <a:gd name="T8" fmla="*/ 113 w 494"/>
                <a:gd name="T9" fmla="*/ 0 h 494"/>
                <a:gd name="T10" fmla="*/ 0 w 494"/>
                <a:gd name="T11" fmla="*/ 0 h 494"/>
                <a:gd name="T12" fmla="*/ 0 w 494"/>
                <a:gd name="T13" fmla="*/ 494 h 494"/>
                <a:gd name="T14" fmla="*/ 494 w 494"/>
                <a:gd name="T15" fmla="*/ 494 h 494"/>
                <a:gd name="T16" fmla="*/ 494 w 494"/>
                <a:gd name="T17" fmla="*/ 414 h 494"/>
                <a:gd name="T18" fmla="*/ 321 w 494"/>
                <a:gd name="T19" fmla="*/ 414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4" h="494">
                  <a:moveTo>
                    <a:pt x="304" y="414"/>
                  </a:moveTo>
                  <a:lnTo>
                    <a:pt x="304" y="414"/>
                  </a:lnTo>
                  <a:lnTo>
                    <a:pt x="304" y="0"/>
                  </a:lnTo>
                  <a:lnTo>
                    <a:pt x="156" y="0"/>
                  </a:lnTo>
                  <a:lnTo>
                    <a:pt x="113" y="0"/>
                  </a:lnTo>
                  <a:lnTo>
                    <a:pt x="0" y="0"/>
                  </a:lnTo>
                  <a:lnTo>
                    <a:pt x="0" y="494"/>
                  </a:lnTo>
                  <a:lnTo>
                    <a:pt x="494" y="494"/>
                  </a:lnTo>
                  <a:lnTo>
                    <a:pt x="494" y="414"/>
                  </a:lnTo>
                  <a:lnTo>
                    <a:pt x="321" y="414"/>
                  </a:lnTo>
                </a:path>
              </a:pathLst>
            </a:custGeom>
            <a:solidFill>
              <a:srgbClr val="898889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sp>
        <p:nvSpPr>
          <p:cNvPr id="21" name="Picture Placeholder 2"/>
          <p:cNvSpPr>
            <a:spLocks noGrp="1"/>
          </p:cNvSpPr>
          <p:nvPr>
            <p:ph type="pic" idx="10"/>
          </p:nvPr>
        </p:nvSpPr>
        <p:spPr>
          <a:xfrm>
            <a:off x="1" y="1295402"/>
            <a:ext cx="12192000" cy="5562599"/>
          </a:xfrm>
          <a:custGeom>
            <a:avLst/>
            <a:gdLst/>
            <a:ahLst/>
            <a:cxnLst/>
            <a:rect l="l" t="t" r="r" b="b"/>
            <a:pathLst>
              <a:path w="7847013" h="6403675">
                <a:moveTo>
                  <a:pt x="0" y="0"/>
                </a:moveTo>
                <a:lnTo>
                  <a:pt x="7847013" y="0"/>
                </a:lnTo>
                <a:lnTo>
                  <a:pt x="7847013" y="6403675"/>
                </a:lnTo>
                <a:lnTo>
                  <a:pt x="0" y="6403675"/>
                </a:lnTo>
                <a:close/>
              </a:path>
            </a:pathLst>
          </a:custGeom>
          <a:solidFill>
            <a:schemeClr val="tx2"/>
          </a:solidFill>
        </p:spPr>
        <p:txBody>
          <a:bodyPr tIns="36576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8172" y="2132856"/>
            <a:ext cx="4983640" cy="2557890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8172" y="4800600"/>
            <a:ext cx="9146381" cy="914400"/>
          </a:xfrm>
        </p:spPr>
        <p:txBody>
          <a:bodyPr/>
          <a:lstStyle>
            <a:lvl1pPr marL="0" indent="0" algn="l">
              <a:spcBef>
                <a:spcPts val="60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5" name="Picture 4" descr="kvardi_ppt-0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4" y="6644654"/>
            <a:ext cx="12188266" cy="213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9687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8CF2C9-EE49-47C2-B9EB-D3AC2B08C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0745D3E-F564-4E6F-B68A-B13E4AC6E5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Title of presentation — Subtitle of presentation</a:t>
            </a:r>
            <a:endParaRPr lang="de-D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FEF3B3-E8F7-485E-871F-5F7162A306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89A3D-C6C4-4521-AE7D-4749D53E6130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6019041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Picture Black Fo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" y="0"/>
            <a:ext cx="12192000" cy="1295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24" name="Group 23"/>
          <p:cNvGrpSpPr/>
          <p:nvPr userDrawn="1"/>
        </p:nvGrpSpPr>
        <p:grpSpPr>
          <a:xfrm>
            <a:off x="9964908" y="685800"/>
            <a:ext cx="1618922" cy="381000"/>
            <a:chOff x="9904412" y="322263"/>
            <a:chExt cx="1712913" cy="403225"/>
          </a:xfrm>
        </p:grpSpPr>
        <p:sp>
          <p:nvSpPr>
            <p:cNvPr id="25" name="Freeform 5"/>
            <p:cNvSpPr>
              <a:spLocks/>
            </p:cNvSpPr>
            <p:nvPr userDrawn="1"/>
          </p:nvSpPr>
          <p:spPr bwMode="auto">
            <a:xfrm>
              <a:off x="10026649" y="322263"/>
              <a:ext cx="333375" cy="331788"/>
            </a:xfrm>
            <a:custGeom>
              <a:avLst/>
              <a:gdLst>
                <a:gd name="T0" fmla="*/ 0 w 496"/>
                <a:gd name="T1" fmla="*/ 80 h 494"/>
                <a:gd name="T2" fmla="*/ 0 w 496"/>
                <a:gd name="T3" fmla="*/ 80 h 494"/>
                <a:gd name="T4" fmla="*/ 157 w 496"/>
                <a:gd name="T5" fmla="*/ 80 h 494"/>
                <a:gd name="T6" fmla="*/ 192 w 496"/>
                <a:gd name="T7" fmla="*/ 80 h 494"/>
                <a:gd name="T8" fmla="*/ 192 w 496"/>
                <a:gd name="T9" fmla="*/ 108 h 494"/>
                <a:gd name="T10" fmla="*/ 192 w 496"/>
                <a:gd name="T11" fmla="*/ 494 h 494"/>
                <a:gd name="T12" fmla="*/ 341 w 496"/>
                <a:gd name="T13" fmla="*/ 494 h 494"/>
                <a:gd name="T14" fmla="*/ 438 w 496"/>
                <a:gd name="T15" fmla="*/ 494 h 494"/>
                <a:gd name="T16" fmla="*/ 496 w 496"/>
                <a:gd name="T17" fmla="*/ 494 h 494"/>
                <a:gd name="T18" fmla="*/ 496 w 496"/>
                <a:gd name="T19" fmla="*/ 0 h 494"/>
                <a:gd name="T20" fmla="*/ 0 w 496"/>
                <a:gd name="T21" fmla="*/ 0 h 494"/>
                <a:gd name="T22" fmla="*/ 0 w 496"/>
                <a:gd name="T23" fmla="*/ 80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96" h="494">
                  <a:moveTo>
                    <a:pt x="0" y="80"/>
                  </a:moveTo>
                  <a:lnTo>
                    <a:pt x="0" y="80"/>
                  </a:lnTo>
                  <a:lnTo>
                    <a:pt x="157" y="80"/>
                  </a:lnTo>
                  <a:lnTo>
                    <a:pt x="192" y="80"/>
                  </a:lnTo>
                  <a:lnTo>
                    <a:pt x="192" y="108"/>
                  </a:lnTo>
                  <a:lnTo>
                    <a:pt x="192" y="494"/>
                  </a:lnTo>
                  <a:lnTo>
                    <a:pt x="341" y="494"/>
                  </a:lnTo>
                  <a:lnTo>
                    <a:pt x="438" y="494"/>
                  </a:lnTo>
                  <a:lnTo>
                    <a:pt x="496" y="494"/>
                  </a:lnTo>
                  <a:lnTo>
                    <a:pt x="496" y="0"/>
                  </a:lnTo>
                  <a:lnTo>
                    <a:pt x="0" y="0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rgbClr val="069ADD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6" name="Freeform 6"/>
            <p:cNvSpPr>
              <a:spLocks/>
            </p:cNvSpPr>
            <p:nvPr userDrawn="1"/>
          </p:nvSpPr>
          <p:spPr bwMode="auto">
            <a:xfrm>
              <a:off x="10490199" y="523875"/>
              <a:ext cx="101600" cy="133350"/>
            </a:xfrm>
            <a:custGeom>
              <a:avLst/>
              <a:gdLst>
                <a:gd name="T0" fmla="*/ 91 w 150"/>
                <a:gd name="T1" fmla="*/ 185 h 198"/>
                <a:gd name="T2" fmla="*/ 91 w 150"/>
                <a:gd name="T3" fmla="*/ 185 h 198"/>
                <a:gd name="T4" fmla="*/ 129 w 150"/>
                <a:gd name="T5" fmla="*/ 141 h 198"/>
                <a:gd name="T6" fmla="*/ 150 w 150"/>
                <a:gd name="T7" fmla="*/ 141 h 198"/>
                <a:gd name="T8" fmla="*/ 150 w 150"/>
                <a:gd name="T9" fmla="*/ 198 h 198"/>
                <a:gd name="T10" fmla="*/ 44 w 150"/>
                <a:gd name="T11" fmla="*/ 197 h 198"/>
                <a:gd name="T12" fmla="*/ 0 w 150"/>
                <a:gd name="T13" fmla="*/ 198 h 198"/>
                <a:gd name="T14" fmla="*/ 0 w 150"/>
                <a:gd name="T15" fmla="*/ 186 h 198"/>
                <a:gd name="T16" fmla="*/ 24 w 150"/>
                <a:gd name="T17" fmla="*/ 163 h 198"/>
                <a:gd name="T18" fmla="*/ 24 w 150"/>
                <a:gd name="T19" fmla="*/ 35 h 198"/>
                <a:gd name="T20" fmla="*/ 0 w 150"/>
                <a:gd name="T21" fmla="*/ 12 h 198"/>
                <a:gd name="T22" fmla="*/ 0 w 150"/>
                <a:gd name="T23" fmla="*/ 0 h 198"/>
                <a:gd name="T24" fmla="*/ 44 w 150"/>
                <a:gd name="T25" fmla="*/ 1 h 198"/>
                <a:gd name="T26" fmla="*/ 90 w 150"/>
                <a:gd name="T27" fmla="*/ 0 h 198"/>
                <a:gd name="T28" fmla="*/ 90 w 150"/>
                <a:gd name="T29" fmla="*/ 12 h 198"/>
                <a:gd name="T30" fmla="*/ 65 w 150"/>
                <a:gd name="T31" fmla="*/ 35 h 198"/>
                <a:gd name="T32" fmla="*/ 65 w 150"/>
                <a:gd name="T33" fmla="*/ 185 h 198"/>
                <a:gd name="T34" fmla="*/ 91 w 150"/>
                <a:gd name="T35" fmla="*/ 185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0" h="198">
                  <a:moveTo>
                    <a:pt x="91" y="185"/>
                  </a:moveTo>
                  <a:lnTo>
                    <a:pt x="91" y="185"/>
                  </a:lnTo>
                  <a:cubicBezTo>
                    <a:pt x="125" y="185"/>
                    <a:pt x="125" y="175"/>
                    <a:pt x="129" y="141"/>
                  </a:cubicBezTo>
                  <a:lnTo>
                    <a:pt x="150" y="141"/>
                  </a:lnTo>
                  <a:lnTo>
                    <a:pt x="150" y="198"/>
                  </a:lnTo>
                  <a:cubicBezTo>
                    <a:pt x="113" y="198"/>
                    <a:pt x="81" y="197"/>
                    <a:pt x="44" y="197"/>
                  </a:cubicBezTo>
                  <a:cubicBezTo>
                    <a:pt x="28" y="197"/>
                    <a:pt x="12" y="198"/>
                    <a:pt x="0" y="198"/>
                  </a:cubicBezTo>
                  <a:lnTo>
                    <a:pt x="0" y="186"/>
                  </a:lnTo>
                  <a:cubicBezTo>
                    <a:pt x="28" y="186"/>
                    <a:pt x="23" y="180"/>
                    <a:pt x="24" y="163"/>
                  </a:cubicBezTo>
                  <a:lnTo>
                    <a:pt x="24" y="35"/>
                  </a:lnTo>
                  <a:cubicBezTo>
                    <a:pt x="23" y="18"/>
                    <a:pt x="28" y="12"/>
                    <a:pt x="0" y="12"/>
                  </a:cubicBezTo>
                  <a:lnTo>
                    <a:pt x="0" y="0"/>
                  </a:lnTo>
                  <a:cubicBezTo>
                    <a:pt x="12" y="0"/>
                    <a:pt x="28" y="0"/>
                    <a:pt x="44" y="1"/>
                  </a:cubicBezTo>
                  <a:cubicBezTo>
                    <a:pt x="61" y="0"/>
                    <a:pt x="77" y="0"/>
                    <a:pt x="90" y="0"/>
                  </a:cubicBezTo>
                  <a:lnTo>
                    <a:pt x="90" y="12"/>
                  </a:lnTo>
                  <a:cubicBezTo>
                    <a:pt x="63" y="12"/>
                    <a:pt x="65" y="17"/>
                    <a:pt x="65" y="35"/>
                  </a:cubicBezTo>
                  <a:lnTo>
                    <a:pt x="65" y="185"/>
                  </a:lnTo>
                  <a:lnTo>
                    <a:pt x="91" y="185"/>
                  </a:lnTo>
                  <a:close/>
                </a:path>
              </a:pathLst>
            </a:custGeom>
            <a:solidFill>
              <a:srgbClr val="898889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7" name="Freeform 7"/>
            <p:cNvSpPr>
              <a:spLocks noEditPoints="1"/>
            </p:cNvSpPr>
            <p:nvPr userDrawn="1"/>
          </p:nvSpPr>
          <p:spPr bwMode="auto">
            <a:xfrm>
              <a:off x="10601324" y="563563"/>
              <a:ext cx="92075" cy="93663"/>
            </a:xfrm>
            <a:custGeom>
              <a:avLst/>
              <a:gdLst>
                <a:gd name="T0" fmla="*/ 81 w 138"/>
                <a:gd name="T1" fmla="*/ 123 h 139"/>
                <a:gd name="T2" fmla="*/ 81 w 138"/>
                <a:gd name="T3" fmla="*/ 123 h 139"/>
                <a:gd name="T4" fmla="*/ 38 w 138"/>
                <a:gd name="T5" fmla="*/ 139 h 139"/>
                <a:gd name="T6" fmla="*/ 0 w 138"/>
                <a:gd name="T7" fmla="*/ 99 h 139"/>
                <a:gd name="T8" fmla="*/ 35 w 138"/>
                <a:gd name="T9" fmla="*/ 61 h 139"/>
                <a:gd name="T10" fmla="*/ 57 w 138"/>
                <a:gd name="T11" fmla="*/ 60 h 139"/>
                <a:gd name="T12" fmla="*/ 80 w 138"/>
                <a:gd name="T13" fmla="*/ 60 h 139"/>
                <a:gd name="T14" fmla="*/ 61 w 138"/>
                <a:gd name="T15" fmla="*/ 11 h 139"/>
                <a:gd name="T16" fmla="*/ 42 w 138"/>
                <a:gd name="T17" fmla="*/ 34 h 139"/>
                <a:gd name="T18" fmla="*/ 36 w 138"/>
                <a:gd name="T19" fmla="*/ 42 h 139"/>
                <a:gd name="T20" fmla="*/ 16 w 138"/>
                <a:gd name="T21" fmla="*/ 42 h 139"/>
                <a:gd name="T22" fmla="*/ 11 w 138"/>
                <a:gd name="T23" fmla="*/ 34 h 139"/>
                <a:gd name="T24" fmla="*/ 61 w 138"/>
                <a:gd name="T25" fmla="*/ 0 h 139"/>
                <a:gd name="T26" fmla="*/ 118 w 138"/>
                <a:gd name="T27" fmla="*/ 43 h 139"/>
                <a:gd name="T28" fmla="*/ 118 w 138"/>
                <a:gd name="T29" fmla="*/ 102 h 139"/>
                <a:gd name="T30" fmla="*/ 138 w 138"/>
                <a:gd name="T31" fmla="*/ 126 h 139"/>
                <a:gd name="T32" fmla="*/ 138 w 138"/>
                <a:gd name="T33" fmla="*/ 137 h 139"/>
                <a:gd name="T34" fmla="*/ 110 w 138"/>
                <a:gd name="T35" fmla="*/ 136 h 139"/>
                <a:gd name="T36" fmla="*/ 81 w 138"/>
                <a:gd name="T37" fmla="*/ 137 h 139"/>
                <a:gd name="T38" fmla="*/ 81 w 138"/>
                <a:gd name="T39" fmla="*/ 123 h 139"/>
                <a:gd name="T40" fmla="*/ 80 w 138"/>
                <a:gd name="T41" fmla="*/ 71 h 139"/>
                <a:gd name="T42" fmla="*/ 80 w 138"/>
                <a:gd name="T43" fmla="*/ 71 h 139"/>
                <a:gd name="T44" fmla="*/ 69 w 138"/>
                <a:gd name="T45" fmla="*/ 71 h 139"/>
                <a:gd name="T46" fmla="*/ 41 w 138"/>
                <a:gd name="T47" fmla="*/ 89 h 139"/>
                <a:gd name="T48" fmla="*/ 59 w 138"/>
                <a:gd name="T49" fmla="*/ 122 h 139"/>
                <a:gd name="T50" fmla="*/ 80 w 138"/>
                <a:gd name="T51" fmla="*/ 97 h 139"/>
                <a:gd name="T52" fmla="*/ 80 w 138"/>
                <a:gd name="T53" fmla="*/ 71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38" h="139">
                  <a:moveTo>
                    <a:pt x="81" y="123"/>
                  </a:moveTo>
                  <a:lnTo>
                    <a:pt x="81" y="123"/>
                  </a:lnTo>
                  <a:cubicBezTo>
                    <a:pt x="66" y="133"/>
                    <a:pt x="56" y="139"/>
                    <a:pt x="38" y="139"/>
                  </a:cubicBezTo>
                  <a:cubicBezTo>
                    <a:pt x="12" y="139"/>
                    <a:pt x="0" y="124"/>
                    <a:pt x="0" y="99"/>
                  </a:cubicBezTo>
                  <a:cubicBezTo>
                    <a:pt x="0" y="77"/>
                    <a:pt x="12" y="63"/>
                    <a:pt x="35" y="61"/>
                  </a:cubicBezTo>
                  <a:cubicBezTo>
                    <a:pt x="43" y="60"/>
                    <a:pt x="49" y="60"/>
                    <a:pt x="57" y="60"/>
                  </a:cubicBezTo>
                  <a:lnTo>
                    <a:pt x="80" y="60"/>
                  </a:lnTo>
                  <a:cubicBezTo>
                    <a:pt x="80" y="42"/>
                    <a:pt x="87" y="11"/>
                    <a:pt x="61" y="11"/>
                  </a:cubicBezTo>
                  <a:cubicBezTo>
                    <a:pt x="50" y="11"/>
                    <a:pt x="43" y="15"/>
                    <a:pt x="42" y="34"/>
                  </a:cubicBezTo>
                  <a:cubicBezTo>
                    <a:pt x="43" y="40"/>
                    <a:pt x="41" y="42"/>
                    <a:pt x="36" y="42"/>
                  </a:cubicBezTo>
                  <a:lnTo>
                    <a:pt x="16" y="42"/>
                  </a:lnTo>
                  <a:cubicBezTo>
                    <a:pt x="13" y="43"/>
                    <a:pt x="10" y="41"/>
                    <a:pt x="11" y="34"/>
                  </a:cubicBezTo>
                  <a:cubicBezTo>
                    <a:pt x="8" y="8"/>
                    <a:pt x="36" y="0"/>
                    <a:pt x="61" y="0"/>
                  </a:cubicBezTo>
                  <a:cubicBezTo>
                    <a:pt x="103" y="2"/>
                    <a:pt x="118" y="5"/>
                    <a:pt x="118" y="43"/>
                  </a:cubicBezTo>
                  <a:lnTo>
                    <a:pt x="118" y="102"/>
                  </a:lnTo>
                  <a:cubicBezTo>
                    <a:pt x="118" y="125"/>
                    <a:pt x="114" y="126"/>
                    <a:pt x="138" y="126"/>
                  </a:cubicBezTo>
                  <a:lnTo>
                    <a:pt x="138" y="137"/>
                  </a:lnTo>
                  <a:cubicBezTo>
                    <a:pt x="129" y="137"/>
                    <a:pt x="119" y="137"/>
                    <a:pt x="110" y="136"/>
                  </a:cubicBezTo>
                  <a:cubicBezTo>
                    <a:pt x="100" y="137"/>
                    <a:pt x="91" y="137"/>
                    <a:pt x="81" y="137"/>
                  </a:cubicBezTo>
                  <a:lnTo>
                    <a:pt x="81" y="123"/>
                  </a:lnTo>
                  <a:close/>
                  <a:moveTo>
                    <a:pt x="80" y="71"/>
                  </a:moveTo>
                  <a:lnTo>
                    <a:pt x="80" y="71"/>
                  </a:lnTo>
                  <a:lnTo>
                    <a:pt x="69" y="71"/>
                  </a:lnTo>
                  <a:cubicBezTo>
                    <a:pt x="54" y="71"/>
                    <a:pt x="45" y="74"/>
                    <a:pt x="41" y="89"/>
                  </a:cubicBezTo>
                  <a:cubicBezTo>
                    <a:pt x="39" y="104"/>
                    <a:pt x="40" y="122"/>
                    <a:pt x="59" y="122"/>
                  </a:cubicBezTo>
                  <a:cubicBezTo>
                    <a:pt x="74" y="122"/>
                    <a:pt x="80" y="111"/>
                    <a:pt x="80" y="97"/>
                  </a:cubicBezTo>
                  <a:lnTo>
                    <a:pt x="80" y="71"/>
                  </a:lnTo>
                  <a:close/>
                </a:path>
              </a:pathLst>
            </a:custGeom>
            <a:solidFill>
              <a:srgbClr val="898889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8" name="Freeform 8"/>
            <p:cNvSpPr>
              <a:spLocks/>
            </p:cNvSpPr>
            <p:nvPr userDrawn="1"/>
          </p:nvSpPr>
          <p:spPr bwMode="auto">
            <a:xfrm>
              <a:off x="10699749" y="563563"/>
              <a:ext cx="109538" cy="93663"/>
            </a:xfrm>
            <a:custGeom>
              <a:avLst/>
              <a:gdLst>
                <a:gd name="T0" fmla="*/ 57 w 163"/>
                <a:gd name="T1" fmla="*/ 19 h 137"/>
                <a:gd name="T2" fmla="*/ 57 w 163"/>
                <a:gd name="T3" fmla="*/ 19 h 137"/>
                <a:gd name="T4" fmla="*/ 103 w 163"/>
                <a:gd name="T5" fmla="*/ 0 h 137"/>
                <a:gd name="T6" fmla="*/ 143 w 163"/>
                <a:gd name="T7" fmla="*/ 43 h 137"/>
                <a:gd name="T8" fmla="*/ 143 w 163"/>
                <a:gd name="T9" fmla="*/ 102 h 137"/>
                <a:gd name="T10" fmla="*/ 163 w 163"/>
                <a:gd name="T11" fmla="*/ 126 h 137"/>
                <a:gd name="T12" fmla="*/ 163 w 163"/>
                <a:gd name="T13" fmla="*/ 137 h 137"/>
                <a:gd name="T14" fmla="*/ 124 w 163"/>
                <a:gd name="T15" fmla="*/ 136 h 137"/>
                <a:gd name="T16" fmla="*/ 88 w 163"/>
                <a:gd name="T17" fmla="*/ 137 h 137"/>
                <a:gd name="T18" fmla="*/ 88 w 163"/>
                <a:gd name="T19" fmla="*/ 126 h 137"/>
                <a:gd name="T20" fmla="*/ 105 w 163"/>
                <a:gd name="T21" fmla="*/ 102 h 137"/>
                <a:gd name="T22" fmla="*/ 105 w 163"/>
                <a:gd name="T23" fmla="*/ 48 h 137"/>
                <a:gd name="T24" fmla="*/ 82 w 163"/>
                <a:gd name="T25" fmla="*/ 20 h 137"/>
                <a:gd name="T26" fmla="*/ 58 w 163"/>
                <a:gd name="T27" fmla="*/ 52 h 137"/>
                <a:gd name="T28" fmla="*/ 58 w 163"/>
                <a:gd name="T29" fmla="*/ 102 h 137"/>
                <a:gd name="T30" fmla="*/ 74 w 163"/>
                <a:gd name="T31" fmla="*/ 126 h 137"/>
                <a:gd name="T32" fmla="*/ 74 w 163"/>
                <a:gd name="T33" fmla="*/ 137 h 137"/>
                <a:gd name="T34" fmla="*/ 39 w 163"/>
                <a:gd name="T35" fmla="*/ 136 h 137"/>
                <a:gd name="T36" fmla="*/ 0 w 163"/>
                <a:gd name="T37" fmla="*/ 137 h 137"/>
                <a:gd name="T38" fmla="*/ 0 w 163"/>
                <a:gd name="T39" fmla="*/ 126 h 137"/>
                <a:gd name="T40" fmla="*/ 20 w 163"/>
                <a:gd name="T41" fmla="*/ 102 h 137"/>
                <a:gd name="T42" fmla="*/ 20 w 163"/>
                <a:gd name="T43" fmla="*/ 37 h 137"/>
                <a:gd name="T44" fmla="*/ 0 w 163"/>
                <a:gd name="T45" fmla="*/ 13 h 137"/>
                <a:gd name="T46" fmla="*/ 0 w 163"/>
                <a:gd name="T47" fmla="*/ 2 h 137"/>
                <a:gd name="T48" fmla="*/ 28 w 163"/>
                <a:gd name="T49" fmla="*/ 2 h 137"/>
                <a:gd name="T50" fmla="*/ 57 w 163"/>
                <a:gd name="T51" fmla="*/ 2 h 137"/>
                <a:gd name="T52" fmla="*/ 57 w 163"/>
                <a:gd name="T53" fmla="*/ 19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63" h="137">
                  <a:moveTo>
                    <a:pt x="57" y="19"/>
                  </a:moveTo>
                  <a:lnTo>
                    <a:pt x="57" y="19"/>
                  </a:lnTo>
                  <a:cubicBezTo>
                    <a:pt x="72" y="8"/>
                    <a:pt x="81" y="0"/>
                    <a:pt x="103" y="0"/>
                  </a:cubicBezTo>
                  <a:cubicBezTo>
                    <a:pt x="133" y="0"/>
                    <a:pt x="143" y="15"/>
                    <a:pt x="143" y="43"/>
                  </a:cubicBezTo>
                  <a:lnTo>
                    <a:pt x="143" y="102"/>
                  </a:lnTo>
                  <a:cubicBezTo>
                    <a:pt x="143" y="119"/>
                    <a:pt x="140" y="126"/>
                    <a:pt x="163" y="126"/>
                  </a:cubicBezTo>
                  <a:lnTo>
                    <a:pt x="163" y="137"/>
                  </a:lnTo>
                  <a:cubicBezTo>
                    <a:pt x="150" y="136"/>
                    <a:pt x="137" y="136"/>
                    <a:pt x="124" y="136"/>
                  </a:cubicBezTo>
                  <a:cubicBezTo>
                    <a:pt x="111" y="136"/>
                    <a:pt x="98" y="136"/>
                    <a:pt x="88" y="137"/>
                  </a:cubicBezTo>
                  <a:lnTo>
                    <a:pt x="88" y="126"/>
                  </a:lnTo>
                  <a:cubicBezTo>
                    <a:pt x="108" y="126"/>
                    <a:pt x="105" y="117"/>
                    <a:pt x="105" y="102"/>
                  </a:cubicBezTo>
                  <a:lnTo>
                    <a:pt x="105" y="48"/>
                  </a:lnTo>
                  <a:cubicBezTo>
                    <a:pt x="105" y="32"/>
                    <a:pt x="101" y="20"/>
                    <a:pt x="82" y="20"/>
                  </a:cubicBezTo>
                  <a:cubicBezTo>
                    <a:pt x="63" y="20"/>
                    <a:pt x="58" y="36"/>
                    <a:pt x="58" y="52"/>
                  </a:cubicBezTo>
                  <a:lnTo>
                    <a:pt x="58" y="102"/>
                  </a:lnTo>
                  <a:cubicBezTo>
                    <a:pt x="58" y="117"/>
                    <a:pt x="55" y="126"/>
                    <a:pt x="74" y="126"/>
                  </a:cubicBezTo>
                  <a:lnTo>
                    <a:pt x="74" y="137"/>
                  </a:lnTo>
                  <a:cubicBezTo>
                    <a:pt x="65" y="136"/>
                    <a:pt x="52" y="136"/>
                    <a:pt x="39" y="136"/>
                  </a:cubicBezTo>
                  <a:cubicBezTo>
                    <a:pt x="26" y="136"/>
                    <a:pt x="13" y="136"/>
                    <a:pt x="0" y="137"/>
                  </a:cubicBezTo>
                  <a:lnTo>
                    <a:pt x="0" y="126"/>
                  </a:lnTo>
                  <a:cubicBezTo>
                    <a:pt x="23" y="126"/>
                    <a:pt x="20" y="119"/>
                    <a:pt x="20" y="102"/>
                  </a:cubicBezTo>
                  <a:lnTo>
                    <a:pt x="20" y="37"/>
                  </a:lnTo>
                  <a:cubicBezTo>
                    <a:pt x="20" y="19"/>
                    <a:pt x="23" y="13"/>
                    <a:pt x="0" y="13"/>
                  </a:cubicBezTo>
                  <a:lnTo>
                    <a:pt x="0" y="2"/>
                  </a:lnTo>
                  <a:cubicBezTo>
                    <a:pt x="9" y="2"/>
                    <a:pt x="19" y="2"/>
                    <a:pt x="28" y="2"/>
                  </a:cubicBezTo>
                  <a:cubicBezTo>
                    <a:pt x="38" y="2"/>
                    <a:pt x="47" y="2"/>
                    <a:pt x="57" y="2"/>
                  </a:cubicBezTo>
                  <a:lnTo>
                    <a:pt x="57" y="19"/>
                  </a:lnTo>
                  <a:close/>
                </a:path>
              </a:pathLst>
            </a:custGeom>
            <a:solidFill>
              <a:srgbClr val="898889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9" name="Freeform 9"/>
            <p:cNvSpPr>
              <a:spLocks noEditPoints="1"/>
            </p:cNvSpPr>
            <p:nvPr userDrawn="1"/>
          </p:nvSpPr>
          <p:spPr bwMode="auto">
            <a:xfrm>
              <a:off x="10812462" y="512763"/>
              <a:ext cx="103188" cy="144463"/>
            </a:xfrm>
            <a:custGeom>
              <a:avLst/>
              <a:gdLst>
                <a:gd name="T0" fmla="*/ 97 w 154"/>
                <a:gd name="T1" fmla="*/ 197 h 215"/>
                <a:gd name="T2" fmla="*/ 97 w 154"/>
                <a:gd name="T3" fmla="*/ 197 h 215"/>
                <a:gd name="T4" fmla="*/ 58 w 154"/>
                <a:gd name="T5" fmla="*/ 215 h 215"/>
                <a:gd name="T6" fmla="*/ 0 w 154"/>
                <a:gd name="T7" fmla="*/ 150 h 215"/>
                <a:gd name="T8" fmla="*/ 55 w 154"/>
                <a:gd name="T9" fmla="*/ 76 h 215"/>
                <a:gd name="T10" fmla="*/ 95 w 154"/>
                <a:gd name="T11" fmla="*/ 91 h 215"/>
                <a:gd name="T12" fmla="*/ 95 w 154"/>
                <a:gd name="T13" fmla="*/ 34 h 215"/>
                <a:gd name="T14" fmla="*/ 75 w 154"/>
                <a:gd name="T15" fmla="*/ 11 h 215"/>
                <a:gd name="T16" fmla="*/ 75 w 154"/>
                <a:gd name="T17" fmla="*/ 0 h 215"/>
                <a:gd name="T18" fmla="*/ 133 w 154"/>
                <a:gd name="T19" fmla="*/ 0 h 215"/>
                <a:gd name="T20" fmla="*/ 133 w 154"/>
                <a:gd name="T21" fmla="*/ 178 h 215"/>
                <a:gd name="T22" fmla="*/ 154 w 154"/>
                <a:gd name="T23" fmla="*/ 202 h 215"/>
                <a:gd name="T24" fmla="*/ 154 w 154"/>
                <a:gd name="T25" fmla="*/ 213 h 215"/>
                <a:gd name="T26" fmla="*/ 125 w 154"/>
                <a:gd name="T27" fmla="*/ 212 h 215"/>
                <a:gd name="T28" fmla="*/ 97 w 154"/>
                <a:gd name="T29" fmla="*/ 213 h 215"/>
                <a:gd name="T30" fmla="*/ 97 w 154"/>
                <a:gd name="T31" fmla="*/ 197 h 215"/>
                <a:gd name="T32" fmla="*/ 95 w 154"/>
                <a:gd name="T33" fmla="*/ 124 h 215"/>
                <a:gd name="T34" fmla="*/ 95 w 154"/>
                <a:gd name="T35" fmla="*/ 124 h 215"/>
                <a:gd name="T36" fmla="*/ 70 w 154"/>
                <a:gd name="T37" fmla="*/ 89 h 215"/>
                <a:gd name="T38" fmla="*/ 43 w 154"/>
                <a:gd name="T39" fmla="*/ 136 h 215"/>
                <a:gd name="T40" fmla="*/ 43 w 154"/>
                <a:gd name="T41" fmla="*/ 151 h 215"/>
                <a:gd name="T42" fmla="*/ 68 w 154"/>
                <a:gd name="T43" fmla="*/ 201 h 215"/>
                <a:gd name="T44" fmla="*/ 95 w 154"/>
                <a:gd name="T45" fmla="*/ 167 h 215"/>
                <a:gd name="T46" fmla="*/ 95 w 154"/>
                <a:gd name="T47" fmla="*/ 124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54" h="215">
                  <a:moveTo>
                    <a:pt x="97" y="197"/>
                  </a:moveTo>
                  <a:lnTo>
                    <a:pt x="97" y="197"/>
                  </a:lnTo>
                  <a:cubicBezTo>
                    <a:pt x="86" y="209"/>
                    <a:pt x="74" y="215"/>
                    <a:pt x="58" y="215"/>
                  </a:cubicBezTo>
                  <a:cubicBezTo>
                    <a:pt x="17" y="215"/>
                    <a:pt x="0" y="190"/>
                    <a:pt x="0" y="150"/>
                  </a:cubicBezTo>
                  <a:cubicBezTo>
                    <a:pt x="0" y="112"/>
                    <a:pt x="11" y="76"/>
                    <a:pt x="55" y="76"/>
                  </a:cubicBezTo>
                  <a:cubicBezTo>
                    <a:pt x="68" y="76"/>
                    <a:pt x="85" y="79"/>
                    <a:pt x="95" y="91"/>
                  </a:cubicBezTo>
                  <a:lnTo>
                    <a:pt x="95" y="34"/>
                  </a:lnTo>
                  <a:cubicBezTo>
                    <a:pt x="95" y="17"/>
                    <a:pt x="98" y="11"/>
                    <a:pt x="75" y="11"/>
                  </a:cubicBezTo>
                  <a:lnTo>
                    <a:pt x="75" y="0"/>
                  </a:lnTo>
                  <a:lnTo>
                    <a:pt x="133" y="0"/>
                  </a:lnTo>
                  <a:lnTo>
                    <a:pt x="133" y="178"/>
                  </a:lnTo>
                  <a:cubicBezTo>
                    <a:pt x="133" y="195"/>
                    <a:pt x="130" y="202"/>
                    <a:pt x="154" y="202"/>
                  </a:cubicBezTo>
                  <a:lnTo>
                    <a:pt x="154" y="213"/>
                  </a:lnTo>
                  <a:cubicBezTo>
                    <a:pt x="144" y="212"/>
                    <a:pt x="135" y="212"/>
                    <a:pt x="125" y="212"/>
                  </a:cubicBezTo>
                  <a:cubicBezTo>
                    <a:pt x="116" y="212"/>
                    <a:pt x="106" y="212"/>
                    <a:pt x="97" y="213"/>
                  </a:cubicBezTo>
                  <a:lnTo>
                    <a:pt x="97" y="197"/>
                  </a:lnTo>
                  <a:close/>
                  <a:moveTo>
                    <a:pt x="95" y="124"/>
                  </a:moveTo>
                  <a:lnTo>
                    <a:pt x="95" y="124"/>
                  </a:lnTo>
                  <a:cubicBezTo>
                    <a:pt x="95" y="109"/>
                    <a:pt x="89" y="89"/>
                    <a:pt x="70" y="89"/>
                  </a:cubicBezTo>
                  <a:cubicBezTo>
                    <a:pt x="44" y="89"/>
                    <a:pt x="43" y="116"/>
                    <a:pt x="43" y="136"/>
                  </a:cubicBezTo>
                  <a:lnTo>
                    <a:pt x="43" y="151"/>
                  </a:lnTo>
                  <a:cubicBezTo>
                    <a:pt x="43" y="169"/>
                    <a:pt x="43" y="201"/>
                    <a:pt x="68" y="201"/>
                  </a:cubicBezTo>
                  <a:cubicBezTo>
                    <a:pt x="87" y="201"/>
                    <a:pt x="95" y="183"/>
                    <a:pt x="95" y="167"/>
                  </a:cubicBezTo>
                  <a:lnTo>
                    <a:pt x="95" y="124"/>
                  </a:lnTo>
                  <a:close/>
                </a:path>
              </a:pathLst>
            </a:custGeom>
            <a:solidFill>
              <a:srgbClr val="898889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30" name="Freeform 10"/>
            <p:cNvSpPr>
              <a:spLocks/>
            </p:cNvSpPr>
            <p:nvPr userDrawn="1"/>
          </p:nvSpPr>
          <p:spPr bwMode="auto">
            <a:xfrm>
              <a:off x="10923587" y="563563"/>
              <a:ext cx="71438" cy="93663"/>
            </a:xfrm>
            <a:custGeom>
              <a:avLst/>
              <a:gdLst>
                <a:gd name="T0" fmla="*/ 101 w 108"/>
                <a:gd name="T1" fmla="*/ 41 h 139"/>
                <a:gd name="T2" fmla="*/ 101 w 108"/>
                <a:gd name="T3" fmla="*/ 41 h 139"/>
                <a:gd name="T4" fmla="*/ 84 w 108"/>
                <a:gd name="T5" fmla="*/ 41 h 139"/>
                <a:gd name="T6" fmla="*/ 59 w 108"/>
                <a:gd name="T7" fmla="*/ 11 h 139"/>
                <a:gd name="T8" fmla="*/ 36 w 108"/>
                <a:gd name="T9" fmla="*/ 30 h 139"/>
                <a:gd name="T10" fmla="*/ 108 w 108"/>
                <a:gd name="T11" fmla="*/ 96 h 139"/>
                <a:gd name="T12" fmla="*/ 53 w 108"/>
                <a:gd name="T13" fmla="*/ 139 h 139"/>
                <a:gd name="T14" fmla="*/ 0 w 108"/>
                <a:gd name="T15" fmla="*/ 134 h 139"/>
                <a:gd name="T16" fmla="*/ 0 w 108"/>
                <a:gd name="T17" fmla="*/ 95 h 139"/>
                <a:gd name="T18" fmla="*/ 19 w 108"/>
                <a:gd name="T19" fmla="*/ 95 h 139"/>
                <a:gd name="T20" fmla="*/ 20 w 108"/>
                <a:gd name="T21" fmla="*/ 107 h 139"/>
                <a:gd name="T22" fmla="*/ 45 w 108"/>
                <a:gd name="T23" fmla="*/ 129 h 139"/>
                <a:gd name="T24" fmla="*/ 72 w 108"/>
                <a:gd name="T25" fmla="*/ 106 h 139"/>
                <a:gd name="T26" fmla="*/ 28 w 108"/>
                <a:gd name="T27" fmla="*/ 80 h 139"/>
                <a:gd name="T28" fmla="*/ 0 w 108"/>
                <a:gd name="T29" fmla="*/ 44 h 139"/>
                <a:gd name="T30" fmla="*/ 60 w 108"/>
                <a:gd name="T31" fmla="*/ 0 h 139"/>
                <a:gd name="T32" fmla="*/ 101 w 108"/>
                <a:gd name="T33" fmla="*/ 6 h 139"/>
                <a:gd name="T34" fmla="*/ 101 w 108"/>
                <a:gd name="T35" fmla="*/ 41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8" h="139">
                  <a:moveTo>
                    <a:pt x="101" y="41"/>
                  </a:moveTo>
                  <a:lnTo>
                    <a:pt x="101" y="41"/>
                  </a:lnTo>
                  <a:lnTo>
                    <a:pt x="84" y="41"/>
                  </a:lnTo>
                  <a:cubicBezTo>
                    <a:pt x="84" y="23"/>
                    <a:pt x="79" y="11"/>
                    <a:pt x="59" y="11"/>
                  </a:cubicBezTo>
                  <a:cubicBezTo>
                    <a:pt x="46" y="11"/>
                    <a:pt x="36" y="16"/>
                    <a:pt x="36" y="30"/>
                  </a:cubicBezTo>
                  <a:cubicBezTo>
                    <a:pt x="36" y="64"/>
                    <a:pt x="108" y="39"/>
                    <a:pt x="108" y="96"/>
                  </a:cubicBezTo>
                  <a:cubicBezTo>
                    <a:pt x="108" y="120"/>
                    <a:pt x="91" y="139"/>
                    <a:pt x="53" y="139"/>
                  </a:cubicBezTo>
                  <a:cubicBezTo>
                    <a:pt x="35" y="139"/>
                    <a:pt x="13" y="137"/>
                    <a:pt x="0" y="134"/>
                  </a:cubicBezTo>
                  <a:lnTo>
                    <a:pt x="0" y="95"/>
                  </a:lnTo>
                  <a:lnTo>
                    <a:pt x="19" y="95"/>
                  </a:lnTo>
                  <a:lnTo>
                    <a:pt x="20" y="107"/>
                  </a:lnTo>
                  <a:cubicBezTo>
                    <a:pt x="21" y="121"/>
                    <a:pt x="32" y="129"/>
                    <a:pt x="45" y="129"/>
                  </a:cubicBezTo>
                  <a:cubicBezTo>
                    <a:pt x="61" y="129"/>
                    <a:pt x="72" y="123"/>
                    <a:pt x="72" y="106"/>
                  </a:cubicBezTo>
                  <a:cubicBezTo>
                    <a:pt x="72" y="88"/>
                    <a:pt x="44" y="85"/>
                    <a:pt x="28" y="80"/>
                  </a:cubicBezTo>
                  <a:cubicBezTo>
                    <a:pt x="12" y="74"/>
                    <a:pt x="0" y="63"/>
                    <a:pt x="0" y="44"/>
                  </a:cubicBezTo>
                  <a:cubicBezTo>
                    <a:pt x="0" y="7"/>
                    <a:pt x="29" y="0"/>
                    <a:pt x="60" y="0"/>
                  </a:cubicBezTo>
                  <a:cubicBezTo>
                    <a:pt x="74" y="0"/>
                    <a:pt x="88" y="1"/>
                    <a:pt x="101" y="6"/>
                  </a:cubicBezTo>
                  <a:lnTo>
                    <a:pt x="101" y="41"/>
                  </a:lnTo>
                  <a:close/>
                </a:path>
              </a:pathLst>
            </a:custGeom>
            <a:solidFill>
              <a:srgbClr val="898889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31" name="Freeform 11"/>
            <p:cNvSpPr>
              <a:spLocks/>
            </p:cNvSpPr>
            <p:nvPr userDrawn="1"/>
          </p:nvSpPr>
          <p:spPr bwMode="auto">
            <a:xfrm>
              <a:off x="10998199" y="565150"/>
              <a:ext cx="96838" cy="92075"/>
            </a:xfrm>
            <a:custGeom>
              <a:avLst/>
              <a:gdLst>
                <a:gd name="T0" fmla="*/ 146 w 146"/>
                <a:gd name="T1" fmla="*/ 0 h 135"/>
                <a:gd name="T2" fmla="*/ 146 w 146"/>
                <a:gd name="T3" fmla="*/ 0 h 135"/>
                <a:gd name="T4" fmla="*/ 121 w 146"/>
                <a:gd name="T5" fmla="*/ 0 h 135"/>
                <a:gd name="T6" fmla="*/ 93 w 146"/>
                <a:gd name="T7" fmla="*/ 0 h 135"/>
                <a:gd name="T8" fmla="*/ 93 w 146"/>
                <a:gd name="T9" fmla="*/ 10 h 135"/>
                <a:gd name="T10" fmla="*/ 109 w 146"/>
                <a:gd name="T11" fmla="*/ 17 h 135"/>
                <a:gd name="T12" fmla="*/ 108 w 146"/>
                <a:gd name="T13" fmla="*/ 25 h 135"/>
                <a:gd name="T14" fmla="*/ 86 w 146"/>
                <a:gd name="T15" fmla="*/ 101 h 135"/>
                <a:gd name="T16" fmla="*/ 60 w 146"/>
                <a:gd name="T17" fmla="*/ 29 h 135"/>
                <a:gd name="T18" fmla="*/ 59 w 146"/>
                <a:gd name="T19" fmla="*/ 19 h 135"/>
                <a:gd name="T20" fmla="*/ 76 w 146"/>
                <a:gd name="T21" fmla="*/ 10 h 135"/>
                <a:gd name="T22" fmla="*/ 76 w 146"/>
                <a:gd name="T23" fmla="*/ 0 h 135"/>
                <a:gd name="T24" fmla="*/ 36 w 146"/>
                <a:gd name="T25" fmla="*/ 0 h 135"/>
                <a:gd name="T26" fmla="*/ 0 w 146"/>
                <a:gd name="T27" fmla="*/ 0 h 135"/>
                <a:gd name="T28" fmla="*/ 0 w 146"/>
                <a:gd name="T29" fmla="*/ 10 h 135"/>
                <a:gd name="T30" fmla="*/ 19 w 146"/>
                <a:gd name="T31" fmla="*/ 29 h 135"/>
                <a:gd name="T32" fmla="*/ 59 w 146"/>
                <a:gd name="T33" fmla="*/ 135 h 135"/>
                <a:gd name="T34" fmla="*/ 72 w 146"/>
                <a:gd name="T35" fmla="*/ 134 h 135"/>
                <a:gd name="T36" fmla="*/ 85 w 146"/>
                <a:gd name="T37" fmla="*/ 135 h 135"/>
                <a:gd name="T38" fmla="*/ 125 w 146"/>
                <a:gd name="T39" fmla="*/ 29 h 135"/>
                <a:gd name="T40" fmla="*/ 146 w 146"/>
                <a:gd name="T41" fmla="*/ 10 h 135"/>
                <a:gd name="T42" fmla="*/ 146 w 146"/>
                <a:gd name="T43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6" h="135">
                  <a:moveTo>
                    <a:pt x="146" y="0"/>
                  </a:moveTo>
                  <a:lnTo>
                    <a:pt x="146" y="0"/>
                  </a:lnTo>
                  <a:cubicBezTo>
                    <a:pt x="138" y="0"/>
                    <a:pt x="130" y="0"/>
                    <a:pt x="121" y="0"/>
                  </a:cubicBezTo>
                  <a:cubicBezTo>
                    <a:pt x="112" y="0"/>
                    <a:pt x="102" y="0"/>
                    <a:pt x="93" y="0"/>
                  </a:cubicBezTo>
                  <a:lnTo>
                    <a:pt x="93" y="10"/>
                  </a:lnTo>
                  <a:cubicBezTo>
                    <a:pt x="103" y="10"/>
                    <a:pt x="109" y="12"/>
                    <a:pt x="109" y="17"/>
                  </a:cubicBezTo>
                  <a:cubicBezTo>
                    <a:pt x="109" y="20"/>
                    <a:pt x="109" y="22"/>
                    <a:pt x="108" y="25"/>
                  </a:cubicBezTo>
                  <a:lnTo>
                    <a:pt x="86" y="101"/>
                  </a:lnTo>
                  <a:lnTo>
                    <a:pt x="60" y="29"/>
                  </a:lnTo>
                  <a:cubicBezTo>
                    <a:pt x="58" y="24"/>
                    <a:pt x="58" y="22"/>
                    <a:pt x="59" y="19"/>
                  </a:cubicBezTo>
                  <a:cubicBezTo>
                    <a:pt x="60" y="13"/>
                    <a:pt x="65" y="11"/>
                    <a:pt x="76" y="10"/>
                  </a:cubicBezTo>
                  <a:lnTo>
                    <a:pt x="76" y="0"/>
                  </a:lnTo>
                  <a:cubicBezTo>
                    <a:pt x="62" y="0"/>
                    <a:pt x="50" y="0"/>
                    <a:pt x="36" y="0"/>
                  </a:cubicBezTo>
                  <a:cubicBezTo>
                    <a:pt x="24" y="0"/>
                    <a:pt x="12" y="0"/>
                    <a:pt x="0" y="0"/>
                  </a:cubicBezTo>
                  <a:lnTo>
                    <a:pt x="0" y="10"/>
                  </a:lnTo>
                  <a:cubicBezTo>
                    <a:pt x="12" y="12"/>
                    <a:pt x="16" y="17"/>
                    <a:pt x="19" y="29"/>
                  </a:cubicBezTo>
                  <a:lnTo>
                    <a:pt x="59" y="135"/>
                  </a:lnTo>
                  <a:cubicBezTo>
                    <a:pt x="63" y="134"/>
                    <a:pt x="68" y="134"/>
                    <a:pt x="72" y="134"/>
                  </a:cubicBezTo>
                  <a:cubicBezTo>
                    <a:pt x="77" y="134"/>
                    <a:pt x="81" y="134"/>
                    <a:pt x="85" y="135"/>
                  </a:cubicBezTo>
                  <a:lnTo>
                    <a:pt x="125" y="29"/>
                  </a:lnTo>
                  <a:cubicBezTo>
                    <a:pt x="129" y="18"/>
                    <a:pt x="134" y="11"/>
                    <a:pt x="146" y="10"/>
                  </a:cubicBezTo>
                  <a:lnTo>
                    <a:pt x="146" y="0"/>
                  </a:lnTo>
                  <a:close/>
                </a:path>
              </a:pathLst>
            </a:custGeom>
            <a:solidFill>
              <a:srgbClr val="898889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32" name="Freeform 12"/>
            <p:cNvSpPr>
              <a:spLocks noEditPoints="1"/>
            </p:cNvSpPr>
            <p:nvPr userDrawn="1"/>
          </p:nvSpPr>
          <p:spPr bwMode="auto">
            <a:xfrm>
              <a:off x="11098212" y="519113"/>
              <a:ext cx="52388" cy="138113"/>
            </a:xfrm>
            <a:custGeom>
              <a:avLst/>
              <a:gdLst>
                <a:gd name="T0" fmla="*/ 78 w 78"/>
                <a:gd name="T1" fmla="*/ 205 h 205"/>
                <a:gd name="T2" fmla="*/ 78 w 78"/>
                <a:gd name="T3" fmla="*/ 205 h 205"/>
                <a:gd name="T4" fmla="*/ 78 w 78"/>
                <a:gd name="T5" fmla="*/ 194 h 205"/>
                <a:gd name="T6" fmla="*/ 58 w 78"/>
                <a:gd name="T7" fmla="*/ 170 h 205"/>
                <a:gd name="T8" fmla="*/ 58 w 78"/>
                <a:gd name="T9" fmla="*/ 70 h 205"/>
                <a:gd name="T10" fmla="*/ 4 w 78"/>
                <a:gd name="T11" fmla="*/ 70 h 205"/>
                <a:gd name="T12" fmla="*/ 4 w 78"/>
                <a:gd name="T13" fmla="*/ 81 h 205"/>
                <a:gd name="T14" fmla="*/ 20 w 78"/>
                <a:gd name="T15" fmla="*/ 101 h 205"/>
                <a:gd name="T16" fmla="*/ 20 w 78"/>
                <a:gd name="T17" fmla="*/ 170 h 205"/>
                <a:gd name="T18" fmla="*/ 0 w 78"/>
                <a:gd name="T19" fmla="*/ 194 h 205"/>
                <a:gd name="T20" fmla="*/ 0 w 78"/>
                <a:gd name="T21" fmla="*/ 205 h 205"/>
                <a:gd name="T22" fmla="*/ 39 w 78"/>
                <a:gd name="T23" fmla="*/ 204 h 205"/>
                <a:gd name="T24" fmla="*/ 78 w 78"/>
                <a:gd name="T25" fmla="*/ 205 h 205"/>
                <a:gd name="T26" fmla="*/ 59 w 78"/>
                <a:gd name="T27" fmla="*/ 22 h 205"/>
                <a:gd name="T28" fmla="*/ 59 w 78"/>
                <a:gd name="T29" fmla="*/ 22 h 205"/>
                <a:gd name="T30" fmla="*/ 40 w 78"/>
                <a:gd name="T31" fmla="*/ 0 h 205"/>
                <a:gd name="T32" fmla="*/ 20 w 78"/>
                <a:gd name="T33" fmla="*/ 22 h 205"/>
                <a:gd name="T34" fmla="*/ 40 w 78"/>
                <a:gd name="T35" fmla="*/ 44 h 205"/>
                <a:gd name="T36" fmla="*/ 59 w 78"/>
                <a:gd name="T37" fmla="*/ 22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8" h="205">
                  <a:moveTo>
                    <a:pt x="78" y="205"/>
                  </a:moveTo>
                  <a:lnTo>
                    <a:pt x="78" y="205"/>
                  </a:lnTo>
                  <a:lnTo>
                    <a:pt x="78" y="194"/>
                  </a:lnTo>
                  <a:cubicBezTo>
                    <a:pt x="55" y="194"/>
                    <a:pt x="58" y="187"/>
                    <a:pt x="58" y="170"/>
                  </a:cubicBezTo>
                  <a:lnTo>
                    <a:pt x="58" y="70"/>
                  </a:lnTo>
                  <a:lnTo>
                    <a:pt x="4" y="70"/>
                  </a:lnTo>
                  <a:lnTo>
                    <a:pt x="4" y="81"/>
                  </a:lnTo>
                  <a:cubicBezTo>
                    <a:pt x="22" y="81"/>
                    <a:pt x="20" y="89"/>
                    <a:pt x="20" y="101"/>
                  </a:cubicBezTo>
                  <a:lnTo>
                    <a:pt x="20" y="170"/>
                  </a:lnTo>
                  <a:cubicBezTo>
                    <a:pt x="20" y="187"/>
                    <a:pt x="23" y="194"/>
                    <a:pt x="0" y="194"/>
                  </a:cubicBezTo>
                  <a:lnTo>
                    <a:pt x="0" y="205"/>
                  </a:lnTo>
                  <a:cubicBezTo>
                    <a:pt x="13" y="205"/>
                    <a:pt x="26" y="205"/>
                    <a:pt x="39" y="204"/>
                  </a:cubicBezTo>
                  <a:cubicBezTo>
                    <a:pt x="52" y="205"/>
                    <a:pt x="65" y="205"/>
                    <a:pt x="78" y="205"/>
                  </a:cubicBezTo>
                  <a:close/>
                  <a:moveTo>
                    <a:pt x="59" y="22"/>
                  </a:moveTo>
                  <a:lnTo>
                    <a:pt x="59" y="22"/>
                  </a:lnTo>
                  <a:cubicBezTo>
                    <a:pt x="59" y="9"/>
                    <a:pt x="53" y="0"/>
                    <a:pt x="40" y="0"/>
                  </a:cubicBezTo>
                  <a:cubicBezTo>
                    <a:pt x="26" y="0"/>
                    <a:pt x="20" y="9"/>
                    <a:pt x="20" y="22"/>
                  </a:cubicBezTo>
                  <a:cubicBezTo>
                    <a:pt x="20" y="35"/>
                    <a:pt x="26" y="44"/>
                    <a:pt x="40" y="44"/>
                  </a:cubicBezTo>
                  <a:cubicBezTo>
                    <a:pt x="53" y="44"/>
                    <a:pt x="59" y="35"/>
                    <a:pt x="59" y="22"/>
                  </a:cubicBezTo>
                  <a:close/>
                </a:path>
              </a:pathLst>
            </a:custGeom>
            <a:solidFill>
              <a:srgbClr val="898889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33" name="Freeform 13"/>
            <p:cNvSpPr>
              <a:spLocks/>
            </p:cNvSpPr>
            <p:nvPr userDrawn="1"/>
          </p:nvSpPr>
          <p:spPr bwMode="auto">
            <a:xfrm>
              <a:off x="11158537" y="563563"/>
              <a:ext cx="77788" cy="93663"/>
            </a:xfrm>
            <a:custGeom>
              <a:avLst/>
              <a:gdLst>
                <a:gd name="T0" fmla="*/ 57 w 116"/>
                <a:gd name="T1" fmla="*/ 19 h 137"/>
                <a:gd name="T2" fmla="*/ 57 w 116"/>
                <a:gd name="T3" fmla="*/ 19 h 137"/>
                <a:gd name="T4" fmla="*/ 89 w 116"/>
                <a:gd name="T5" fmla="*/ 0 h 137"/>
                <a:gd name="T6" fmla="*/ 116 w 116"/>
                <a:gd name="T7" fmla="*/ 25 h 137"/>
                <a:gd name="T8" fmla="*/ 102 w 116"/>
                <a:gd name="T9" fmla="*/ 42 h 137"/>
                <a:gd name="T10" fmla="*/ 87 w 116"/>
                <a:gd name="T11" fmla="*/ 31 h 137"/>
                <a:gd name="T12" fmla="*/ 76 w 116"/>
                <a:gd name="T13" fmla="*/ 18 h 137"/>
                <a:gd name="T14" fmla="*/ 58 w 116"/>
                <a:gd name="T15" fmla="*/ 52 h 137"/>
                <a:gd name="T16" fmla="*/ 58 w 116"/>
                <a:gd name="T17" fmla="*/ 102 h 137"/>
                <a:gd name="T18" fmla="*/ 81 w 116"/>
                <a:gd name="T19" fmla="*/ 126 h 137"/>
                <a:gd name="T20" fmla="*/ 81 w 116"/>
                <a:gd name="T21" fmla="*/ 137 h 137"/>
                <a:gd name="T22" fmla="*/ 39 w 116"/>
                <a:gd name="T23" fmla="*/ 136 h 137"/>
                <a:gd name="T24" fmla="*/ 0 w 116"/>
                <a:gd name="T25" fmla="*/ 137 h 137"/>
                <a:gd name="T26" fmla="*/ 0 w 116"/>
                <a:gd name="T27" fmla="*/ 126 h 137"/>
                <a:gd name="T28" fmla="*/ 20 w 116"/>
                <a:gd name="T29" fmla="*/ 102 h 137"/>
                <a:gd name="T30" fmla="*/ 20 w 116"/>
                <a:gd name="T31" fmla="*/ 36 h 137"/>
                <a:gd name="T32" fmla="*/ 0 w 116"/>
                <a:gd name="T33" fmla="*/ 12 h 137"/>
                <a:gd name="T34" fmla="*/ 0 w 116"/>
                <a:gd name="T35" fmla="*/ 2 h 137"/>
                <a:gd name="T36" fmla="*/ 37 w 116"/>
                <a:gd name="T37" fmla="*/ 2 h 137"/>
                <a:gd name="T38" fmla="*/ 57 w 116"/>
                <a:gd name="T39" fmla="*/ 2 h 137"/>
                <a:gd name="T40" fmla="*/ 57 w 116"/>
                <a:gd name="T41" fmla="*/ 19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6" h="137">
                  <a:moveTo>
                    <a:pt x="57" y="19"/>
                  </a:moveTo>
                  <a:lnTo>
                    <a:pt x="57" y="19"/>
                  </a:lnTo>
                  <a:cubicBezTo>
                    <a:pt x="65" y="7"/>
                    <a:pt x="75" y="0"/>
                    <a:pt x="89" y="0"/>
                  </a:cubicBezTo>
                  <a:cubicBezTo>
                    <a:pt x="106" y="0"/>
                    <a:pt x="116" y="8"/>
                    <a:pt x="116" y="25"/>
                  </a:cubicBezTo>
                  <a:cubicBezTo>
                    <a:pt x="116" y="37"/>
                    <a:pt x="116" y="42"/>
                    <a:pt x="102" y="42"/>
                  </a:cubicBezTo>
                  <a:cubicBezTo>
                    <a:pt x="94" y="42"/>
                    <a:pt x="88" y="41"/>
                    <a:pt x="87" y="31"/>
                  </a:cubicBezTo>
                  <a:cubicBezTo>
                    <a:pt x="87" y="24"/>
                    <a:pt x="85" y="18"/>
                    <a:pt x="76" y="18"/>
                  </a:cubicBezTo>
                  <a:cubicBezTo>
                    <a:pt x="61" y="18"/>
                    <a:pt x="58" y="35"/>
                    <a:pt x="58" y="52"/>
                  </a:cubicBezTo>
                  <a:lnTo>
                    <a:pt x="58" y="102"/>
                  </a:lnTo>
                  <a:cubicBezTo>
                    <a:pt x="58" y="121"/>
                    <a:pt x="55" y="126"/>
                    <a:pt x="81" y="126"/>
                  </a:cubicBezTo>
                  <a:lnTo>
                    <a:pt x="81" y="137"/>
                  </a:lnTo>
                  <a:cubicBezTo>
                    <a:pt x="65" y="136"/>
                    <a:pt x="52" y="136"/>
                    <a:pt x="39" y="136"/>
                  </a:cubicBezTo>
                  <a:cubicBezTo>
                    <a:pt x="26" y="136"/>
                    <a:pt x="13" y="136"/>
                    <a:pt x="0" y="137"/>
                  </a:cubicBezTo>
                  <a:lnTo>
                    <a:pt x="0" y="126"/>
                  </a:lnTo>
                  <a:cubicBezTo>
                    <a:pt x="23" y="126"/>
                    <a:pt x="20" y="119"/>
                    <a:pt x="20" y="102"/>
                  </a:cubicBezTo>
                  <a:lnTo>
                    <a:pt x="20" y="36"/>
                  </a:lnTo>
                  <a:cubicBezTo>
                    <a:pt x="20" y="19"/>
                    <a:pt x="23" y="12"/>
                    <a:pt x="0" y="12"/>
                  </a:cubicBezTo>
                  <a:lnTo>
                    <a:pt x="0" y="2"/>
                  </a:lnTo>
                  <a:cubicBezTo>
                    <a:pt x="12" y="2"/>
                    <a:pt x="25" y="2"/>
                    <a:pt x="37" y="2"/>
                  </a:cubicBezTo>
                  <a:cubicBezTo>
                    <a:pt x="44" y="2"/>
                    <a:pt x="50" y="2"/>
                    <a:pt x="57" y="2"/>
                  </a:cubicBezTo>
                  <a:lnTo>
                    <a:pt x="57" y="19"/>
                  </a:lnTo>
                  <a:close/>
                </a:path>
              </a:pathLst>
            </a:custGeom>
            <a:solidFill>
              <a:srgbClr val="898889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34" name="Freeform 14"/>
            <p:cNvSpPr>
              <a:spLocks/>
            </p:cNvSpPr>
            <p:nvPr userDrawn="1"/>
          </p:nvSpPr>
          <p:spPr bwMode="auto">
            <a:xfrm>
              <a:off x="11233149" y="512763"/>
              <a:ext cx="111125" cy="144463"/>
            </a:xfrm>
            <a:custGeom>
              <a:avLst/>
              <a:gdLst>
                <a:gd name="T0" fmla="*/ 165 w 165"/>
                <a:gd name="T1" fmla="*/ 213 h 213"/>
                <a:gd name="T2" fmla="*/ 165 w 165"/>
                <a:gd name="T3" fmla="*/ 213 h 213"/>
                <a:gd name="T4" fmla="*/ 165 w 165"/>
                <a:gd name="T5" fmla="*/ 203 h 213"/>
                <a:gd name="T6" fmla="*/ 154 w 165"/>
                <a:gd name="T7" fmla="*/ 201 h 213"/>
                <a:gd name="T8" fmla="*/ 139 w 165"/>
                <a:gd name="T9" fmla="*/ 188 h 213"/>
                <a:gd name="T10" fmla="*/ 90 w 165"/>
                <a:gd name="T11" fmla="*/ 125 h 213"/>
                <a:gd name="T12" fmla="*/ 118 w 165"/>
                <a:gd name="T13" fmla="*/ 100 h 213"/>
                <a:gd name="T14" fmla="*/ 152 w 165"/>
                <a:gd name="T15" fmla="*/ 87 h 213"/>
                <a:gd name="T16" fmla="*/ 152 w 165"/>
                <a:gd name="T17" fmla="*/ 78 h 213"/>
                <a:gd name="T18" fmla="*/ 125 w 165"/>
                <a:gd name="T19" fmla="*/ 78 h 213"/>
                <a:gd name="T20" fmla="*/ 95 w 165"/>
                <a:gd name="T21" fmla="*/ 78 h 213"/>
                <a:gd name="T22" fmla="*/ 95 w 165"/>
                <a:gd name="T23" fmla="*/ 86 h 213"/>
                <a:gd name="T24" fmla="*/ 98 w 165"/>
                <a:gd name="T25" fmla="*/ 87 h 213"/>
                <a:gd name="T26" fmla="*/ 100 w 165"/>
                <a:gd name="T27" fmla="*/ 95 h 213"/>
                <a:gd name="T28" fmla="*/ 58 w 165"/>
                <a:gd name="T29" fmla="*/ 139 h 213"/>
                <a:gd name="T30" fmla="*/ 58 w 165"/>
                <a:gd name="T31" fmla="*/ 0 h 213"/>
                <a:gd name="T32" fmla="*/ 0 w 165"/>
                <a:gd name="T33" fmla="*/ 0 h 213"/>
                <a:gd name="T34" fmla="*/ 0 w 165"/>
                <a:gd name="T35" fmla="*/ 11 h 213"/>
                <a:gd name="T36" fmla="*/ 20 w 165"/>
                <a:gd name="T37" fmla="*/ 34 h 213"/>
                <a:gd name="T38" fmla="*/ 20 w 165"/>
                <a:gd name="T39" fmla="*/ 178 h 213"/>
                <a:gd name="T40" fmla="*/ 0 w 165"/>
                <a:gd name="T41" fmla="*/ 202 h 213"/>
                <a:gd name="T42" fmla="*/ 0 w 165"/>
                <a:gd name="T43" fmla="*/ 213 h 213"/>
                <a:gd name="T44" fmla="*/ 39 w 165"/>
                <a:gd name="T45" fmla="*/ 212 h 213"/>
                <a:gd name="T46" fmla="*/ 78 w 165"/>
                <a:gd name="T47" fmla="*/ 213 h 213"/>
                <a:gd name="T48" fmla="*/ 78 w 165"/>
                <a:gd name="T49" fmla="*/ 202 h 213"/>
                <a:gd name="T50" fmla="*/ 58 w 165"/>
                <a:gd name="T51" fmla="*/ 178 h 213"/>
                <a:gd name="T52" fmla="*/ 58 w 165"/>
                <a:gd name="T53" fmla="*/ 144 h 213"/>
                <a:gd name="T54" fmla="*/ 96 w 165"/>
                <a:gd name="T55" fmla="*/ 194 h 213"/>
                <a:gd name="T56" fmla="*/ 105 w 165"/>
                <a:gd name="T57" fmla="*/ 207 h 213"/>
                <a:gd name="T58" fmla="*/ 109 w 165"/>
                <a:gd name="T59" fmla="*/ 213 h 213"/>
                <a:gd name="T60" fmla="*/ 136 w 165"/>
                <a:gd name="T61" fmla="*/ 212 h 213"/>
                <a:gd name="T62" fmla="*/ 165 w 165"/>
                <a:gd name="T63" fmla="*/ 213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5" h="213">
                  <a:moveTo>
                    <a:pt x="165" y="213"/>
                  </a:moveTo>
                  <a:lnTo>
                    <a:pt x="165" y="213"/>
                  </a:lnTo>
                  <a:lnTo>
                    <a:pt x="165" y="203"/>
                  </a:lnTo>
                  <a:lnTo>
                    <a:pt x="154" y="201"/>
                  </a:lnTo>
                  <a:cubicBezTo>
                    <a:pt x="148" y="200"/>
                    <a:pt x="142" y="193"/>
                    <a:pt x="139" y="188"/>
                  </a:cubicBezTo>
                  <a:lnTo>
                    <a:pt x="90" y="125"/>
                  </a:lnTo>
                  <a:lnTo>
                    <a:pt x="118" y="100"/>
                  </a:lnTo>
                  <a:cubicBezTo>
                    <a:pt x="130" y="90"/>
                    <a:pt x="141" y="89"/>
                    <a:pt x="152" y="87"/>
                  </a:cubicBezTo>
                  <a:lnTo>
                    <a:pt x="152" y="78"/>
                  </a:lnTo>
                  <a:cubicBezTo>
                    <a:pt x="143" y="78"/>
                    <a:pt x="134" y="78"/>
                    <a:pt x="125" y="78"/>
                  </a:cubicBezTo>
                  <a:cubicBezTo>
                    <a:pt x="115" y="78"/>
                    <a:pt x="105" y="78"/>
                    <a:pt x="95" y="78"/>
                  </a:cubicBezTo>
                  <a:lnTo>
                    <a:pt x="95" y="86"/>
                  </a:lnTo>
                  <a:lnTo>
                    <a:pt x="98" y="87"/>
                  </a:lnTo>
                  <a:cubicBezTo>
                    <a:pt x="100" y="90"/>
                    <a:pt x="101" y="93"/>
                    <a:pt x="100" y="95"/>
                  </a:cubicBezTo>
                  <a:cubicBezTo>
                    <a:pt x="88" y="112"/>
                    <a:pt x="73" y="125"/>
                    <a:pt x="58" y="139"/>
                  </a:cubicBezTo>
                  <a:lnTo>
                    <a:pt x="58" y="0"/>
                  </a:lnTo>
                  <a:lnTo>
                    <a:pt x="0" y="0"/>
                  </a:lnTo>
                  <a:lnTo>
                    <a:pt x="0" y="11"/>
                  </a:lnTo>
                  <a:cubicBezTo>
                    <a:pt x="23" y="11"/>
                    <a:pt x="20" y="17"/>
                    <a:pt x="20" y="34"/>
                  </a:cubicBezTo>
                  <a:lnTo>
                    <a:pt x="20" y="178"/>
                  </a:lnTo>
                  <a:cubicBezTo>
                    <a:pt x="20" y="195"/>
                    <a:pt x="23" y="202"/>
                    <a:pt x="0" y="202"/>
                  </a:cubicBezTo>
                  <a:lnTo>
                    <a:pt x="0" y="213"/>
                  </a:lnTo>
                  <a:cubicBezTo>
                    <a:pt x="13" y="213"/>
                    <a:pt x="26" y="213"/>
                    <a:pt x="39" y="212"/>
                  </a:cubicBezTo>
                  <a:cubicBezTo>
                    <a:pt x="52" y="213"/>
                    <a:pt x="65" y="213"/>
                    <a:pt x="78" y="213"/>
                  </a:cubicBezTo>
                  <a:lnTo>
                    <a:pt x="78" y="202"/>
                  </a:lnTo>
                  <a:cubicBezTo>
                    <a:pt x="55" y="202"/>
                    <a:pt x="58" y="195"/>
                    <a:pt x="58" y="178"/>
                  </a:cubicBezTo>
                  <a:lnTo>
                    <a:pt x="58" y="144"/>
                  </a:lnTo>
                  <a:lnTo>
                    <a:pt x="96" y="194"/>
                  </a:lnTo>
                  <a:cubicBezTo>
                    <a:pt x="99" y="199"/>
                    <a:pt x="102" y="203"/>
                    <a:pt x="105" y="207"/>
                  </a:cubicBezTo>
                  <a:lnTo>
                    <a:pt x="109" y="213"/>
                  </a:lnTo>
                  <a:cubicBezTo>
                    <a:pt x="118" y="213"/>
                    <a:pt x="127" y="213"/>
                    <a:pt x="136" y="212"/>
                  </a:cubicBezTo>
                  <a:cubicBezTo>
                    <a:pt x="145" y="213"/>
                    <a:pt x="155" y="213"/>
                    <a:pt x="165" y="213"/>
                  </a:cubicBezTo>
                  <a:close/>
                </a:path>
              </a:pathLst>
            </a:custGeom>
            <a:solidFill>
              <a:srgbClr val="898889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35" name="Freeform 15"/>
            <p:cNvSpPr>
              <a:spLocks noEditPoints="1"/>
            </p:cNvSpPr>
            <p:nvPr userDrawn="1"/>
          </p:nvSpPr>
          <p:spPr bwMode="auto">
            <a:xfrm>
              <a:off x="11342687" y="519113"/>
              <a:ext cx="42863" cy="184150"/>
            </a:xfrm>
            <a:custGeom>
              <a:avLst/>
              <a:gdLst>
                <a:gd name="T0" fmla="*/ 63 w 63"/>
                <a:gd name="T1" fmla="*/ 22 h 275"/>
                <a:gd name="T2" fmla="*/ 63 w 63"/>
                <a:gd name="T3" fmla="*/ 22 h 275"/>
                <a:gd name="T4" fmla="*/ 43 w 63"/>
                <a:gd name="T5" fmla="*/ 0 h 275"/>
                <a:gd name="T6" fmla="*/ 24 w 63"/>
                <a:gd name="T7" fmla="*/ 22 h 275"/>
                <a:gd name="T8" fmla="*/ 43 w 63"/>
                <a:gd name="T9" fmla="*/ 44 h 275"/>
                <a:gd name="T10" fmla="*/ 63 w 63"/>
                <a:gd name="T11" fmla="*/ 22 h 275"/>
                <a:gd name="T12" fmla="*/ 0 w 63"/>
                <a:gd name="T13" fmla="*/ 267 h 275"/>
                <a:gd name="T14" fmla="*/ 0 w 63"/>
                <a:gd name="T15" fmla="*/ 267 h 275"/>
                <a:gd name="T16" fmla="*/ 0 w 63"/>
                <a:gd name="T17" fmla="*/ 275 h 275"/>
                <a:gd name="T18" fmla="*/ 63 w 63"/>
                <a:gd name="T19" fmla="*/ 206 h 275"/>
                <a:gd name="T20" fmla="*/ 63 w 63"/>
                <a:gd name="T21" fmla="*/ 95 h 275"/>
                <a:gd name="T22" fmla="*/ 63 w 63"/>
                <a:gd name="T23" fmla="*/ 70 h 275"/>
                <a:gd name="T24" fmla="*/ 0 w 63"/>
                <a:gd name="T25" fmla="*/ 70 h 275"/>
                <a:gd name="T26" fmla="*/ 0 w 63"/>
                <a:gd name="T27" fmla="*/ 79 h 275"/>
                <a:gd name="T28" fmla="*/ 24 w 63"/>
                <a:gd name="T29" fmla="*/ 101 h 275"/>
                <a:gd name="T30" fmla="*/ 24 w 63"/>
                <a:gd name="T31" fmla="*/ 232 h 275"/>
                <a:gd name="T32" fmla="*/ 0 w 63"/>
                <a:gd name="T33" fmla="*/ 267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3" h="275">
                  <a:moveTo>
                    <a:pt x="63" y="22"/>
                  </a:moveTo>
                  <a:lnTo>
                    <a:pt x="63" y="22"/>
                  </a:lnTo>
                  <a:cubicBezTo>
                    <a:pt x="63" y="9"/>
                    <a:pt x="57" y="0"/>
                    <a:pt x="43" y="0"/>
                  </a:cubicBezTo>
                  <a:cubicBezTo>
                    <a:pt x="30" y="0"/>
                    <a:pt x="24" y="9"/>
                    <a:pt x="24" y="22"/>
                  </a:cubicBezTo>
                  <a:cubicBezTo>
                    <a:pt x="24" y="35"/>
                    <a:pt x="30" y="44"/>
                    <a:pt x="43" y="44"/>
                  </a:cubicBezTo>
                  <a:cubicBezTo>
                    <a:pt x="57" y="44"/>
                    <a:pt x="63" y="35"/>
                    <a:pt x="63" y="22"/>
                  </a:cubicBezTo>
                  <a:close/>
                  <a:moveTo>
                    <a:pt x="0" y="267"/>
                  </a:moveTo>
                  <a:lnTo>
                    <a:pt x="0" y="267"/>
                  </a:lnTo>
                  <a:cubicBezTo>
                    <a:pt x="0" y="275"/>
                    <a:pt x="0" y="275"/>
                    <a:pt x="0" y="275"/>
                  </a:cubicBezTo>
                  <a:cubicBezTo>
                    <a:pt x="35" y="271"/>
                    <a:pt x="63" y="242"/>
                    <a:pt x="63" y="206"/>
                  </a:cubicBezTo>
                  <a:lnTo>
                    <a:pt x="63" y="95"/>
                  </a:lnTo>
                  <a:lnTo>
                    <a:pt x="63" y="70"/>
                  </a:lnTo>
                  <a:lnTo>
                    <a:pt x="0" y="70"/>
                  </a:lnTo>
                  <a:lnTo>
                    <a:pt x="0" y="79"/>
                  </a:lnTo>
                  <a:cubicBezTo>
                    <a:pt x="27" y="79"/>
                    <a:pt x="24" y="88"/>
                    <a:pt x="24" y="101"/>
                  </a:cubicBezTo>
                  <a:lnTo>
                    <a:pt x="24" y="232"/>
                  </a:lnTo>
                  <a:cubicBezTo>
                    <a:pt x="24" y="247"/>
                    <a:pt x="14" y="262"/>
                    <a:pt x="0" y="267"/>
                  </a:cubicBezTo>
                  <a:close/>
                </a:path>
              </a:pathLst>
            </a:custGeom>
            <a:solidFill>
              <a:srgbClr val="898889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36" name="Freeform 16"/>
            <p:cNvSpPr>
              <a:spLocks/>
            </p:cNvSpPr>
            <p:nvPr userDrawn="1"/>
          </p:nvSpPr>
          <p:spPr bwMode="auto">
            <a:xfrm>
              <a:off x="11391899" y="565150"/>
              <a:ext cx="109538" cy="92075"/>
            </a:xfrm>
            <a:custGeom>
              <a:avLst/>
              <a:gdLst>
                <a:gd name="T0" fmla="*/ 106 w 162"/>
                <a:gd name="T1" fmla="*/ 117 h 137"/>
                <a:gd name="T2" fmla="*/ 106 w 162"/>
                <a:gd name="T3" fmla="*/ 117 h 137"/>
                <a:gd name="T4" fmla="*/ 62 w 162"/>
                <a:gd name="T5" fmla="*/ 137 h 137"/>
                <a:gd name="T6" fmla="*/ 20 w 162"/>
                <a:gd name="T7" fmla="*/ 93 h 137"/>
                <a:gd name="T8" fmla="*/ 20 w 162"/>
                <a:gd name="T9" fmla="*/ 31 h 137"/>
                <a:gd name="T10" fmla="*/ 0 w 162"/>
                <a:gd name="T11" fmla="*/ 11 h 137"/>
                <a:gd name="T12" fmla="*/ 0 w 162"/>
                <a:gd name="T13" fmla="*/ 0 h 137"/>
                <a:gd name="T14" fmla="*/ 29 w 162"/>
                <a:gd name="T15" fmla="*/ 0 h 137"/>
                <a:gd name="T16" fmla="*/ 58 w 162"/>
                <a:gd name="T17" fmla="*/ 0 h 137"/>
                <a:gd name="T18" fmla="*/ 58 w 162"/>
                <a:gd name="T19" fmla="*/ 82 h 137"/>
                <a:gd name="T20" fmla="*/ 79 w 162"/>
                <a:gd name="T21" fmla="*/ 118 h 137"/>
                <a:gd name="T22" fmla="*/ 104 w 162"/>
                <a:gd name="T23" fmla="*/ 81 h 137"/>
                <a:gd name="T24" fmla="*/ 104 w 162"/>
                <a:gd name="T25" fmla="*/ 31 h 137"/>
                <a:gd name="T26" fmla="*/ 85 w 162"/>
                <a:gd name="T27" fmla="*/ 11 h 137"/>
                <a:gd name="T28" fmla="*/ 85 w 162"/>
                <a:gd name="T29" fmla="*/ 0 h 137"/>
                <a:gd name="T30" fmla="*/ 114 w 162"/>
                <a:gd name="T31" fmla="*/ 0 h 137"/>
                <a:gd name="T32" fmla="*/ 142 w 162"/>
                <a:gd name="T33" fmla="*/ 0 h 137"/>
                <a:gd name="T34" fmla="*/ 142 w 162"/>
                <a:gd name="T35" fmla="*/ 104 h 137"/>
                <a:gd name="T36" fmla="*/ 162 w 162"/>
                <a:gd name="T37" fmla="*/ 124 h 137"/>
                <a:gd name="T38" fmla="*/ 162 w 162"/>
                <a:gd name="T39" fmla="*/ 135 h 137"/>
                <a:gd name="T40" fmla="*/ 134 w 162"/>
                <a:gd name="T41" fmla="*/ 134 h 137"/>
                <a:gd name="T42" fmla="*/ 106 w 162"/>
                <a:gd name="T43" fmla="*/ 135 h 137"/>
                <a:gd name="T44" fmla="*/ 106 w 162"/>
                <a:gd name="T45" fmla="*/ 117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62" h="137">
                  <a:moveTo>
                    <a:pt x="106" y="117"/>
                  </a:moveTo>
                  <a:lnTo>
                    <a:pt x="106" y="117"/>
                  </a:lnTo>
                  <a:cubicBezTo>
                    <a:pt x="93" y="131"/>
                    <a:pt x="79" y="137"/>
                    <a:pt x="62" y="137"/>
                  </a:cubicBezTo>
                  <a:cubicBezTo>
                    <a:pt x="29" y="137"/>
                    <a:pt x="20" y="124"/>
                    <a:pt x="20" y="93"/>
                  </a:cubicBezTo>
                  <a:lnTo>
                    <a:pt x="20" y="31"/>
                  </a:lnTo>
                  <a:cubicBezTo>
                    <a:pt x="20" y="17"/>
                    <a:pt x="23" y="11"/>
                    <a:pt x="0" y="11"/>
                  </a:cubicBezTo>
                  <a:lnTo>
                    <a:pt x="0" y="0"/>
                  </a:lnTo>
                  <a:cubicBezTo>
                    <a:pt x="10" y="0"/>
                    <a:pt x="20" y="0"/>
                    <a:pt x="29" y="0"/>
                  </a:cubicBezTo>
                  <a:cubicBezTo>
                    <a:pt x="39" y="0"/>
                    <a:pt x="49" y="0"/>
                    <a:pt x="58" y="0"/>
                  </a:cubicBezTo>
                  <a:lnTo>
                    <a:pt x="58" y="82"/>
                  </a:lnTo>
                  <a:cubicBezTo>
                    <a:pt x="58" y="97"/>
                    <a:pt x="58" y="118"/>
                    <a:pt x="79" y="118"/>
                  </a:cubicBezTo>
                  <a:cubicBezTo>
                    <a:pt x="103" y="118"/>
                    <a:pt x="104" y="100"/>
                    <a:pt x="104" y="81"/>
                  </a:cubicBezTo>
                  <a:lnTo>
                    <a:pt x="104" y="31"/>
                  </a:lnTo>
                  <a:cubicBezTo>
                    <a:pt x="104" y="19"/>
                    <a:pt x="107" y="11"/>
                    <a:pt x="85" y="11"/>
                  </a:cubicBezTo>
                  <a:lnTo>
                    <a:pt x="85" y="0"/>
                  </a:lnTo>
                  <a:cubicBezTo>
                    <a:pt x="95" y="0"/>
                    <a:pt x="105" y="0"/>
                    <a:pt x="114" y="0"/>
                  </a:cubicBezTo>
                  <a:cubicBezTo>
                    <a:pt x="123" y="0"/>
                    <a:pt x="133" y="0"/>
                    <a:pt x="142" y="0"/>
                  </a:cubicBezTo>
                  <a:lnTo>
                    <a:pt x="142" y="104"/>
                  </a:lnTo>
                  <a:cubicBezTo>
                    <a:pt x="142" y="117"/>
                    <a:pt x="140" y="124"/>
                    <a:pt x="162" y="124"/>
                  </a:cubicBezTo>
                  <a:lnTo>
                    <a:pt x="162" y="135"/>
                  </a:lnTo>
                  <a:cubicBezTo>
                    <a:pt x="153" y="134"/>
                    <a:pt x="143" y="134"/>
                    <a:pt x="134" y="134"/>
                  </a:cubicBezTo>
                  <a:cubicBezTo>
                    <a:pt x="124" y="134"/>
                    <a:pt x="115" y="134"/>
                    <a:pt x="106" y="135"/>
                  </a:cubicBezTo>
                  <a:lnTo>
                    <a:pt x="106" y="117"/>
                  </a:lnTo>
                  <a:close/>
                </a:path>
              </a:pathLst>
            </a:custGeom>
            <a:solidFill>
              <a:srgbClr val="898889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37" name="Freeform 17"/>
            <p:cNvSpPr>
              <a:spLocks/>
            </p:cNvSpPr>
            <p:nvPr userDrawn="1"/>
          </p:nvSpPr>
          <p:spPr bwMode="auto">
            <a:xfrm>
              <a:off x="11507787" y="563563"/>
              <a:ext cx="109538" cy="93663"/>
            </a:xfrm>
            <a:custGeom>
              <a:avLst/>
              <a:gdLst>
                <a:gd name="T0" fmla="*/ 57 w 164"/>
                <a:gd name="T1" fmla="*/ 19 h 137"/>
                <a:gd name="T2" fmla="*/ 57 w 164"/>
                <a:gd name="T3" fmla="*/ 19 h 137"/>
                <a:gd name="T4" fmla="*/ 103 w 164"/>
                <a:gd name="T5" fmla="*/ 0 h 137"/>
                <a:gd name="T6" fmla="*/ 143 w 164"/>
                <a:gd name="T7" fmla="*/ 43 h 137"/>
                <a:gd name="T8" fmla="*/ 143 w 164"/>
                <a:gd name="T9" fmla="*/ 102 h 137"/>
                <a:gd name="T10" fmla="*/ 164 w 164"/>
                <a:gd name="T11" fmla="*/ 126 h 137"/>
                <a:gd name="T12" fmla="*/ 164 w 164"/>
                <a:gd name="T13" fmla="*/ 137 h 137"/>
                <a:gd name="T14" fmla="*/ 124 w 164"/>
                <a:gd name="T15" fmla="*/ 136 h 137"/>
                <a:gd name="T16" fmla="*/ 89 w 164"/>
                <a:gd name="T17" fmla="*/ 137 h 137"/>
                <a:gd name="T18" fmla="*/ 89 w 164"/>
                <a:gd name="T19" fmla="*/ 126 h 137"/>
                <a:gd name="T20" fmla="*/ 105 w 164"/>
                <a:gd name="T21" fmla="*/ 102 h 137"/>
                <a:gd name="T22" fmla="*/ 105 w 164"/>
                <a:gd name="T23" fmla="*/ 48 h 137"/>
                <a:gd name="T24" fmla="*/ 83 w 164"/>
                <a:gd name="T25" fmla="*/ 20 h 137"/>
                <a:gd name="T26" fmla="*/ 58 w 164"/>
                <a:gd name="T27" fmla="*/ 52 h 137"/>
                <a:gd name="T28" fmla="*/ 58 w 164"/>
                <a:gd name="T29" fmla="*/ 102 h 137"/>
                <a:gd name="T30" fmla="*/ 75 w 164"/>
                <a:gd name="T31" fmla="*/ 126 h 137"/>
                <a:gd name="T32" fmla="*/ 75 w 164"/>
                <a:gd name="T33" fmla="*/ 137 h 137"/>
                <a:gd name="T34" fmla="*/ 39 w 164"/>
                <a:gd name="T35" fmla="*/ 136 h 137"/>
                <a:gd name="T36" fmla="*/ 0 w 164"/>
                <a:gd name="T37" fmla="*/ 137 h 137"/>
                <a:gd name="T38" fmla="*/ 0 w 164"/>
                <a:gd name="T39" fmla="*/ 126 h 137"/>
                <a:gd name="T40" fmla="*/ 20 w 164"/>
                <a:gd name="T41" fmla="*/ 102 h 137"/>
                <a:gd name="T42" fmla="*/ 20 w 164"/>
                <a:gd name="T43" fmla="*/ 37 h 137"/>
                <a:gd name="T44" fmla="*/ 0 w 164"/>
                <a:gd name="T45" fmla="*/ 13 h 137"/>
                <a:gd name="T46" fmla="*/ 0 w 164"/>
                <a:gd name="T47" fmla="*/ 2 h 137"/>
                <a:gd name="T48" fmla="*/ 29 w 164"/>
                <a:gd name="T49" fmla="*/ 2 h 137"/>
                <a:gd name="T50" fmla="*/ 57 w 164"/>
                <a:gd name="T51" fmla="*/ 2 h 137"/>
                <a:gd name="T52" fmla="*/ 57 w 164"/>
                <a:gd name="T53" fmla="*/ 19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64" h="137">
                  <a:moveTo>
                    <a:pt x="57" y="19"/>
                  </a:moveTo>
                  <a:lnTo>
                    <a:pt x="57" y="19"/>
                  </a:lnTo>
                  <a:cubicBezTo>
                    <a:pt x="73" y="8"/>
                    <a:pt x="82" y="0"/>
                    <a:pt x="103" y="0"/>
                  </a:cubicBezTo>
                  <a:cubicBezTo>
                    <a:pt x="134" y="0"/>
                    <a:pt x="143" y="15"/>
                    <a:pt x="143" y="43"/>
                  </a:cubicBezTo>
                  <a:lnTo>
                    <a:pt x="143" y="102"/>
                  </a:lnTo>
                  <a:cubicBezTo>
                    <a:pt x="143" y="119"/>
                    <a:pt x="140" y="126"/>
                    <a:pt x="164" y="126"/>
                  </a:cubicBezTo>
                  <a:lnTo>
                    <a:pt x="164" y="137"/>
                  </a:lnTo>
                  <a:cubicBezTo>
                    <a:pt x="150" y="136"/>
                    <a:pt x="137" y="136"/>
                    <a:pt x="124" y="136"/>
                  </a:cubicBezTo>
                  <a:cubicBezTo>
                    <a:pt x="111" y="136"/>
                    <a:pt x="98" y="136"/>
                    <a:pt x="89" y="137"/>
                  </a:cubicBezTo>
                  <a:lnTo>
                    <a:pt x="89" y="126"/>
                  </a:lnTo>
                  <a:cubicBezTo>
                    <a:pt x="108" y="126"/>
                    <a:pt x="105" y="117"/>
                    <a:pt x="105" y="102"/>
                  </a:cubicBezTo>
                  <a:lnTo>
                    <a:pt x="105" y="48"/>
                  </a:lnTo>
                  <a:cubicBezTo>
                    <a:pt x="105" y="32"/>
                    <a:pt x="102" y="20"/>
                    <a:pt x="83" y="20"/>
                  </a:cubicBezTo>
                  <a:cubicBezTo>
                    <a:pt x="64" y="20"/>
                    <a:pt x="58" y="36"/>
                    <a:pt x="58" y="52"/>
                  </a:cubicBezTo>
                  <a:lnTo>
                    <a:pt x="58" y="102"/>
                  </a:lnTo>
                  <a:cubicBezTo>
                    <a:pt x="58" y="117"/>
                    <a:pt x="56" y="126"/>
                    <a:pt x="75" y="126"/>
                  </a:cubicBezTo>
                  <a:lnTo>
                    <a:pt x="75" y="137"/>
                  </a:lnTo>
                  <a:cubicBezTo>
                    <a:pt x="66" y="136"/>
                    <a:pt x="53" y="136"/>
                    <a:pt x="39" y="136"/>
                  </a:cubicBezTo>
                  <a:cubicBezTo>
                    <a:pt x="26" y="136"/>
                    <a:pt x="13" y="136"/>
                    <a:pt x="0" y="137"/>
                  </a:cubicBezTo>
                  <a:lnTo>
                    <a:pt x="0" y="126"/>
                  </a:lnTo>
                  <a:cubicBezTo>
                    <a:pt x="23" y="126"/>
                    <a:pt x="20" y="119"/>
                    <a:pt x="20" y="102"/>
                  </a:cubicBezTo>
                  <a:lnTo>
                    <a:pt x="20" y="37"/>
                  </a:lnTo>
                  <a:cubicBezTo>
                    <a:pt x="20" y="19"/>
                    <a:pt x="23" y="13"/>
                    <a:pt x="0" y="13"/>
                  </a:cubicBezTo>
                  <a:lnTo>
                    <a:pt x="0" y="2"/>
                  </a:lnTo>
                  <a:cubicBezTo>
                    <a:pt x="10" y="2"/>
                    <a:pt x="19" y="2"/>
                    <a:pt x="29" y="2"/>
                  </a:cubicBezTo>
                  <a:cubicBezTo>
                    <a:pt x="38" y="2"/>
                    <a:pt x="48" y="2"/>
                    <a:pt x="57" y="2"/>
                  </a:cubicBezTo>
                  <a:lnTo>
                    <a:pt x="57" y="19"/>
                  </a:lnTo>
                  <a:close/>
                </a:path>
              </a:pathLst>
            </a:custGeom>
            <a:solidFill>
              <a:srgbClr val="898889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38" name="Freeform 18"/>
            <p:cNvSpPr>
              <a:spLocks/>
            </p:cNvSpPr>
            <p:nvPr userDrawn="1"/>
          </p:nvSpPr>
          <p:spPr bwMode="auto">
            <a:xfrm>
              <a:off x="9904412" y="393700"/>
              <a:ext cx="331788" cy="331788"/>
            </a:xfrm>
            <a:custGeom>
              <a:avLst/>
              <a:gdLst>
                <a:gd name="T0" fmla="*/ 304 w 494"/>
                <a:gd name="T1" fmla="*/ 414 h 494"/>
                <a:gd name="T2" fmla="*/ 304 w 494"/>
                <a:gd name="T3" fmla="*/ 414 h 494"/>
                <a:gd name="T4" fmla="*/ 304 w 494"/>
                <a:gd name="T5" fmla="*/ 0 h 494"/>
                <a:gd name="T6" fmla="*/ 156 w 494"/>
                <a:gd name="T7" fmla="*/ 0 h 494"/>
                <a:gd name="T8" fmla="*/ 113 w 494"/>
                <a:gd name="T9" fmla="*/ 0 h 494"/>
                <a:gd name="T10" fmla="*/ 0 w 494"/>
                <a:gd name="T11" fmla="*/ 0 h 494"/>
                <a:gd name="T12" fmla="*/ 0 w 494"/>
                <a:gd name="T13" fmla="*/ 494 h 494"/>
                <a:gd name="T14" fmla="*/ 494 w 494"/>
                <a:gd name="T15" fmla="*/ 494 h 494"/>
                <a:gd name="T16" fmla="*/ 494 w 494"/>
                <a:gd name="T17" fmla="*/ 414 h 494"/>
                <a:gd name="T18" fmla="*/ 321 w 494"/>
                <a:gd name="T19" fmla="*/ 414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4" h="494">
                  <a:moveTo>
                    <a:pt x="304" y="414"/>
                  </a:moveTo>
                  <a:lnTo>
                    <a:pt x="304" y="414"/>
                  </a:lnTo>
                  <a:lnTo>
                    <a:pt x="304" y="0"/>
                  </a:lnTo>
                  <a:lnTo>
                    <a:pt x="156" y="0"/>
                  </a:lnTo>
                  <a:lnTo>
                    <a:pt x="113" y="0"/>
                  </a:lnTo>
                  <a:lnTo>
                    <a:pt x="0" y="0"/>
                  </a:lnTo>
                  <a:lnTo>
                    <a:pt x="0" y="494"/>
                  </a:lnTo>
                  <a:lnTo>
                    <a:pt x="494" y="494"/>
                  </a:lnTo>
                  <a:lnTo>
                    <a:pt x="494" y="414"/>
                  </a:lnTo>
                  <a:lnTo>
                    <a:pt x="321" y="414"/>
                  </a:lnTo>
                </a:path>
              </a:pathLst>
            </a:custGeom>
            <a:solidFill>
              <a:srgbClr val="898889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sp>
        <p:nvSpPr>
          <p:cNvPr id="21" name="Picture Placeholder 2"/>
          <p:cNvSpPr>
            <a:spLocks noGrp="1"/>
          </p:cNvSpPr>
          <p:nvPr>
            <p:ph type="pic" idx="10"/>
          </p:nvPr>
        </p:nvSpPr>
        <p:spPr>
          <a:xfrm>
            <a:off x="1" y="1295402"/>
            <a:ext cx="12192000" cy="5562599"/>
          </a:xfrm>
          <a:custGeom>
            <a:avLst/>
            <a:gdLst/>
            <a:ahLst/>
            <a:cxnLst/>
            <a:rect l="l" t="t" r="r" b="b"/>
            <a:pathLst>
              <a:path w="7847013" h="6403675">
                <a:moveTo>
                  <a:pt x="0" y="0"/>
                </a:moveTo>
                <a:lnTo>
                  <a:pt x="7847013" y="0"/>
                </a:lnTo>
                <a:lnTo>
                  <a:pt x="7847013" y="6403675"/>
                </a:lnTo>
                <a:lnTo>
                  <a:pt x="0" y="6403675"/>
                </a:lnTo>
                <a:close/>
              </a:path>
            </a:pathLst>
          </a:custGeom>
          <a:solidFill>
            <a:schemeClr val="tx2"/>
          </a:solidFill>
        </p:spPr>
        <p:txBody>
          <a:bodyPr tIns="36576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8172" y="2132856"/>
            <a:ext cx="4983640" cy="2557890"/>
          </a:xfrm>
        </p:spPr>
        <p:txBody>
          <a:bodyPr>
            <a:normAutofit/>
          </a:bodyPr>
          <a:lstStyle>
            <a:lvl1pPr>
              <a:defRPr sz="4800">
                <a:solidFill>
                  <a:srgbClr val="54534A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8172" y="4800600"/>
            <a:ext cx="9146381" cy="914400"/>
          </a:xfrm>
        </p:spPr>
        <p:txBody>
          <a:bodyPr/>
          <a:lstStyle>
            <a:lvl1pPr marL="0" indent="0" algn="l">
              <a:spcBef>
                <a:spcPts val="600"/>
              </a:spcBef>
              <a:buNone/>
              <a:defRPr>
                <a:solidFill>
                  <a:srgbClr val="54534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58" name="Picture 57" descr="kvardi_ppt-0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4" y="6644654"/>
            <a:ext cx="12188266" cy="213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1131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icture w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" y="225725"/>
            <a:ext cx="12192000" cy="6403675"/>
          </a:xfrm>
          <a:custGeom>
            <a:avLst/>
            <a:gdLst/>
            <a:ahLst/>
            <a:cxnLst/>
            <a:rect l="l" t="t" r="r" b="b"/>
            <a:pathLst>
              <a:path w="7847013" h="6403675">
                <a:moveTo>
                  <a:pt x="0" y="0"/>
                </a:moveTo>
                <a:lnTo>
                  <a:pt x="7847013" y="0"/>
                </a:lnTo>
                <a:lnTo>
                  <a:pt x="7847013" y="6403675"/>
                </a:lnTo>
                <a:lnTo>
                  <a:pt x="0" y="6403675"/>
                </a:lnTo>
                <a:close/>
              </a:path>
            </a:pathLst>
          </a:custGeom>
          <a:solidFill>
            <a:schemeClr val="bg2"/>
          </a:solidFill>
        </p:spPr>
        <p:txBody>
          <a:bodyPr tIns="36576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Text layer"/>
          <p:cNvSpPr>
            <a:spLocks noGrp="1"/>
          </p:cNvSpPr>
          <p:nvPr>
            <p:ph type="title"/>
          </p:nvPr>
        </p:nvSpPr>
        <p:spPr>
          <a:xfrm>
            <a:off x="1446589" y="1447800"/>
            <a:ext cx="2591475" cy="1219200"/>
          </a:xfrm>
        </p:spPr>
        <p:txBody>
          <a:bodyPr wrap="square" lIns="182880" anchor="ctr" anchorCtr="0">
            <a:noAutofit/>
          </a:bodyPr>
          <a:lstStyle>
            <a:lvl1pPr algn="l">
              <a:defRPr sz="22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4" name="Grid lines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5490" y="-1"/>
            <a:ext cx="3353673" cy="7198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017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 Blu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808" y="2514600"/>
            <a:ext cx="9146382" cy="1828800"/>
          </a:xfrm>
        </p:spPr>
        <p:txBody>
          <a:bodyPr anchor="ctr">
            <a:normAutofit/>
          </a:bodyPr>
          <a:lstStyle>
            <a:lvl1pPr algn="ctr">
              <a:defRPr sz="4800" b="1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809" y="4419600"/>
            <a:ext cx="9146383" cy="914400"/>
          </a:xfrm>
        </p:spPr>
        <p:txBody>
          <a:bodyPr anchor="t">
            <a:normAutofit/>
          </a:bodyPr>
          <a:lstStyle>
            <a:lvl1pPr marL="0" indent="0" algn="ctr">
              <a:spcBef>
                <a:spcPts val="1200"/>
              </a:spcBef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272998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2"/>
            <a:ext cx="12195178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808" y="2514600"/>
            <a:ext cx="9146382" cy="1828800"/>
          </a:xfrm>
        </p:spPr>
        <p:txBody>
          <a:bodyPr anchor="ctr">
            <a:normAutofit/>
          </a:bodyPr>
          <a:lstStyle>
            <a:lvl1pPr algn="ctr">
              <a:defRPr sz="4800" b="1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809" y="4419600"/>
            <a:ext cx="9146383" cy="914400"/>
          </a:xfrm>
        </p:spPr>
        <p:txBody>
          <a:bodyPr anchor="t">
            <a:normAutofit/>
          </a:bodyPr>
          <a:lstStyle>
            <a:lvl1pPr marL="0" indent="0" algn="ctr">
              <a:spcBef>
                <a:spcPts val="1200"/>
              </a:spcBef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052576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 Eleva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" y="892"/>
            <a:ext cx="1219485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808" y="2514600"/>
            <a:ext cx="9146382" cy="1828800"/>
          </a:xfrm>
        </p:spPr>
        <p:txBody>
          <a:bodyPr anchor="ctr">
            <a:normAutofit/>
          </a:bodyPr>
          <a:lstStyle>
            <a:lvl1pPr algn="ctr">
              <a:defRPr sz="4800" b="1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809" y="4419600"/>
            <a:ext cx="9146383" cy="914400"/>
          </a:xfrm>
        </p:spPr>
        <p:txBody>
          <a:bodyPr anchor="t">
            <a:normAutofit/>
          </a:bodyPr>
          <a:lstStyle>
            <a:lvl1pPr marL="0" indent="0" algn="ctr">
              <a:spcBef>
                <a:spcPts val="1200"/>
              </a:spcBef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653394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solidFill>
                  <a:srgbClr val="54534A"/>
                </a:solidFill>
              </a:defRPr>
            </a:lvl1pPr>
          </a:lstStyle>
          <a:p>
            <a:pPr lvl="0"/>
            <a:r>
              <a:rPr lang="en-US" dirty="0"/>
              <a:t>Click to add text or choose an icon below to insert a table, chart, SmartArt, picture, clip art or video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17C75-39CE-4167-B050-C7287AE8EA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708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89561"/>
            <a:ext cx="8687633" cy="85820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09600" y="1600202"/>
            <a:ext cx="5257740" cy="4571999"/>
          </a:xfrm>
        </p:spPr>
        <p:txBody>
          <a:bodyPr>
            <a:noAutofit/>
          </a:bodyPr>
          <a:lstStyle>
            <a:lvl1pPr>
              <a:defRPr sz="2400">
                <a:solidFill>
                  <a:srgbClr val="54534A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add text or choose an icon below to insert a table, chart, SmartArt, picture, clip art or video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326091" y="1600202"/>
            <a:ext cx="5257739" cy="4571999"/>
          </a:xfrm>
        </p:spPr>
        <p:txBody>
          <a:bodyPr>
            <a:noAutofit/>
          </a:bodyPr>
          <a:lstStyle>
            <a:lvl1pPr>
              <a:defRPr sz="2400">
                <a:solidFill>
                  <a:srgbClr val="54534A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add text or choose an icon below to insert a table, chart, SmartArt, picture, clip art or video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17C75-39CE-4167-B050-C7287AE8EA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908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89561"/>
            <a:ext cx="8687633" cy="858203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5259170" cy="457201"/>
          </a:xfrm>
        </p:spPr>
        <p:txBody>
          <a:bodyPr anchor="b"/>
          <a:lstStyle>
            <a:lvl1pPr marL="0" indent="0">
              <a:buNone/>
              <a:defRPr sz="2400" b="0">
                <a:solidFill>
                  <a:srgbClr val="54534A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09600" y="2209801"/>
            <a:ext cx="5259170" cy="3962399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add text or choose an icon below to insert a table, chart, SmartArt, picture, clip art or video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24660" y="1600200"/>
            <a:ext cx="5259170" cy="457201"/>
          </a:xfrm>
        </p:spPr>
        <p:txBody>
          <a:bodyPr anchor="b"/>
          <a:lstStyle>
            <a:lvl1pPr marL="0" indent="0">
              <a:buNone/>
              <a:defRPr sz="2400" b="0">
                <a:solidFill>
                  <a:srgbClr val="54534A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324660" y="2209801"/>
            <a:ext cx="5259170" cy="3962399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add text or choose an icon below to insert a table, chart, SmartArt, picture, clip art or video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17C75-39CE-4167-B050-C7287AE8EA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843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89561"/>
            <a:ext cx="8687633" cy="85820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09600" y="1600202"/>
            <a:ext cx="5257740" cy="2133599"/>
          </a:xfrm>
        </p:spPr>
        <p:txBody>
          <a:bodyPr>
            <a:noAutofit/>
          </a:bodyPr>
          <a:lstStyle>
            <a:lvl1pPr>
              <a:defRPr sz="2400">
                <a:solidFill>
                  <a:srgbClr val="54534A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add text or choose an icon below to insert a table, chart, SmartArt, picture, clip art or video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17C75-39CE-4167-B050-C7287AE8EA9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 hasCustomPrompt="1"/>
          </p:nvPr>
        </p:nvSpPr>
        <p:spPr>
          <a:xfrm>
            <a:off x="609600" y="4038600"/>
            <a:ext cx="5257740" cy="2133600"/>
          </a:xfrm>
        </p:spPr>
        <p:txBody>
          <a:bodyPr>
            <a:noAutofit/>
          </a:bodyPr>
          <a:lstStyle>
            <a:lvl1pPr>
              <a:defRPr sz="2400">
                <a:solidFill>
                  <a:srgbClr val="54534A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add text or choose an icon below to insert a table, chart, SmartArt, picture, clip art or video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4" hasCustomPrompt="1"/>
          </p:nvPr>
        </p:nvSpPr>
        <p:spPr>
          <a:xfrm>
            <a:off x="6324660" y="1600202"/>
            <a:ext cx="5257740" cy="2133599"/>
          </a:xfrm>
        </p:spPr>
        <p:txBody>
          <a:bodyPr>
            <a:noAutofit/>
          </a:bodyPr>
          <a:lstStyle>
            <a:lvl1pPr>
              <a:defRPr sz="2400">
                <a:solidFill>
                  <a:srgbClr val="54534A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add text or choose an icon below to insert a table, chart, SmartArt, picture, clip art or video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half" idx="15" hasCustomPrompt="1"/>
          </p:nvPr>
        </p:nvSpPr>
        <p:spPr>
          <a:xfrm>
            <a:off x="6324660" y="4038600"/>
            <a:ext cx="5257740" cy="2133600"/>
          </a:xfrm>
        </p:spPr>
        <p:txBody>
          <a:bodyPr>
            <a:noAutofit/>
          </a:bodyPr>
          <a:lstStyle>
            <a:lvl1pPr>
              <a:defRPr sz="2400">
                <a:solidFill>
                  <a:srgbClr val="54534A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add text or choose an icon below to insert a table, chart, SmartArt, picture, clip art or video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27922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u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89561"/>
            <a:ext cx="8687633" cy="85820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09600" y="1600202"/>
            <a:ext cx="10960433" cy="2133599"/>
          </a:xfrm>
        </p:spPr>
        <p:txBody>
          <a:bodyPr>
            <a:noAutofit/>
          </a:bodyPr>
          <a:lstStyle>
            <a:lvl1pPr>
              <a:defRPr sz="2400">
                <a:solidFill>
                  <a:srgbClr val="54534A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add text or choose an icon below to insert a table, chart, SmartArt, picture, clip art or video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17C75-39CE-4167-B050-C7287AE8EA9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 hasCustomPrompt="1"/>
          </p:nvPr>
        </p:nvSpPr>
        <p:spPr>
          <a:xfrm>
            <a:off x="609600" y="4038600"/>
            <a:ext cx="5257740" cy="2133600"/>
          </a:xfrm>
        </p:spPr>
        <p:txBody>
          <a:bodyPr>
            <a:noAutofit/>
          </a:bodyPr>
          <a:lstStyle>
            <a:lvl1pPr>
              <a:defRPr sz="2400">
                <a:solidFill>
                  <a:srgbClr val="54534A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add text or choose an icon below to insert a table, chart, SmartArt, picture, clip art or video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half" idx="15" hasCustomPrompt="1"/>
          </p:nvPr>
        </p:nvSpPr>
        <p:spPr>
          <a:xfrm>
            <a:off x="6324660" y="4038600"/>
            <a:ext cx="5257740" cy="2133600"/>
          </a:xfrm>
        </p:spPr>
        <p:txBody>
          <a:bodyPr>
            <a:noAutofit/>
          </a:bodyPr>
          <a:lstStyle>
            <a:lvl1pPr>
              <a:defRPr sz="2400">
                <a:solidFill>
                  <a:srgbClr val="54534A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add text or choose an icon below to insert a table, chart, SmartArt, picture, clip art or video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75801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58533CA-DBD0-4ACB-8C3B-4D0528C269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Title of presentation — Subtitle of presentation</a:t>
            </a:r>
            <a:endParaRPr lang="de-D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239931-FCDB-467D-B989-534010298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89A3D-C6C4-4521-AE7D-4749D53E6130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6488529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17C75-39CE-4167-B050-C7287AE8EA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406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79305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" y="225725"/>
            <a:ext cx="12192000" cy="6403675"/>
          </a:xfrm>
          <a:custGeom>
            <a:avLst/>
            <a:gdLst/>
            <a:ahLst/>
            <a:cxnLst/>
            <a:rect l="l" t="t" r="r" b="b"/>
            <a:pathLst>
              <a:path w="7847013" h="6403675">
                <a:moveTo>
                  <a:pt x="0" y="0"/>
                </a:moveTo>
                <a:lnTo>
                  <a:pt x="7847013" y="0"/>
                </a:lnTo>
                <a:lnTo>
                  <a:pt x="7847013" y="6403675"/>
                </a:lnTo>
                <a:lnTo>
                  <a:pt x="0" y="6403675"/>
                </a:lnTo>
                <a:close/>
              </a:path>
            </a:pathLst>
          </a:custGeom>
          <a:solidFill>
            <a:schemeClr val="bg2"/>
          </a:solidFill>
        </p:spPr>
        <p:txBody>
          <a:bodyPr tIns="36576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pic>
        <p:nvPicPr>
          <p:cNvPr id="42" name="Picture 41" descr="kvardi_ppt-0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4" y="6456014"/>
            <a:ext cx="12188266" cy="213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602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 userDrawn="1"/>
        </p:nvSpPr>
        <p:spPr>
          <a:xfrm>
            <a:off x="4342942" y="228600"/>
            <a:ext cx="7849057" cy="6400800"/>
          </a:xfrm>
          <a:prstGeom prst="rect">
            <a:avLst/>
          </a:prstGeom>
          <a:noFill/>
          <a:ln w="12700">
            <a:solidFill>
              <a:schemeClr val="bg2">
                <a:lumMod val="7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1344484" y="685800"/>
            <a:ext cx="1618922" cy="381000"/>
            <a:chOff x="9904412" y="322263"/>
            <a:chExt cx="1712913" cy="403225"/>
          </a:xfrm>
        </p:grpSpPr>
        <p:sp>
          <p:nvSpPr>
            <p:cNvPr id="9" name="Freeform 5"/>
            <p:cNvSpPr>
              <a:spLocks/>
            </p:cNvSpPr>
            <p:nvPr userDrawn="1"/>
          </p:nvSpPr>
          <p:spPr bwMode="auto">
            <a:xfrm>
              <a:off x="10026649" y="322263"/>
              <a:ext cx="333375" cy="331788"/>
            </a:xfrm>
            <a:custGeom>
              <a:avLst/>
              <a:gdLst>
                <a:gd name="T0" fmla="*/ 0 w 496"/>
                <a:gd name="T1" fmla="*/ 80 h 494"/>
                <a:gd name="T2" fmla="*/ 0 w 496"/>
                <a:gd name="T3" fmla="*/ 80 h 494"/>
                <a:gd name="T4" fmla="*/ 157 w 496"/>
                <a:gd name="T5" fmla="*/ 80 h 494"/>
                <a:gd name="T6" fmla="*/ 192 w 496"/>
                <a:gd name="T7" fmla="*/ 80 h 494"/>
                <a:gd name="T8" fmla="*/ 192 w 496"/>
                <a:gd name="T9" fmla="*/ 108 h 494"/>
                <a:gd name="T10" fmla="*/ 192 w 496"/>
                <a:gd name="T11" fmla="*/ 494 h 494"/>
                <a:gd name="T12" fmla="*/ 341 w 496"/>
                <a:gd name="T13" fmla="*/ 494 h 494"/>
                <a:gd name="T14" fmla="*/ 438 w 496"/>
                <a:gd name="T15" fmla="*/ 494 h 494"/>
                <a:gd name="T16" fmla="*/ 496 w 496"/>
                <a:gd name="T17" fmla="*/ 494 h 494"/>
                <a:gd name="T18" fmla="*/ 496 w 496"/>
                <a:gd name="T19" fmla="*/ 0 h 494"/>
                <a:gd name="T20" fmla="*/ 0 w 496"/>
                <a:gd name="T21" fmla="*/ 0 h 494"/>
                <a:gd name="T22" fmla="*/ 0 w 496"/>
                <a:gd name="T23" fmla="*/ 80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96" h="494">
                  <a:moveTo>
                    <a:pt x="0" y="80"/>
                  </a:moveTo>
                  <a:lnTo>
                    <a:pt x="0" y="80"/>
                  </a:lnTo>
                  <a:lnTo>
                    <a:pt x="157" y="80"/>
                  </a:lnTo>
                  <a:lnTo>
                    <a:pt x="192" y="80"/>
                  </a:lnTo>
                  <a:lnTo>
                    <a:pt x="192" y="108"/>
                  </a:lnTo>
                  <a:lnTo>
                    <a:pt x="192" y="494"/>
                  </a:lnTo>
                  <a:lnTo>
                    <a:pt x="341" y="494"/>
                  </a:lnTo>
                  <a:lnTo>
                    <a:pt x="438" y="494"/>
                  </a:lnTo>
                  <a:lnTo>
                    <a:pt x="496" y="494"/>
                  </a:lnTo>
                  <a:lnTo>
                    <a:pt x="496" y="0"/>
                  </a:lnTo>
                  <a:lnTo>
                    <a:pt x="0" y="0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rgbClr val="069ADD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0" name="Freeform 6"/>
            <p:cNvSpPr>
              <a:spLocks/>
            </p:cNvSpPr>
            <p:nvPr userDrawn="1"/>
          </p:nvSpPr>
          <p:spPr bwMode="auto">
            <a:xfrm>
              <a:off x="10490199" y="523875"/>
              <a:ext cx="101600" cy="133350"/>
            </a:xfrm>
            <a:custGeom>
              <a:avLst/>
              <a:gdLst>
                <a:gd name="T0" fmla="*/ 91 w 150"/>
                <a:gd name="T1" fmla="*/ 185 h 198"/>
                <a:gd name="T2" fmla="*/ 91 w 150"/>
                <a:gd name="T3" fmla="*/ 185 h 198"/>
                <a:gd name="T4" fmla="*/ 129 w 150"/>
                <a:gd name="T5" fmla="*/ 141 h 198"/>
                <a:gd name="T6" fmla="*/ 150 w 150"/>
                <a:gd name="T7" fmla="*/ 141 h 198"/>
                <a:gd name="T8" fmla="*/ 150 w 150"/>
                <a:gd name="T9" fmla="*/ 198 h 198"/>
                <a:gd name="T10" fmla="*/ 44 w 150"/>
                <a:gd name="T11" fmla="*/ 197 h 198"/>
                <a:gd name="T12" fmla="*/ 0 w 150"/>
                <a:gd name="T13" fmla="*/ 198 h 198"/>
                <a:gd name="T14" fmla="*/ 0 w 150"/>
                <a:gd name="T15" fmla="*/ 186 h 198"/>
                <a:gd name="T16" fmla="*/ 24 w 150"/>
                <a:gd name="T17" fmla="*/ 163 h 198"/>
                <a:gd name="T18" fmla="*/ 24 w 150"/>
                <a:gd name="T19" fmla="*/ 35 h 198"/>
                <a:gd name="T20" fmla="*/ 0 w 150"/>
                <a:gd name="T21" fmla="*/ 12 h 198"/>
                <a:gd name="T22" fmla="*/ 0 w 150"/>
                <a:gd name="T23" fmla="*/ 0 h 198"/>
                <a:gd name="T24" fmla="*/ 44 w 150"/>
                <a:gd name="T25" fmla="*/ 1 h 198"/>
                <a:gd name="T26" fmla="*/ 90 w 150"/>
                <a:gd name="T27" fmla="*/ 0 h 198"/>
                <a:gd name="T28" fmla="*/ 90 w 150"/>
                <a:gd name="T29" fmla="*/ 12 h 198"/>
                <a:gd name="T30" fmla="*/ 65 w 150"/>
                <a:gd name="T31" fmla="*/ 35 h 198"/>
                <a:gd name="T32" fmla="*/ 65 w 150"/>
                <a:gd name="T33" fmla="*/ 185 h 198"/>
                <a:gd name="T34" fmla="*/ 91 w 150"/>
                <a:gd name="T35" fmla="*/ 185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0" h="198">
                  <a:moveTo>
                    <a:pt x="91" y="185"/>
                  </a:moveTo>
                  <a:lnTo>
                    <a:pt x="91" y="185"/>
                  </a:lnTo>
                  <a:cubicBezTo>
                    <a:pt x="125" y="185"/>
                    <a:pt x="125" y="175"/>
                    <a:pt x="129" y="141"/>
                  </a:cubicBezTo>
                  <a:lnTo>
                    <a:pt x="150" y="141"/>
                  </a:lnTo>
                  <a:lnTo>
                    <a:pt x="150" y="198"/>
                  </a:lnTo>
                  <a:cubicBezTo>
                    <a:pt x="113" y="198"/>
                    <a:pt x="81" y="197"/>
                    <a:pt x="44" y="197"/>
                  </a:cubicBezTo>
                  <a:cubicBezTo>
                    <a:pt x="28" y="197"/>
                    <a:pt x="12" y="198"/>
                    <a:pt x="0" y="198"/>
                  </a:cubicBezTo>
                  <a:lnTo>
                    <a:pt x="0" y="186"/>
                  </a:lnTo>
                  <a:cubicBezTo>
                    <a:pt x="28" y="186"/>
                    <a:pt x="23" y="180"/>
                    <a:pt x="24" y="163"/>
                  </a:cubicBezTo>
                  <a:lnTo>
                    <a:pt x="24" y="35"/>
                  </a:lnTo>
                  <a:cubicBezTo>
                    <a:pt x="23" y="18"/>
                    <a:pt x="28" y="12"/>
                    <a:pt x="0" y="12"/>
                  </a:cubicBezTo>
                  <a:lnTo>
                    <a:pt x="0" y="0"/>
                  </a:lnTo>
                  <a:cubicBezTo>
                    <a:pt x="12" y="0"/>
                    <a:pt x="28" y="0"/>
                    <a:pt x="44" y="1"/>
                  </a:cubicBezTo>
                  <a:cubicBezTo>
                    <a:pt x="61" y="0"/>
                    <a:pt x="77" y="0"/>
                    <a:pt x="90" y="0"/>
                  </a:cubicBezTo>
                  <a:lnTo>
                    <a:pt x="90" y="12"/>
                  </a:lnTo>
                  <a:cubicBezTo>
                    <a:pt x="63" y="12"/>
                    <a:pt x="65" y="17"/>
                    <a:pt x="65" y="35"/>
                  </a:cubicBezTo>
                  <a:lnTo>
                    <a:pt x="65" y="185"/>
                  </a:lnTo>
                  <a:lnTo>
                    <a:pt x="91" y="185"/>
                  </a:lnTo>
                  <a:close/>
                </a:path>
              </a:pathLst>
            </a:custGeom>
            <a:solidFill>
              <a:srgbClr val="898889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1" name="Freeform 7"/>
            <p:cNvSpPr>
              <a:spLocks noEditPoints="1"/>
            </p:cNvSpPr>
            <p:nvPr userDrawn="1"/>
          </p:nvSpPr>
          <p:spPr bwMode="auto">
            <a:xfrm>
              <a:off x="10601324" y="563563"/>
              <a:ext cx="92075" cy="93663"/>
            </a:xfrm>
            <a:custGeom>
              <a:avLst/>
              <a:gdLst>
                <a:gd name="T0" fmla="*/ 81 w 138"/>
                <a:gd name="T1" fmla="*/ 123 h 139"/>
                <a:gd name="T2" fmla="*/ 81 w 138"/>
                <a:gd name="T3" fmla="*/ 123 h 139"/>
                <a:gd name="T4" fmla="*/ 38 w 138"/>
                <a:gd name="T5" fmla="*/ 139 h 139"/>
                <a:gd name="T6" fmla="*/ 0 w 138"/>
                <a:gd name="T7" fmla="*/ 99 h 139"/>
                <a:gd name="T8" fmla="*/ 35 w 138"/>
                <a:gd name="T9" fmla="*/ 61 h 139"/>
                <a:gd name="T10" fmla="*/ 57 w 138"/>
                <a:gd name="T11" fmla="*/ 60 h 139"/>
                <a:gd name="T12" fmla="*/ 80 w 138"/>
                <a:gd name="T13" fmla="*/ 60 h 139"/>
                <a:gd name="T14" fmla="*/ 61 w 138"/>
                <a:gd name="T15" fmla="*/ 11 h 139"/>
                <a:gd name="T16" fmla="*/ 42 w 138"/>
                <a:gd name="T17" fmla="*/ 34 h 139"/>
                <a:gd name="T18" fmla="*/ 36 w 138"/>
                <a:gd name="T19" fmla="*/ 42 h 139"/>
                <a:gd name="T20" fmla="*/ 16 w 138"/>
                <a:gd name="T21" fmla="*/ 42 h 139"/>
                <a:gd name="T22" fmla="*/ 11 w 138"/>
                <a:gd name="T23" fmla="*/ 34 h 139"/>
                <a:gd name="T24" fmla="*/ 61 w 138"/>
                <a:gd name="T25" fmla="*/ 0 h 139"/>
                <a:gd name="T26" fmla="*/ 118 w 138"/>
                <a:gd name="T27" fmla="*/ 43 h 139"/>
                <a:gd name="T28" fmla="*/ 118 w 138"/>
                <a:gd name="T29" fmla="*/ 102 h 139"/>
                <a:gd name="T30" fmla="*/ 138 w 138"/>
                <a:gd name="T31" fmla="*/ 126 h 139"/>
                <a:gd name="T32" fmla="*/ 138 w 138"/>
                <a:gd name="T33" fmla="*/ 137 h 139"/>
                <a:gd name="T34" fmla="*/ 110 w 138"/>
                <a:gd name="T35" fmla="*/ 136 h 139"/>
                <a:gd name="T36" fmla="*/ 81 w 138"/>
                <a:gd name="T37" fmla="*/ 137 h 139"/>
                <a:gd name="T38" fmla="*/ 81 w 138"/>
                <a:gd name="T39" fmla="*/ 123 h 139"/>
                <a:gd name="T40" fmla="*/ 80 w 138"/>
                <a:gd name="T41" fmla="*/ 71 h 139"/>
                <a:gd name="T42" fmla="*/ 80 w 138"/>
                <a:gd name="T43" fmla="*/ 71 h 139"/>
                <a:gd name="T44" fmla="*/ 69 w 138"/>
                <a:gd name="T45" fmla="*/ 71 h 139"/>
                <a:gd name="T46" fmla="*/ 41 w 138"/>
                <a:gd name="T47" fmla="*/ 89 h 139"/>
                <a:gd name="T48" fmla="*/ 59 w 138"/>
                <a:gd name="T49" fmla="*/ 122 h 139"/>
                <a:gd name="T50" fmla="*/ 80 w 138"/>
                <a:gd name="T51" fmla="*/ 97 h 139"/>
                <a:gd name="T52" fmla="*/ 80 w 138"/>
                <a:gd name="T53" fmla="*/ 71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38" h="139">
                  <a:moveTo>
                    <a:pt x="81" y="123"/>
                  </a:moveTo>
                  <a:lnTo>
                    <a:pt x="81" y="123"/>
                  </a:lnTo>
                  <a:cubicBezTo>
                    <a:pt x="66" y="133"/>
                    <a:pt x="56" y="139"/>
                    <a:pt x="38" y="139"/>
                  </a:cubicBezTo>
                  <a:cubicBezTo>
                    <a:pt x="12" y="139"/>
                    <a:pt x="0" y="124"/>
                    <a:pt x="0" y="99"/>
                  </a:cubicBezTo>
                  <a:cubicBezTo>
                    <a:pt x="0" y="77"/>
                    <a:pt x="12" y="63"/>
                    <a:pt x="35" y="61"/>
                  </a:cubicBezTo>
                  <a:cubicBezTo>
                    <a:pt x="43" y="60"/>
                    <a:pt x="49" y="60"/>
                    <a:pt x="57" y="60"/>
                  </a:cubicBezTo>
                  <a:lnTo>
                    <a:pt x="80" y="60"/>
                  </a:lnTo>
                  <a:cubicBezTo>
                    <a:pt x="80" y="42"/>
                    <a:pt x="87" y="11"/>
                    <a:pt x="61" y="11"/>
                  </a:cubicBezTo>
                  <a:cubicBezTo>
                    <a:pt x="50" y="11"/>
                    <a:pt x="43" y="15"/>
                    <a:pt x="42" y="34"/>
                  </a:cubicBezTo>
                  <a:cubicBezTo>
                    <a:pt x="43" y="40"/>
                    <a:pt x="41" y="42"/>
                    <a:pt x="36" y="42"/>
                  </a:cubicBezTo>
                  <a:lnTo>
                    <a:pt x="16" y="42"/>
                  </a:lnTo>
                  <a:cubicBezTo>
                    <a:pt x="13" y="43"/>
                    <a:pt x="10" y="41"/>
                    <a:pt x="11" y="34"/>
                  </a:cubicBezTo>
                  <a:cubicBezTo>
                    <a:pt x="8" y="8"/>
                    <a:pt x="36" y="0"/>
                    <a:pt x="61" y="0"/>
                  </a:cubicBezTo>
                  <a:cubicBezTo>
                    <a:pt x="103" y="2"/>
                    <a:pt x="118" y="5"/>
                    <a:pt x="118" y="43"/>
                  </a:cubicBezTo>
                  <a:lnTo>
                    <a:pt x="118" y="102"/>
                  </a:lnTo>
                  <a:cubicBezTo>
                    <a:pt x="118" y="125"/>
                    <a:pt x="114" y="126"/>
                    <a:pt x="138" y="126"/>
                  </a:cubicBezTo>
                  <a:lnTo>
                    <a:pt x="138" y="137"/>
                  </a:lnTo>
                  <a:cubicBezTo>
                    <a:pt x="129" y="137"/>
                    <a:pt x="119" y="137"/>
                    <a:pt x="110" y="136"/>
                  </a:cubicBezTo>
                  <a:cubicBezTo>
                    <a:pt x="100" y="137"/>
                    <a:pt x="91" y="137"/>
                    <a:pt x="81" y="137"/>
                  </a:cubicBezTo>
                  <a:lnTo>
                    <a:pt x="81" y="123"/>
                  </a:lnTo>
                  <a:close/>
                  <a:moveTo>
                    <a:pt x="80" y="71"/>
                  </a:moveTo>
                  <a:lnTo>
                    <a:pt x="80" y="71"/>
                  </a:lnTo>
                  <a:lnTo>
                    <a:pt x="69" y="71"/>
                  </a:lnTo>
                  <a:cubicBezTo>
                    <a:pt x="54" y="71"/>
                    <a:pt x="45" y="74"/>
                    <a:pt x="41" y="89"/>
                  </a:cubicBezTo>
                  <a:cubicBezTo>
                    <a:pt x="39" y="104"/>
                    <a:pt x="40" y="122"/>
                    <a:pt x="59" y="122"/>
                  </a:cubicBezTo>
                  <a:cubicBezTo>
                    <a:pt x="74" y="122"/>
                    <a:pt x="80" y="111"/>
                    <a:pt x="80" y="97"/>
                  </a:cubicBezTo>
                  <a:lnTo>
                    <a:pt x="80" y="71"/>
                  </a:lnTo>
                  <a:close/>
                </a:path>
              </a:pathLst>
            </a:custGeom>
            <a:solidFill>
              <a:srgbClr val="898889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2" name="Freeform 8"/>
            <p:cNvSpPr>
              <a:spLocks/>
            </p:cNvSpPr>
            <p:nvPr userDrawn="1"/>
          </p:nvSpPr>
          <p:spPr bwMode="auto">
            <a:xfrm>
              <a:off x="10699749" y="563563"/>
              <a:ext cx="109538" cy="93663"/>
            </a:xfrm>
            <a:custGeom>
              <a:avLst/>
              <a:gdLst>
                <a:gd name="T0" fmla="*/ 57 w 163"/>
                <a:gd name="T1" fmla="*/ 19 h 137"/>
                <a:gd name="T2" fmla="*/ 57 w 163"/>
                <a:gd name="T3" fmla="*/ 19 h 137"/>
                <a:gd name="T4" fmla="*/ 103 w 163"/>
                <a:gd name="T5" fmla="*/ 0 h 137"/>
                <a:gd name="T6" fmla="*/ 143 w 163"/>
                <a:gd name="T7" fmla="*/ 43 h 137"/>
                <a:gd name="T8" fmla="*/ 143 w 163"/>
                <a:gd name="T9" fmla="*/ 102 h 137"/>
                <a:gd name="T10" fmla="*/ 163 w 163"/>
                <a:gd name="T11" fmla="*/ 126 h 137"/>
                <a:gd name="T12" fmla="*/ 163 w 163"/>
                <a:gd name="T13" fmla="*/ 137 h 137"/>
                <a:gd name="T14" fmla="*/ 124 w 163"/>
                <a:gd name="T15" fmla="*/ 136 h 137"/>
                <a:gd name="T16" fmla="*/ 88 w 163"/>
                <a:gd name="T17" fmla="*/ 137 h 137"/>
                <a:gd name="T18" fmla="*/ 88 w 163"/>
                <a:gd name="T19" fmla="*/ 126 h 137"/>
                <a:gd name="T20" fmla="*/ 105 w 163"/>
                <a:gd name="T21" fmla="*/ 102 h 137"/>
                <a:gd name="T22" fmla="*/ 105 w 163"/>
                <a:gd name="T23" fmla="*/ 48 h 137"/>
                <a:gd name="T24" fmla="*/ 82 w 163"/>
                <a:gd name="T25" fmla="*/ 20 h 137"/>
                <a:gd name="T26" fmla="*/ 58 w 163"/>
                <a:gd name="T27" fmla="*/ 52 h 137"/>
                <a:gd name="T28" fmla="*/ 58 w 163"/>
                <a:gd name="T29" fmla="*/ 102 h 137"/>
                <a:gd name="T30" fmla="*/ 74 w 163"/>
                <a:gd name="T31" fmla="*/ 126 h 137"/>
                <a:gd name="T32" fmla="*/ 74 w 163"/>
                <a:gd name="T33" fmla="*/ 137 h 137"/>
                <a:gd name="T34" fmla="*/ 39 w 163"/>
                <a:gd name="T35" fmla="*/ 136 h 137"/>
                <a:gd name="T36" fmla="*/ 0 w 163"/>
                <a:gd name="T37" fmla="*/ 137 h 137"/>
                <a:gd name="T38" fmla="*/ 0 w 163"/>
                <a:gd name="T39" fmla="*/ 126 h 137"/>
                <a:gd name="T40" fmla="*/ 20 w 163"/>
                <a:gd name="T41" fmla="*/ 102 h 137"/>
                <a:gd name="T42" fmla="*/ 20 w 163"/>
                <a:gd name="T43" fmla="*/ 37 h 137"/>
                <a:gd name="T44" fmla="*/ 0 w 163"/>
                <a:gd name="T45" fmla="*/ 13 h 137"/>
                <a:gd name="T46" fmla="*/ 0 w 163"/>
                <a:gd name="T47" fmla="*/ 2 h 137"/>
                <a:gd name="T48" fmla="*/ 28 w 163"/>
                <a:gd name="T49" fmla="*/ 2 h 137"/>
                <a:gd name="T50" fmla="*/ 57 w 163"/>
                <a:gd name="T51" fmla="*/ 2 h 137"/>
                <a:gd name="T52" fmla="*/ 57 w 163"/>
                <a:gd name="T53" fmla="*/ 19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63" h="137">
                  <a:moveTo>
                    <a:pt x="57" y="19"/>
                  </a:moveTo>
                  <a:lnTo>
                    <a:pt x="57" y="19"/>
                  </a:lnTo>
                  <a:cubicBezTo>
                    <a:pt x="72" y="8"/>
                    <a:pt x="81" y="0"/>
                    <a:pt x="103" y="0"/>
                  </a:cubicBezTo>
                  <a:cubicBezTo>
                    <a:pt x="133" y="0"/>
                    <a:pt x="143" y="15"/>
                    <a:pt x="143" y="43"/>
                  </a:cubicBezTo>
                  <a:lnTo>
                    <a:pt x="143" y="102"/>
                  </a:lnTo>
                  <a:cubicBezTo>
                    <a:pt x="143" y="119"/>
                    <a:pt x="140" y="126"/>
                    <a:pt x="163" y="126"/>
                  </a:cubicBezTo>
                  <a:lnTo>
                    <a:pt x="163" y="137"/>
                  </a:lnTo>
                  <a:cubicBezTo>
                    <a:pt x="150" y="136"/>
                    <a:pt x="137" y="136"/>
                    <a:pt x="124" y="136"/>
                  </a:cubicBezTo>
                  <a:cubicBezTo>
                    <a:pt x="111" y="136"/>
                    <a:pt x="98" y="136"/>
                    <a:pt x="88" y="137"/>
                  </a:cubicBezTo>
                  <a:lnTo>
                    <a:pt x="88" y="126"/>
                  </a:lnTo>
                  <a:cubicBezTo>
                    <a:pt x="108" y="126"/>
                    <a:pt x="105" y="117"/>
                    <a:pt x="105" y="102"/>
                  </a:cubicBezTo>
                  <a:lnTo>
                    <a:pt x="105" y="48"/>
                  </a:lnTo>
                  <a:cubicBezTo>
                    <a:pt x="105" y="32"/>
                    <a:pt x="101" y="20"/>
                    <a:pt x="82" y="20"/>
                  </a:cubicBezTo>
                  <a:cubicBezTo>
                    <a:pt x="63" y="20"/>
                    <a:pt x="58" y="36"/>
                    <a:pt x="58" y="52"/>
                  </a:cubicBezTo>
                  <a:lnTo>
                    <a:pt x="58" y="102"/>
                  </a:lnTo>
                  <a:cubicBezTo>
                    <a:pt x="58" y="117"/>
                    <a:pt x="55" y="126"/>
                    <a:pt x="74" y="126"/>
                  </a:cubicBezTo>
                  <a:lnTo>
                    <a:pt x="74" y="137"/>
                  </a:lnTo>
                  <a:cubicBezTo>
                    <a:pt x="65" y="136"/>
                    <a:pt x="52" y="136"/>
                    <a:pt x="39" y="136"/>
                  </a:cubicBezTo>
                  <a:cubicBezTo>
                    <a:pt x="26" y="136"/>
                    <a:pt x="13" y="136"/>
                    <a:pt x="0" y="137"/>
                  </a:cubicBezTo>
                  <a:lnTo>
                    <a:pt x="0" y="126"/>
                  </a:lnTo>
                  <a:cubicBezTo>
                    <a:pt x="23" y="126"/>
                    <a:pt x="20" y="119"/>
                    <a:pt x="20" y="102"/>
                  </a:cubicBezTo>
                  <a:lnTo>
                    <a:pt x="20" y="37"/>
                  </a:lnTo>
                  <a:cubicBezTo>
                    <a:pt x="20" y="19"/>
                    <a:pt x="23" y="13"/>
                    <a:pt x="0" y="13"/>
                  </a:cubicBezTo>
                  <a:lnTo>
                    <a:pt x="0" y="2"/>
                  </a:lnTo>
                  <a:cubicBezTo>
                    <a:pt x="9" y="2"/>
                    <a:pt x="19" y="2"/>
                    <a:pt x="28" y="2"/>
                  </a:cubicBezTo>
                  <a:cubicBezTo>
                    <a:pt x="38" y="2"/>
                    <a:pt x="47" y="2"/>
                    <a:pt x="57" y="2"/>
                  </a:cubicBezTo>
                  <a:lnTo>
                    <a:pt x="57" y="19"/>
                  </a:lnTo>
                  <a:close/>
                </a:path>
              </a:pathLst>
            </a:custGeom>
            <a:solidFill>
              <a:srgbClr val="898889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3" name="Freeform 9"/>
            <p:cNvSpPr>
              <a:spLocks noEditPoints="1"/>
            </p:cNvSpPr>
            <p:nvPr userDrawn="1"/>
          </p:nvSpPr>
          <p:spPr bwMode="auto">
            <a:xfrm>
              <a:off x="10812462" y="512763"/>
              <a:ext cx="103188" cy="144463"/>
            </a:xfrm>
            <a:custGeom>
              <a:avLst/>
              <a:gdLst>
                <a:gd name="T0" fmla="*/ 97 w 154"/>
                <a:gd name="T1" fmla="*/ 197 h 215"/>
                <a:gd name="T2" fmla="*/ 97 w 154"/>
                <a:gd name="T3" fmla="*/ 197 h 215"/>
                <a:gd name="T4" fmla="*/ 58 w 154"/>
                <a:gd name="T5" fmla="*/ 215 h 215"/>
                <a:gd name="T6" fmla="*/ 0 w 154"/>
                <a:gd name="T7" fmla="*/ 150 h 215"/>
                <a:gd name="T8" fmla="*/ 55 w 154"/>
                <a:gd name="T9" fmla="*/ 76 h 215"/>
                <a:gd name="T10" fmla="*/ 95 w 154"/>
                <a:gd name="T11" fmla="*/ 91 h 215"/>
                <a:gd name="T12" fmla="*/ 95 w 154"/>
                <a:gd name="T13" fmla="*/ 34 h 215"/>
                <a:gd name="T14" fmla="*/ 75 w 154"/>
                <a:gd name="T15" fmla="*/ 11 h 215"/>
                <a:gd name="T16" fmla="*/ 75 w 154"/>
                <a:gd name="T17" fmla="*/ 0 h 215"/>
                <a:gd name="T18" fmla="*/ 133 w 154"/>
                <a:gd name="T19" fmla="*/ 0 h 215"/>
                <a:gd name="T20" fmla="*/ 133 w 154"/>
                <a:gd name="T21" fmla="*/ 178 h 215"/>
                <a:gd name="T22" fmla="*/ 154 w 154"/>
                <a:gd name="T23" fmla="*/ 202 h 215"/>
                <a:gd name="T24" fmla="*/ 154 w 154"/>
                <a:gd name="T25" fmla="*/ 213 h 215"/>
                <a:gd name="T26" fmla="*/ 125 w 154"/>
                <a:gd name="T27" fmla="*/ 212 h 215"/>
                <a:gd name="T28" fmla="*/ 97 w 154"/>
                <a:gd name="T29" fmla="*/ 213 h 215"/>
                <a:gd name="T30" fmla="*/ 97 w 154"/>
                <a:gd name="T31" fmla="*/ 197 h 215"/>
                <a:gd name="T32" fmla="*/ 95 w 154"/>
                <a:gd name="T33" fmla="*/ 124 h 215"/>
                <a:gd name="T34" fmla="*/ 95 w 154"/>
                <a:gd name="T35" fmla="*/ 124 h 215"/>
                <a:gd name="T36" fmla="*/ 70 w 154"/>
                <a:gd name="T37" fmla="*/ 89 h 215"/>
                <a:gd name="T38" fmla="*/ 43 w 154"/>
                <a:gd name="T39" fmla="*/ 136 h 215"/>
                <a:gd name="T40" fmla="*/ 43 w 154"/>
                <a:gd name="T41" fmla="*/ 151 h 215"/>
                <a:gd name="T42" fmla="*/ 68 w 154"/>
                <a:gd name="T43" fmla="*/ 201 h 215"/>
                <a:gd name="T44" fmla="*/ 95 w 154"/>
                <a:gd name="T45" fmla="*/ 167 h 215"/>
                <a:gd name="T46" fmla="*/ 95 w 154"/>
                <a:gd name="T47" fmla="*/ 124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54" h="215">
                  <a:moveTo>
                    <a:pt x="97" y="197"/>
                  </a:moveTo>
                  <a:lnTo>
                    <a:pt x="97" y="197"/>
                  </a:lnTo>
                  <a:cubicBezTo>
                    <a:pt x="86" y="209"/>
                    <a:pt x="74" y="215"/>
                    <a:pt x="58" y="215"/>
                  </a:cubicBezTo>
                  <a:cubicBezTo>
                    <a:pt x="17" y="215"/>
                    <a:pt x="0" y="190"/>
                    <a:pt x="0" y="150"/>
                  </a:cubicBezTo>
                  <a:cubicBezTo>
                    <a:pt x="0" y="112"/>
                    <a:pt x="11" y="76"/>
                    <a:pt x="55" y="76"/>
                  </a:cubicBezTo>
                  <a:cubicBezTo>
                    <a:pt x="68" y="76"/>
                    <a:pt x="85" y="79"/>
                    <a:pt x="95" y="91"/>
                  </a:cubicBezTo>
                  <a:lnTo>
                    <a:pt x="95" y="34"/>
                  </a:lnTo>
                  <a:cubicBezTo>
                    <a:pt x="95" y="17"/>
                    <a:pt x="98" y="11"/>
                    <a:pt x="75" y="11"/>
                  </a:cubicBezTo>
                  <a:lnTo>
                    <a:pt x="75" y="0"/>
                  </a:lnTo>
                  <a:lnTo>
                    <a:pt x="133" y="0"/>
                  </a:lnTo>
                  <a:lnTo>
                    <a:pt x="133" y="178"/>
                  </a:lnTo>
                  <a:cubicBezTo>
                    <a:pt x="133" y="195"/>
                    <a:pt x="130" y="202"/>
                    <a:pt x="154" y="202"/>
                  </a:cubicBezTo>
                  <a:lnTo>
                    <a:pt x="154" y="213"/>
                  </a:lnTo>
                  <a:cubicBezTo>
                    <a:pt x="144" y="212"/>
                    <a:pt x="135" y="212"/>
                    <a:pt x="125" y="212"/>
                  </a:cubicBezTo>
                  <a:cubicBezTo>
                    <a:pt x="116" y="212"/>
                    <a:pt x="106" y="212"/>
                    <a:pt x="97" y="213"/>
                  </a:cubicBezTo>
                  <a:lnTo>
                    <a:pt x="97" y="197"/>
                  </a:lnTo>
                  <a:close/>
                  <a:moveTo>
                    <a:pt x="95" y="124"/>
                  </a:moveTo>
                  <a:lnTo>
                    <a:pt x="95" y="124"/>
                  </a:lnTo>
                  <a:cubicBezTo>
                    <a:pt x="95" y="109"/>
                    <a:pt x="89" y="89"/>
                    <a:pt x="70" y="89"/>
                  </a:cubicBezTo>
                  <a:cubicBezTo>
                    <a:pt x="44" y="89"/>
                    <a:pt x="43" y="116"/>
                    <a:pt x="43" y="136"/>
                  </a:cubicBezTo>
                  <a:lnTo>
                    <a:pt x="43" y="151"/>
                  </a:lnTo>
                  <a:cubicBezTo>
                    <a:pt x="43" y="169"/>
                    <a:pt x="43" y="201"/>
                    <a:pt x="68" y="201"/>
                  </a:cubicBezTo>
                  <a:cubicBezTo>
                    <a:pt x="87" y="201"/>
                    <a:pt x="95" y="183"/>
                    <a:pt x="95" y="167"/>
                  </a:cubicBezTo>
                  <a:lnTo>
                    <a:pt x="95" y="124"/>
                  </a:lnTo>
                  <a:close/>
                </a:path>
              </a:pathLst>
            </a:custGeom>
            <a:solidFill>
              <a:srgbClr val="898889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4" name="Freeform 10"/>
            <p:cNvSpPr>
              <a:spLocks/>
            </p:cNvSpPr>
            <p:nvPr userDrawn="1"/>
          </p:nvSpPr>
          <p:spPr bwMode="auto">
            <a:xfrm>
              <a:off x="10923587" y="563563"/>
              <a:ext cx="71438" cy="93663"/>
            </a:xfrm>
            <a:custGeom>
              <a:avLst/>
              <a:gdLst>
                <a:gd name="T0" fmla="*/ 101 w 108"/>
                <a:gd name="T1" fmla="*/ 41 h 139"/>
                <a:gd name="T2" fmla="*/ 101 w 108"/>
                <a:gd name="T3" fmla="*/ 41 h 139"/>
                <a:gd name="T4" fmla="*/ 84 w 108"/>
                <a:gd name="T5" fmla="*/ 41 h 139"/>
                <a:gd name="T6" fmla="*/ 59 w 108"/>
                <a:gd name="T7" fmla="*/ 11 h 139"/>
                <a:gd name="T8" fmla="*/ 36 w 108"/>
                <a:gd name="T9" fmla="*/ 30 h 139"/>
                <a:gd name="T10" fmla="*/ 108 w 108"/>
                <a:gd name="T11" fmla="*/ 96 h 139"/>
                <a:gd name="T12" fmla="*/ 53 w 108"/>
                <a:gd name="T13" fmla="*/ 139 h 139"/>
                <a:gd name="T14" fmla="*/ 0 w 108"/>
                <a:gd name="T15" fmla="*/ 134 h 139"/>
                <a:gd name="T16" fmla="*/ 0 w 108"/>
                <a:gd name="T17" fmla="*/ 95 h 139"/>
                <a:gd name="T18" fmla="*/ 19 w 108"/>
                <a:gd name="T19" fmla="*/ 95 h 139"/>
                <a:gd name="T20" fmla="*/ 20 w 108"/>
                <a:gd name="T21" fmla="*/ 107 h 139"/>
                <a:gd name="T22" fmla="*/ 45 w 108"/>
                <a:gd name="T23" fmla="*/ 129 h 139"/>
                <a:gd name="T24" fmla="*/ 72 w 108"/>
                <a:gd name="T25" fmla="*/ 106 h 139"/>
                <a:gd name="T26" fmla="*/ 28 w 108"/>
                <a:gd name="T27" fmla="*/ 80 h 139"/>
                <a:gd name="T28" fmla="*/ 0 w 108"/>
                <a:gd name="T29" fmla="*/ 44 h 139"/>
                <a:gd name="T30" fmla="*/ 60 w 108"/>
                <a:gd name="T31" fmla="*/ 0 h 139"/>
                <a:gd name="T32" fmla="*/ 101 w 108"/>
                <a:gd name="T33" fmla="*/ 6 h 139"/>
                <a:gd name="T34" fmla="*/ 101 w 108"/>
                <a:gd name="T35" fmla="*/ 41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8" h="139">
                  <a:moveTo>
                    <a:pt x="101" y="41"/>
                  </a:moveTo>
                  <a:lnTo>
                    <a:pt x="101" y="41"/>
                  </a:lnTo>
                  <a:lnTo>
                    <a:pt x="84" y="41"/>
                  </a:lnTo>
                  <a:cubicBezTo>
                    <a:pt x="84" y="23"/>
                    <a:pt x="79" y="11"/>
                    <a:pt x="59" y="11"/>
                  </a:cubicBezTo>
                  <a:cubicBezTo>
                    <a:pt x="46" y="11"/>
                    <a:pt x="36" y="16"/>
                    <a:pt x="36" y="30"/>
                  </a:cubicBezTo>
                  <a:cubicBezTo>
                    <a:pt x="36" y="64"/>
                    <a:pt x="108" y="39"/>
                    <a:pt x="108" y="96"/>
                  </a:cubicBezTo>
                  <a:cubicBezTo>
                    <a:pt x="108" y="120"/>
                    <a:pt x="91" y="139"/>
                    <a:pt x="53" y="139"/>
                  </a:cubicBezTo>
                  <a:cubicBezTo>
                    <a:pt x="35" y="139"/>
                    <a:pt x="13" y="137"/>
                    <a:pt x="0" y="134"/>
                  </a:cubicBezTo>
                  <a:lnTo>
                    <a:pt x="0" y="95"/>
                  </a:lnTo>
                  <a:lnTo>
                    <a:pt x="19" y="95"/>
                  </a:lnTo>
                  <a:lnTo>
                    <a:pt x="20" y="107"/>
                  </a:lnTo>
                  <a:cubicBezTo>
                    <a:pt x="21" y="121"/>
                    <a:pt x="32" y="129"/>
                    <a:pt x="45" y="129"/>
                  </a:cubicBezTo>
                  <a:cubicBezTo>
                    <a:pt x="61" y="129"/>
                    <a:pt x="72" y="123"/>
                    <a:pt x="72" y="106"/>
                  </a:cubicBezTo>
                  <a:cubicBezTo>
                    <a:pt x="72" y="88"/>
                    <a:pt x="44" y="85"/>
                    <a:pt x="28" y="80"/>
                  </a:cubicBezTo>
                  <a:cubicBezTo>
                    <a:pt x="12" y="74"/>
                    <a:pt x="0" y="63"/>
                    <a:pt x="0" y="44"/>
                  </a:cubicBezTo>
                  <a:cubicBezTo>
                    <a:pt x="0" y="7"/>
                    <a:pt x="29" y="0"/>
                    <a:pt x="60" y="0"/>
                  </a:cubicBezTo>
                  <a:cubicBezTo>
                    <a:pt x="74" y="0"/>
                    <a:pt x="88" y="1"/>
                    <a:pt x="101" y="6"/>
                  </a:cubicBezTo>
                  <a:lnTo>
                    <a:pt x="101" y="41"/>
                  </a:lnTo>
                  <a:close/>
                </a:path>
              </a:pathLst>
            </a:custGeom>
            <a:solidFill>
              <a:srgbClr val="898889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5" name="Freeform 11"/>
            <p:cNvSpPr>
              <a:spLocks/>
            </p:cNvSpPr>
            <p:nvPr userDrawn="1"/>
          </p:nvSpPr>
          <p:spPr bwMode="auto">
            <a:xfrm>
              <a:off x="10998199" y="565150"/>
              <a:ext cx="96838" cy="92075"/>
            </a:xfrm>
            <a:custGeom>
              <a:avLst/>
              <a:gdLst>
                <a:gd name="T0" fmla="*/ 146 w 146"/>
                <a:gd name="T1" fmla="*/ 0 h 135"/>
                <a:gd name="T2" fmla="*/ 146 w 146"/>
                <a:gd name="T3" fmla="*/ 0 h 135"/>
                <a:gd name="T4" fmla="*/ 121 w 146"/>
                <a:gd name="T5" fmla="*/ 0 h 135"/>
                <a:gd name="T6" fmla="*/ 93 w 146"/>
                <a:gd name="T7" fmla="*/ 0 h 135"/>
                <a:gd name="T8" fmla="*/ 93 w 146"/>
                <a:gd name="T9" fmla="*/ 10 h 135"/>
                <a:gd name="T10" fmla="*/ 109 w 146"/>
                <a:gd name="T11" fmla="*/ 17 h 135"/>
                <a:gd name="T12" fmla="*/ 108 w 146"/>
                <a:gd name="T13" fmla="*/ 25 h 135"/>
                <a:gd name="T14" fmla="*/ 86 w 146"/>
                <a:gd name="T15" fmla="*/ 101 h 135"/>
                <a:gd name="T16" fmla="*/ 60 w 146"/>
                <a:gd name="T17" fmla="*/ 29 h 135"/>
                <a:gd name="T18" fmla="*/ 59 w 146"/>
                <a:gd name="T19" fmla="*/ 19 h 135"/>
                <a:gd name="T20" fmla="*/ 76 w 146"/>
                <a:gd name="T21" fmla="*/ 10 h 135"/>
                <a:gd name="T22" fmla="*/ 76 w 146"/>
                <a:gd name="T23" fmla="*/ 0 h 135"/>
                <a:gd name="T24" fmla="*/ 36 w 146"/>
                <a:gd name="T25" fmla="*/ 0 h 135"/>
                <a:gd name="T26" fmla="*/ 0 w 146"/>
                <a:gd name="T27" fmla="*/ 0 h 135"/>
                <a:gd name="T28" fmla="*/ 0 w 146"/>
                <a:gd name="T29" fmla="*/ 10 h 135"/>
                <a:gd name="T30" fmla="*/ 19 w 146"/>
                <a:gd name="T31" fmla="*/ 29 h 135"/>
                <a:gd name="T32" fmla="*/ 59 w 146"/>
                <a:gd name="T33" fmla="*/ 135 h 135"/>
                <a:gd name="T34" fmla="*/ 72 w 146"/>
                <a:gd name="T35" fmla="*/ 134 h 135"/>
                <a:gd name="T36" fmla="*/ 85 w 146"/>
                <a:gd name="T37" fmla="*/ 135 h 135"/>
                <a:gd name="T38" fmla="*/ 125 w 146"/>
                <a:gd name="T39" fmla="*/ 29 h 135"/>
                <a:gd name="T40" fmla="*/ 146 w 146"/>
                <a:gd name="T41" fmla="*/ 10 h 135"/>
                <a:gd name="T42" fmla="*/ 146 w 146"/>
                <a:gd name="T43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6" h="135">
                  <a:moveTo>
                    <a:pt x="146" y="0"/>
                  </a:moveTo>
                  <a:lnTo>
                    <a:pt x="146" y="0"/>
                  </a:lnTo>
                  <a:cubicBezTo>
                    <a:pt x="138" y="0"/>
                    <a:pt x="130" y="0"/>
                    <a:pt x="121" y="0"/>
                  </a:cubicBezTo>
                  <a:cubicBezTo>
                    <a:pt x="112" y="0"/>
                    <a:pt x="102" y="0"/>
                    <a:pt x="93" y="0"/>
                  </a:cubicBezTo>
                  <a:lnTo>
                    <a:pt x="93" y="10"/>
                  </a:lnTo>
                  <a:cubicBezTo>
                    <a:pt x="103" y="10"/>
                    <a:pt x="109" y="12"/>
                    <a:pt x="109" y="17"/>
                  </a:cubicBezTo>
                  <a:cubicBezTo>
                    <a:pt x="109" y="20"/>
                    <a:pt x="109" y="22"/>
                    <a:pt x="108" y="25"/>
                  </a:cubicBezTo>
                  <a:lnTo>
                    <a:pt x="86" y="101"/>
                  </a:lnTo>
                  <a:lnTo>
                    <a:pt x="60" y="29"/>
                  </a:lnTo>
                  <a:cubicBezTo>
                    <a:pt x="58" y="24"/>
                    <a:pt x="58" y="22"/>
                    <a:pt x="59" y="19"/>
                  </a:cubicBezTo>
                  <a:cubicBezTo>
                    <a:pt x="60" y="13"/>
                    <a:pt x="65" y="11"/>
                    <a:pt x="76" y="10"/>
                  </a:cubicBezTo>
                  <a:lnTo>
                    <a:pt x="76" y="0"/>
                  </a:lnTo>
                  <a:cubicBezTo>
                    <a:pt x="62" y="0"/>
                    <a:pt x="50" y="0"/>
                    <a:pt x="36" y="0"/>
                  </a:cubicBezTo>
                  <a:cubicBezTo>
                    <a:pt x="24" y="0"/>
                    <a:pt x="12" y="0"/>
                    <a:pt x="0" y="0"/>
                  </a:cubicBezTo>
                  <a:lnTo>
                    <a:pt x="0" y="10"/>
                  </a:lnTo>
                  <a:cubicBezTo>
                    <a:pt x="12" y="12"/>
                    <a:pt x="16" y="17"/>
                    <a:pt x="19" y="29"/>
                  </a:cubicBezTo>
                  <a:lnTo>
                    <a:pt x="59" y="135"/>
                  </a:lnTo>
                  <a:cubicBezTo>
                    <a:pt x="63" y="134"/>
                    <a:pt x="68" y="134"/>
                    <a:pt x="72" y="134"/>
                  </a:cubicBezTo>
                  <a:cubicBezTo>
                    <a:pt x="77" y="134"/>
                    <a:pt x="81" y="134"/>
                    <a:pt x="85" y="135"/>
                  </a:cubicBezTo>
                  <a:lnTo>
                    <a:pt x="125" y="29"/>
                  </a:lnTo>
                  <a:cubicBezTo>
                    <a:pt x="129" y="18"/>
                    <a:pt x="134" y="11"/>
                    <a:pt x="146" y="10"/>
                  </a:cubicBezTo>
                  <a:lnTo>
                    <a:pt x="146" y="0"/>
                  </a:lnTo>
                  <a:close/>
                </a:path>
              </a:pathLst>
            </a:custGeom>
            <a:solidFill>
              <a:srgbClr val="898889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6" name="Freeform 12"/>
            <p:cNvSpPr>
              <a:spLocks noEditPoints="1"/>
            </p:cNvSpPr>
            <p:nvPr userDrawn="1"/>
          </p:nvSpPr>
          <p:spPr bwMode="auto">
            <a:xfrm>
              <a:off x="11098212" y="519113"/>
              <a:ext cx="52388" cy="138113"/>
            </a:xfrm>
            <a:custGeom>
              <a:avLst/>
              <a:gdLst>
                <a:gd name="T0" fmla="*/ 78 w 78"/>
                <a:gd name="T1" fmla="*/ 205 h 205"/>
                <a:gd name="T2" fmla="*/ 78 w 78"/>
                <a:gd name="T3" fmla="*/ 205 h 205"/>
                <a:gd name="T4" fmla="*/ 78 w 78"/>
                <a:gd name="T5" fmla="*/ 194 h 205"/>
                <a:gd name="T6" fmla="*/ 58 w 78"/>
                <a:gd name="T7" fmla="*/ 170 h 205"/>
                <a:gd name="T8" fmla="*/ 58 w 78"/>
                <a:gd name="T9" fmla="*/ 70 h 205"/>
                <a:gd name="T10" fmla="*/ 4 w 78"/>
                <a:gd name="T11" fmla="*/ 70 h 205"/>
                <a:gd name="T12" fmla="*/ 4 w 78"/>
                <a:gd name="T13" fmla="*/ 81 h 205"/>
                <a:gd name="T14" fmla="*/ 20 w 78"/>
                <a:gd name="T15" fmla="*/ 101 h 205"/>
                <a:gd name="T16" fmla="*/ 20 w 78"/>
                <a:gd name="T17" fmla="*/ 170 h 205"/>
                <a:gd name="T18" fmla="*/ 0 w 78"/>
                <a:gd name="T19" fmla="*/ 194 h 205"/>
                <a:gd name="T20" fmla="*/ 0 w 78"/>
                <a:gd name="T21" fmla="*/ 205 h 205"/>
                <a:gd name="T22" fmla="*/ 39 w 78"/>
                <a:gd name="T23" fmla="*/ 204 h 205"/>
                <a:gd name="T24" fmla="*/ 78 w 78"/>
                <a:gd name="T25" fmla="*/ 205 h 205"/>
                <a:gd name="T26" fmla="*/ 59 w 78"/>
                <a:gd name="T27" fmla="*/ 22 h 205"/>
                <a:gd name="T28" fmla="*/ 59 w 78"/>
                <a:gd name="T29" fmla="*/ 22 h 205"/>
                <a:gd name="T30" fmla="*/ 40 w 78"/>
                <a:gd name="T31" fmla="*/ 0 h 205"/>
                <a:gd name="T32" fmla="*/ 20 w 78"/>
                <a:gd name="T33" fmla="*/ 22 h 205"/>
                <a:gd name="T34" fmla="*/ 40 w 78"/>
                <a:gd name="T35" fmla="*/ 44 h 205"/>
                <a:gd name="T36" fmla="*/ 59 w 78"/>
                <a:gd name="T37" fmla="*/ 22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8" h="205">
                  <a:moveTo>
                    <a:pt x="78" y="205"/>
                  </a:moveTo>
                  <a:lnTo>
                    <a:pt x="78" y="205"/>
                  </a:lnTo>
                  <a:lnTo>
                    <a:pt x="78" y="194"/>
                  </a:lnTo>
                  <a:cubicBezTo>
                    <a:pt x="55" y="194"/>
                    <a:pt x="58" y="187"/>
                    <a:pt x="58" y="170"/>
                  </a:cubicBezTo>
                  <a:lnTo>
                    <a:pt x="58" y="70"/>
                  </a:lnTo>
                  <a:lnTo>
                    <a:pt x="4" y="70"/>
                  </a:lnTo>
                  <a:lnTo>
                    <a:pt x="4" y="81"/>
                  </a:lnTo>
                  <a:cubicBezTo>
                    <a:pt x="22" y="81"/>
                    <a:pt x="20" y="89"/>
                    <a:pt x="20" y="101"/>
                  </a:cubicBezTo>
                  <a:lnTo>
                    <a:pt x="20" y="170"/>
                  </a:lnTo>
                  <a:cubicBezTo>
                    <a:pt x="20" y="187"/>
                    <a:pt x="23" y="194"/>
                    <a:pt x="0" y="194"/>
                  </a:cubicBezTo>
                  <a:lnTo>
                    <a:pt x="0" y="205"/>
                  </a:lnTo>
                  <a:cubicBezTo>
                    <a:pt x="13" y="205"/>
                    <a:pt x="26" y="205"/>
                    <a:pt x="39" y="204"/>
                  </a:cubicBezTo>
                  <a:cubicBezTo>
                    <a:pt x="52" y="205"/>
                    <a:pt x="65" y="205"/>
                    <a:pt x="78" y="205"/>
                  </a:cubicBezTo>
                  <a:close/>
                  <a:moveTo>
                    <a:pt x="59" y="22"/>
                  </a:moveTo>
                  <a:lnTo>
                    <a:pt x="59" y="22"/>
                  </a:lnTo>
                  <a:cubicBezTo>
                    <a:pt x="59" y="9"/>
                    <a:pt x="53" y="0"/>
                    <a:pt x="40" y="0"/>
                  </a:cubicBezTo>
                  <a:cubicBezTo>
                    <a:pt x="26" y="0"/>
                    <a:pt x="20" y="9"/>
                    <a:pt x="20" y="22"/>
                  </a:cubicBezTo>
                  <a:cubicBezTo>
                    <a:pt x="20" y="35"/>
                    <a:pt x="26" y="44"/>
                    <a:pt x="40" y="44"/>
                  </a:cubicBezTo>
                  <a:cubicBezTo>
                    <a:pt x="53" y="44"/>
                    <a:pt x="59" y="35"/>
                    <a:pt x="59" y="22"/>
                  </a:cubicBezTo>
                  <a:close/>
                </a:path>
              </a:pathLst>
            </a:custGeom>
            <a:solidFill>
              <a:srgbClr val="898889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7" name="Freeform 13"/>
            <p:cNvSpPr>
              <a:spLocks/>
            </p:cNvSpPr>
            <p:nvPr userDrawn="1"/>
          </p:nvSpPr>
          <p:spPr bwMode="auto">
            <a:xfrm>
              <a:off x="11158537" y="563563"/>
              <a:ext cx="77788" cy="93663"/>
            </a:xfrm>
            <a:custGeom>
              <a:avLst/>
              <a:gdLst>
                <a:gd name="T0" fmla="*/ 57 w 116"/>
                <a:gd name="T1" fmla="*/ 19 h 137"/>
                <a:gd name="T2" fmla="*/ 57 w 116"/>
                <a:gd name="T3" fmla="*/ 19 h 137"/>
                <a:gd name="T4" fmla="*/ 89 w 116"/>
                <a:gd name="T5" fmla="*/ 0 h 137"/>
                <a:gd name="T6" fmla="*/ 116 w 116"/>
                <a:gd name="T7" fmla="*/ 25 h 137"/>
                <a:gd name="T8" fmla="*/ 102 w 116"/>
                <a:gd name="T9" fmla="*/ 42 h 137"/>
                <a:gd name="T10" fmla="*/ 87 w 116"/>
                <a:gd name="T11" fmla="*/ 31 h 137"/>
                <a:gd name="T12" fmla="*/ 76 w 116"/>
                <a:gd name="T13" fmla="*/ 18 h 137"/>
                <a:gd name="T14" fmla="*/ 58 w 116"/>
                <a:gd name="T15" fmla="*/ 52 h 137"/>
                <a:gd name="T16" fmla="*/ 58 w 116"/>
                <a:gd name="T17" fmla="*/ 102 h 137"/>
                <a:gd name="T18" fmla="*/ 81 w 116"/>
                <a:gd name="T19" fmla="*/ 126 h 137"/>
                <a:gd name="T20" fmla="*/ 81 w 116"/>
                <a:gd name="T21" fmla="*/ 137 h 137"/>
                <a:gd name="T22" fmla="*/ 39 w 116"/>
                <a:gd name="T23" fmla="*/ 136 h 137"/>
                <a:gd name="T24" fmla="*/ 0 w 116"/>
                <a:gd name="T25" fmla="*/ 137 h 137"/>
                <a:gd name="T26" fmla="*/ 0 w 116"/>
                <a:gd name="T27" fmla="*/ 126 h 137"/>
                <a:gd name="T28" fmla="*/ 20 w 116"/>
                <a:gd name="T29" fmla="*/ 102 h 137"/>
                <a:gd name="T30" fmla="*/ 20 w 116"/>
                <a:gd name="T31" fmla="*/ 36 h 137"/>
                <a:gd name="T32" fmla="*/ 0 w 116"/>
                <a:gd name="T33" fmla="*/ 12 h 137"/>
                <a:gd name="T34" fmla="*/ 0 w 116"/>
                <a:gd name="T35" fmla="*/ 2 h 137"/>
                <a:gd name="T36" fmla="*/ 37 w 116"/>
                <a:gd name="T37" fmla="*/ 2 h 137"/>
                <a:gd name="T38" fmla="*/ 57 w 116"/>
                <a:gd name="T39" fmla="*/ 2 h 137"/>
                <a:gd name="T40" fmla="*/ 57 w 116"/>
                <a:gd name="T41" fmla="*/ 19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6" h="137">
                  <a:moveTo>
                    <a:pt x="57" y="19"/>
                  </a:moveTo>
                  <a:lnTo>
                    <a:pt x="57" y="19"/>
                  </a:lnTo>
                  <a:cubicBezTo>
                    <a:pt x="65" y="7"/>
                    <a:pt x="75" y="0"/>
                    <a:pt x="89" y="0"/>
                  </a:cubicBezTo>
                  <a:cubicBezTo>
                    <a:pt x="106" y="0"/>
                    <a:pt x="116" y="8"/>
                    <a:pt x="116" y="25"/>
                  </a:cubicBezTo>
                  <a:cubicBezTo>
                    <a:pt x="116" y="37"/>
                    <a:pt x="116" y="42"/>
                    <a:pt x="102" y="42"/>
                  </a:cubicBezTo>
                  <a:cubicBezTo>
                    <a:pt x="94" y="42"/>
                    <a:pt x="88" y="41"/>
                    <a:pt x="87" y="31"/>
                  </a:cubicBezTo>
                  <a:cubicBezTo>
                    <a:pt x="87" y="24"/>
                    <a:pt x="85" y="18"/>
                    <a:pt x="76" y="18"/>
                  </a:cubicBezTo>
                  <a:cubicBezTo>
                    <a:pt x="61" y="18"/>
                    <a:pt x="58" y="35"/>
                    <a:pt x="58" y="52"/>
                  </a:cubicBezTo>
                  <a:lnTo>
                    <a:pt x="58" y="102"/>
                  </a:lnTo>
                  <a:cubicBezTo>
                    <a:pt x="58" y="121"/>
                    <a:pt x="55" y="126"/>
                    <a:pt x="81" y="126"/>
                  </a:cubicBezTo>
                  <a:lnTo>
                    <a:pt x="81" y="137"/>
                  </a:lnTo>
                  <a:cubicBezTo>
                    <a:pt x="65" y="136"/>
                    <a:pt x="52" y="136"/>
                    <a:pt x="39" y="136"/>
                  </a:cubicBezTo>
                  <a:cubicBezTo>
                    <a:pt x="26" y="136"/>
                    <a:pt x="13" y="136"/>
                    <a:pt x="0" y="137"/>
                  </a:cubicBezTo>
                  <a:lnTo>
                    <a:pt x="0" y="126"/>
                  </a:lnTo>
                  <a:cubicBezTo>
                    <a:pt x="23" y="126"/>
                    <a:pt x="20" y="119"/>
                    <a:pt x="20" y="102"/>
                  </a:cubicBezTo>
                  <a:lnTo>
                    <a:pt x="20" y="36"/>
                  </a:lnTo>
                  <a:cubicBezTo>
                    <a:pt x="20" y="19"/>
                    <a:pt x="23" y="12"/>
                    <a:pt x="0" y="12"/>
                  </a:cubicBezTo>
                  <a:lnTo>
                    <a:pt x="0" y="2"/>
                  </a:lnTo>
                  <a:cubicBezTo>
                    <a:pt x="12" y="2"/>
                    <a:pt x="25" y="2"/>
                    <a:pt x="37" y="2"/>
                  </a:cubicBezTo>
                  <a:cubicBezTo>
                    <a:pt x="44" y="2"/>
                    <a:pt x="50" y="2"/>
                    <a:pt x="57" y="2"/>
                  </a:cubicBezTo>
                  <a:lnTo>
                    <a:pt x="57" y="19"/>
                  </a:lnTo>
                  <a:close/>
                </a:path>
              </a:pathLst>
            </a:custGeom>
            <a:solidFill>
              <a:srgbClr val="898889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8" name="Freeform 14"/>
            <p:cNvSpPr>
              <a:spLocks/>
            </p:cNvSpPr>
            <p:nvPr userDrawn="1"/>
          </p:nvSpPr>
          <p:spPr bwMode="auto">
            <a:xfrm>
              <a:off x="11233149" y="512763"/>
              <a:ext cx="111125" cy="144463"/>
            </a:xfrm>
            <a:custGeom>
              <a:avLst/>
              <a:gdLst>
                <a:gd name="T0" fmla="*/ 165 w 165"/>
                <a:gd name="T1" fmla="*/ 213 h 213"/>
                <a:gd name="T2" fmla="*/ 165 w 165"/>
                <a:gd name="T3" fmla="*/ 213 h 213"/>
                <a:gd name="T4" fmla="*/ 165 w 165"/>
                <a:gd name="T5" fmla="*/ 203 h 213"/>
                <a:gd name="T6" fmla="*/ 154 w 165"/>
                <a:gd name="T7" fmla="*/ 201 h 213"/>
                <a:gd name="T8" fmla="*/ 139 w 165"/>
                <a:gd name="T9" fmla="*/ 188 h 213"/>
                <a:gd name="T10" fmla="*/ 90 w 165"/>
                <a:gd name="T11" fmla="*/ 125 h 213"/>
                <a:gd name="T12" fmla="*/ 118 w 165"/>
                <a:gd name="T13" fmla="*/ 100 h 213"/>
                <a:gd name="T14" fmla="*/ 152 w 165"/>
                <a:gd name="T15" fmla="*/ 87 h 213"/>
                <a:gd name="T16" fmla="*/ 152 w 165"/>
                <a:gd name="T17" fmla="*/ 78 h 213"/>
                <a:gd name="T18" fmla="*/ 125 w 165"/>
                <a:gd name="T19" fmla="*/ 78 h 213"/>
                <a:gd name="T20" fmla="*/ 95 w 165"/>
                <a:gd name="T21" fmla="*/ 78 h 213"/>
                <a:gd name="T22" fmla="*/ 95 w 165"/>
                <a:gd name="T23" fmla="*/ 86 h 213"/>
                <a:gd name="T24" fmla="*/ 98 w 165"/>
                <a:gd name="T25" fmla="*/ 87 h 213"/>
                <a:gd name="T26" fmla="*/ 100 w 165"/>
                <a:gd name="T27" fmla="*/ 95 h 213"/>
                <a:gd name="T28" fmla="*/ 58 w 165"/>
                <a:gd name="T29" fmla="*/ 139 h 213"/>
                <a:gd name="T30" fmla="*/ 58 w 165"/>
                <a:gd name="T31" fmla="*/ 0 h 213"/>
                <a:gd name="T32" fmla="*/ 0 w 165"/>
                <a:gd name="T33" fmla="*/ 0 h 213"/>
                <a:gd name="T34" fmla="*/ 0 w 165"/>
                <a:gd name="T35" fmla="*/ 11 h 213"/>
                <a:gd name="T36" fmla="*/ 20 w 165"/>
                <a:gd name="T37" fmla="*/ 34 h 213"/>
                <a:gd name="T38" fmla="*/ 20 w 165"/>
                <a:gd name="T39" fmla="*/ 178 h 213"/>
                <a:gd name="T40" fmla="*/ 0 w 165"/>
                <a:gd name="T41" fmla="*/ 202 h 213"/>
                <a:gd name="T42" fmla="*/ 0 w 165"/>
                <a:gd name="T43" fmla="*/ 213 h 213"/>
                <a:gd name="T44" fmla="*/ 39 w 165"/>
                <a:gd name="T45" fmla="*/ 212 h 213"/>
                <a:gd name="T46" fmla="*/ 78 w 165"/>
                <a:gd name="T47" fmla="*/ 213 h 213"/>
                <a:gd name="T48" fmla="*/ 78 w 165"/>
                <a:gd name="T49" fmla="*/ 202 h 213"/>
                <a:gd name="T50" fmla="*/ 58 w 165"/>
                <a:gd name="T51" fmla="*/ 178 h 213"/>
                <a:gd name="T52" fmla="*/ 58 w 165"/>
                <a:gd name="T53" fmla="*/ 144 h 213"/>
                <a:gd name="T54" fmla="*/ 96 w 165"/>
                <a:gd name="T55" fmla="*/ 194 h 213"/>
                <a:gd name="T56" fmla="*/ 105 w 165"/>
                <a:gd name="T57" fmla="*/ 207 h 213"/>
                <a:gd name="T58" fmla="*/ 109 w 165"/>
                <a:gd name="T59" fmla="*/ 213 h 213"/>
                <a:gd name="T60" fmla="*/ 136 w 165"/>
                <a:gd name="T61" fmla="*/ 212 h 213"/>
                <a:gd name="T62" fmla="*/ 165 w 165"/>
                <a:gd name="T63" fmla="*/ 213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5" h="213">
                  <a:moveTo>
                    <a:pt x="165" y="213"/>
                  </a:moveTo>
                  <a:lnTo>
                    <a:pt x="165" y="213"/>
                  </a:lnTo>
                  <a:lnTo>
                    <a:pt x="165" y="203"/>
                  </a:lnTo>
                  <a:lnTo>
                    <a:pt x="154" y="201"/>
                  </a:lnTo>
                  <a:cubicBezTo>
                    <a:pt x="148" y="200"/>
                    <a:pt x="142" y="193"/>
                    <a:pt x="139" y="188"/>
                  </a:cubicBezTo>
                  <a:lnTo>
                    <a:pt x="90" y="125"/>
                  </a:lnTo>
                  <a:lnTo>
                    <a:pt x="118" y="100"/>
                  </a:lnTo>
                  <a:cubicBezTo>
                    <a:pt x="130" y="90"/>
                    <a:pt x="141" y="89"/>
                    <a:pt x="152" y="87"/>
                  </a:cubicBezTo>
                  <a:lnTo>
                    <a:pt x="152" y="78"/>
                  </a:lnTo>
                  <a:cubicBezTo>
                    <a:pt x="143" y="78"/>
                    <a:pt x="134" y="78"/>
                    <a:pt x="125" y="78"/>
                  </a:cubicBezTo>
                  <a:cubicBezTo>
                    <a:pt x="115" y="78"/>
                    <a:pt x="105" y="78"/>
                    <a:pt x="95" y="78"/>
                  </a:cubicBezTo>
                  <a:lnTo>
                    <a:pt x="95" y="86"/>
                  </a:lnTo>
                  <a:lnTo>
                    <a:pt x="98" y="87"/>
                  </a:lnTo>
                  <a:cubicBezTo>
                    <a:pt x="100" y="90"/>
                    <a:pt x="101" y="93"/>
                    <a:pt x="100" y="95"/>
                  </a:cubicBezTo>
                  <a:cubicBezTo>
                    <a:pt x="88" y="112"/>
                    <a:pt x="73" y="125"/>
                    <a:pt x="58" y="139"/>
                  </a:cubicBezTo>
                  <a:lnTo>
                    <a:pt x="58" y="0"/>
                  </a:lnTo>
                  <a:lnTo>
                    <a:pt x="0" y="0"/>
                  </a:lnTo>
                  <a:lnTo>
                    <a:pt x="0" y="11"/>
                  </a:lnTo>
                  <a:cubicBezTo>
                    <a:pt x="23" y="11"/>
                    <a:pt x="20" y="17"/>
                    <a:pt x="20" y="34"/>
                  </a:cubicBezTo>
                  <a:lnTo>
                    <a:pt x="20" y="178"/>
                  </a:lnTo>
                  <a:cubicBezTo>
                    <a:pt x="20" y="195"/>
                    <a:pt x="23" y="202"/>
                    <a:pt x="0" y="202"/>
                  </a:cubicBezTo>
                  <a:lnTo>
                    <a:pt x="0" y="213"/>
                  </a:lnTo>
                  <a:cubicBezTo>
                    <a:pt x="13" y="213"/>
                    <a:pt x="26" y="213"/>
                    <a:pt x="39" y="212"/>
                  </a:cubicBezTo>
                  <a:cubicBezTo>
                    <a:pt x="52" y="213"/>
                    <a:pt x="65" y="213"/>
                    <a:pt x="78" y="213"/>
                  </a:cubicBezTo>
                  <a:lnTo>
                    <a:pt x="78" y="202"/>
                  </a:lnTo>
                  <a:cubicBezTo>
                    <a:pt x="55" y="202"/>
                    <a:pt x="58" y="195"/>
                    <a:pt x="58" y="178"/>
                  </a:cubicBezTo>
                  <a:lnTo>
                    <a:pt x="58" y="144"/>
                  </a:lnTo>
                  <a:lnTo>
                    <a:pt x="96" y="194"/>
                  </a:lnTo>
                  <a:cubicBezTo>
                    <a:pt x="99" y="199"/>
                    <a:pt x="102" y="203"/>
                    <a:pt x="105" y="207"/>
                  </a:cubicBezTo>
                  <a:lnTo>
                    <a:pt x="109" y="213"/>
                  </a:lnTo>
                  <a:cubicBezTo>
                    <a:pt x="118" y="213"/>
                    <a:pt x="127" y="213"/>
                    <a:pt x="136" y="212"/>
                  </a:cubicBezTo>
                  <a:cubicBezTo>
                    <a:pt x="145" y="213"/>
                    <a:pt x="155" y="213"/>
                    <a:pt x="165" y="213"/>
                  </a:cubicBezTo>
                  <a:close/>
                </a:path>
              </a:pathLst>
            </a:custGeom>
            <a:solidFill>
              <a:srgbClr val="898889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9" name="Freeform 15"/>
            <p:cNvSpPr>
              <a:spLocks noEditPoints="1"/>
            </p:cNvSpPr>
            <p:nvPr userDrawn="1"/>
          </p:nvSpPr>
          <p:spPr bwMode="auto">
            <a:xfrm>
              <a:off x="11342687" y="519113"/>
              <a:ext cx="42863" cy="184150"/>
            </a:xfrm>
            <a:custGeom>
              <a:avLst/>
              <a:gdLst>
                <a:gd name="T0" fmla="*/ 63 w 63"/>
                <a:gd name="T1" fmla="*/ 22 h 275"/>
                <a:gd name="T2" fmla="*/ 63 w 63"/>
                <a:gd name="T3" fmla="*/ 22 h 275"/>
                <a:gd name="T4" fmla="*/ 43 w 63"/>
                <a:gd name="T5" fmla="*/ 0 h 275"/>
                <a:gd name="T6" fmla="*/ 24 w 63"/>
                <a:gd name="T7" fmla="*/ 22 h 275"/>
                <a:gd name="T8" fmla="*/ 43 w 63"/>
                <a:gd name="T9" fmla="*/ 44 h 275"/>
                <a:gd name="T10" fmla="*/ 63 w 63"/>
                <a:gd name="T11" fmla="*/ 22 h 275"/>
                <a:gd name="T12" fmla="*/ 0 w 63"/>
                <a:gd name="T13" fmla="*/ 267 h 275"/>
                <a:gd name="T14" fmla="*/ 0 w 63"/>
                <a:gd name="T15" fmla="*/ 267 h 275"/>
                <a:gd name="T16" fmla="*/ 0 w 63"/>
                <a:gd name="T17" fmla="*/ 275 h 275"/>
                <a:gd name="T18" fmla="*/ 63 w 63"/>
                <a:gd name="T19" fmla="*/ 206 h 275"/>
                <a:gd name="T20" fmla="*/ 63 w 63"/>
                <a:gd name="T21" fmla="*/ 95 h 275"/>
                <a:gd name="T22" fmla="*/ 63 w 63"/>
                <a:gd name="T23" fmla="*/ 70 h 275"/>
                <a:gd name="T24" fmla="*/ 0 w 63"/>
                <a:gd name="T25" fmla="*/ 70 h 275"/>
                <a:gd name="T26" fmla="*/ 0 w 63"/>
                <a:gd name="T27" fmla="*/ 79 h 275"/>
                <a:gd name="T28" fmla="*/ 24 w 63"/>
                <a:gd name="T29" fmla="*/ 101 h 275"/>
                <a:gd name="T30" fmla="*/ 24 w 63"/>
                <a:gd name="T31" fmla="*/ 232 h 275"/>
                <a:gd name="T32" fmla="*/ 0 w 63"/>
                <a:gd name="T33" fmla="*/ 267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3" h="275">
                  <a:moveTo>
                    <a:pt x="63" y="22"/>
                  </a:moveTo>
                  <a:lnTo>
                    <a:pt x="63" y="22"/>
                  </a:lnTo>
                  <a:cubicBezTo>
                    <a:pt x="63" y="9"/>
                    <a:pt x="57" y="0"/>
                    <a:pt x="43" y="0"/>
                  </a:cubicBezTo>
                  <a:cubicBezTo>
                    <a:pt x="30" y="0"/>
                    <a:pt x="24" y="9"/>
                    <a:pt x="24" y="22"/>
                  </a:cubicBezTo>
                  <a:cubicBezTo>
                    <a:pt x="24" y="35"/>
                    <a:pt x="30" y="44"/>
                    <a:pt x="43" y="44"/>
                  </a:cubicBezTo>
                  <a:cubicBezTo>
                    <a:pt x="57" y="44"/>
                    <a:pt x="63" y="35"/>
                    <a:pt x="63" y="22"/>
                  </a:cubicBezTo>
                  <a:close/>
                  <a:moveTo>
                    <a:pt x="0" y="267"/>
                  </a:moveTo>
                  <a:lnTo>
                    <a:pt x="0" y="267"/>
                  </a:lnTo>
                  <a:cubicBezTo>
                    <a:pt x="0" y="275"/>
                    <a:pt x="0" y="275"/>
                    <a:pt x="0" y="275"/>
                  </a:cubicBezTo>
                  <a:cubicBezTo>
                    <a:pt x="35" y="271"/>
                    <a:pt x="63" y="242"/>
                    <a:pt x="63" y="206"/>
                  </a:cubicBezTo>
                  <a:lnTo>
                    <a:pt x="63" y="95"/>
                  </a:lnTo>
                  <a:lnTo>
                    <a:pt x="63" y="70"/>
                  </a:lnTo>
                  <a:lnTo>
                    <a:pt x="0" y="70"/>
                  </a:lnTo>
                  <a:lnTo>
                    <a:pt x="0" y="79"/>
                  </a:lnTo>
                  <a:cubicBezTo>
                    <a:pt x="27" y="79"/>
                    <a:pt x="24" y="88"/>
                    <a:pt x="24" y="101"/>
                  </a:cubicBezTo>
                  <a:lnTo>
                    <a:pt x="24" y="232"/>
                  </a:lnTo>
                  <a:cubicBezTo>
                    <a:pt x="24" y="247"/>
                    <a:pt x="14" y="262"/>
                    <a:pt x="0" y="267"/>
                  </a:cubicBezTo>
                  <a:close/>
                </a:path>
              </a:pathLst>
            </a:custGeom>
            <a:solidFill>
              <a:srgbClr val="898889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0" name="Freeform 16"/>
            <p:cNvSpPr>
              <a:spLocks/>
            </p:cNvSpPr>
            <p:nvPr userDrawn="1"/>
          </p:nvSpPr>
          <p:spPr bwMode="auto">
            <a:xfrm>
              <a:off x="11391899" y="565150"/>
              <a:ext cx="109538" cy="92075"/>
            </a:xfrm>
            <a:custGeom>
              <a:avLst/>
              <a:gdLst>
                <a:gd name="T0" fmla="*/ 106 w 162"/>
                <a:gd name="T1" fmla="*/ 117 h 137"/>
                <a:gd name="T2" fmla="*/ 106 w 162"/>
                <a:gd name="T3" fmla="*/ 117 h 137"/>
                <a:gd name="T4" fmla="*/ 62 w 162"/>
                <a:gd name="T5" fmla="*/ 137 h 137"/>
                <a:gd name="T6" fmla="*/ 20 w 162"/>
                <a:gd name="T7" fmla="*/ 93 h 137"/>
                <a:gd name="T8" fmla="*/ 20 w 162"/>
                <a:gd name="T9" fmla="*/ 31 h 137"/>
                <a:gd name="T10" fmla="*/ 0 w 162"/>
                <a:gd name="T11" fmla="*/ 11 h 137"/>
                <a:gd name="T12" fmla="*/ 0 w 162"/>
                <a:gd name="T13" fmla="*/ 0 h 137"/>
                <a:gd name="T14" fmla="*/ 29 w 162"/>
                <a:gd name="T15" fmla="*/ 0 h 137"/>
                <a:gd name="T16" fmla="*/ 58 w 162"/>
                <a:gd name="T17" fmla="*/ 0 h 137"/>
                <a:gd name="T18" fmla="*/ 58 w 162"/>
                <a:gd name="T19" fmla="*/ 82 h 137"/>
                <a:gd name="T20" fmla="*/ 79 w 162"/>
                <a:gd name="T21" fmla="*/ 118 h 137"/>
                <a:gd name="T22" fmla="*/ 104 w 162"/>
                <a:gd name="T23" fmla="*/ 81 h 137"/>
                <a:gd name="T24" fmla="*/ 104 w 162"/>
                <a:gd name="T25" fmla="*/ 31 h 137"/>
                <a:gd name="T26" fmla="*/ 85 w 162"/>
                <a:gd name="T27" fmla="*/ 11 h 137"/>
                <a:gd name="T28" fmla="*/ 85 w 162"/>
                <a:gd name="T29" fmla="*/ 0 h 137"/>
                <a:gd name="T30" fmla="*/ 114 w 162"/>
                <a:gd name="T31" fmla="*/ 0 h 137"/>
                <a:gd name="T32" fmla="*/ 142 w 162"/>
                <a:gd name="T33" fmla="*/ 0 h 137"/>
                <a:gd name="T34" fmla="*/ 142 w 162"/>
                <a:gd name="T35" fmla="*/ 104 h 137"/>
                <a:gd name="T36" fmla="*/ 162 w 162"/>
                <a:gd name="T37" fmla="*/ 124 h 137"/>
                <a:gd name="T38" fmla="*/ 162 w 162"/>
                <a:gd name="T39" fmla="*/ 135 h 137"/>
                <a:gd name="T40" fmla="*/ 134 w 162"/>
                <a:gd name="T41" fmla="*/ 134 h 137"/>
                <a:gd name="T42" fmla="*/ 106 w 162"/>
                <a:gd name="T43" fmla="*/ 135 h 137"/>
                <a:gd name="T44" fmla="*/ 106 w 162"/>
                <a:gd name="T45" fmla="*/ 117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62" h="137">
                  <a:moveTo>
                    <a:pt x="106" y="117"/>
                  </a:moveTo>
                  <a:lnTo>
                    <a:pt x="106" y="117"/>
                  </a:lnTo>
                  <a:cubicBezTo>
                    <a:pt x="93" y="131"/>
                    <a:pt x="79" y="137"/>
                    <a:pt x="62" y="137"/>
                  </a:cubicBezTo>
                  <a:cubicBezTo>
                    <a:pt x="29" y="137"/>
                    <a:pt x="20" y="124"/>
                    <a:pt x="20" y="93"/>
                  </a:cubicBezTo>
                  <a:lnTo>
                    <a:pt x="20" y="31"/>
                  </a:lnTo>
                  <a:cubicBezTo>
                    <a:pt x="20" y="17"/>
                    <a:pt x="23" y="11"/>
                    <a:pt x="0" y="11"/>
                  </a:cubicBezTo>
                  <a:lnTo>
                    <a:pt x="0" y="0"/>
                  </a:lnTo>
                  <a:cubicBezTo>
                    <a:pt x="10" y="0"/>
                    <a:pt x="20" y="0"/>
                    <a:pt x="29" y="0"/>
                  </a:cubicBezTo>
                  <a:cubicBezTo>
                    <a:pt x="39" y="0"/>
                    <a:pt x="49" y="0"/>
                    <a:pt x="58" y="0"/>
                  </a:cubicBezTo>
                  <a:lnTo>
                    <a:pt x="58" y="82"/>
                  </a:lnTo>
                  <a:cubicBezTo>
                    <a:pt x="58" y="97"/>
                    <a:pt x="58" y="118"/>
                    <a:pt x="79" y="118"/>
                  </a:cubicBezTo>
                  <a:cubicBezTo>
                    <a:pt x="103" y="118"/>
                    <a:pt x="104" y="100"/>
                    <a:pt x="104" y="81"/>
                  </a:cubicBezTo>
                  <a:lnTo>
                    <a:pt x="104" y="31"/>
                  </a:lnTo>
                  <a:cubicBezTo>
                    <a:pt x="104" y="19"/>
                    <a:pt x="107" y="11"/>
                    <a:pt x="85" y="11"/>
                  </a:cubicBezTo>
                  <a:lnTo>
                    <a:pt x="85" y="0"/>
                  </a:lnTo>
                  <a:cubicBezTo>
                    <a:pt x="95" y="0"/>
                    <a:pt x="105" y="0"/>
                    <a:pt x="114" y="0"/>
                  </a:cubicBezTo>
                  <a:cubicBezTo>
                    <a:pt x="123" y="0"/>
                    <a:pt x="133" y="0"/>
                    <a:pt x="142" y="0"/>
                  </a:cubicBezTo>
                  <a:lnTo>
                    <a:pt x="142" y="104"/>
                  </a:lnTo>
                  <a:cubicBezTo>
                    <a:pt x="142" y="117"/>
                    <a:pt x="140" y="124"/>
                    <a:pt x="162" y="124"/>
                  </a:cubicBezTo>
                  <a:lnTo>
                    <a:pt x="162" y="135"/>
                  </a:lnTo>
                  <a:cubicBezTo>
                    <a:pt x="153" y="134"/>
                    <a:pt x="143" y="134"/>
                    <a:pt x="134" y="134"/>
                  </a:cubicBezTo>
                  <a:cubicBezTo>
                    <a:pt x="124" y="134"/>
                    <a:pt x="115" y="134"/>
                    <a:pt x="106" y="135"/>
                  </a:cubicBezTo>
                  <a:lnTo>
                    <a:pt x="106" y="117"/>
                  </a:lnTo>
                  <a:close/>
                </a:path>
              </a:pathLst>
            </a:custGeom>
            <a:solidFill>
              <a:srgbClr val="898889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1" name="Freeform 17"/>
            <p:cNvSpPr>
              <a:spLocks/>
            </p:cNvSpPr>
            <p:nvPr userDrawn="1"/>
          </p:nvSpPr>
          <p:spPr bwMode="auto">
            <a:xfrm>
              <a:off x="11507787" y="563563"/>
              <a:ext cx="109538" cy="93663"/>
            </a:xfrm>
            <a:custGeom>
              <a:avLst/>
              <a:gdLst>
                <a:gd name="T0" fmla="*/ 57 w 164"/>
                <a:gd name="T1" fmla="*/ 19 h 137"/>
                <a:gd name="T2" fmla="*/ 57 w 164"/>
                <a:gd name="T3" fmla="*/ 19 h 137"/>
                <a:gd name="T4" fmla="*/ 103 w 164"/>
                <a:gd name="T5" fmla="*/ 0 h 137"/>
                <a:gd name="T6" fmla="*/ 143 w 164"/>
                <a:gd name="T7" fmla="*/ 43 h 137"/>
                <a:gd name="T8" fmla="*/ 143 w 164"/>
                <a:gd name="T9" fmla="*/ 102 h 137"/>
                <a:gd name="T10" fmla="*/ 164 w 164"/>
                <a:gd name="T11" fmla="*/ 126 h 137"/>
                <a:gd name="T12" fmla="*/ 164 w 164"/>
                <a:gd name="T13" fmla="*/ 137 h 137"/>
                <a:gd name="T14" fmla="*/ 124 w 164"/>
                <a:gd name="T15" fmla="*/ 136 h 137"/>
                <a:gd name="T16" fmla="*/ 89 w 164"/>
                <a:gd name="T17" fmla="*/ 137 h 137"/>
                <a:gd name="T18" fmla="*/ 89 w 164"/>
                <a:gd name="T19" fmla="*/ 126 h 137"/>
                <a:gd name="T20" fmla="*/ 105 w 164"/>
                <a:gd name="T21" fmla="*/ 102 h 137"/>
                <a:gd name="T22" fmla="*/ 105 w 164"/>
                <a:gd name="T23" fmla="*/ 48 h 137"/>
                <a:gd name="T24" fmla="*/ 83 w 164"/>
                <a:gd name="T25" fmla="*/ 20 h 137"/>
                <a:gd name="T26" fmla="*/ 58 w 164"/>
                <a:gd name="T27" fmla="*/ 52 h 137"/>
                <a:gd name="T28" fmla="*/ 58 w 164"/>
                <a:gd name="T29" fmla="*/ 102 h 137"/>
                <a:gd name="T30" fmla="*/ 75 w 164"/>
                <a:gd name="T31" fmla="*/ 126 h 137"/>
                <a:gd name="T32" fmla="*/ 75 w 164"/>
                <a:gd name="T33" fmla="*/ 137 h 137"/>
                <a:gd name="T34" fmla="*/ 39 w 164"/>
                <a:gd name="T35" fmla="*/ 136 h 137"/>
                <a:gd name="T36" fmla="*/ 0 w 164"/>
                <a:gd name="T37" fmla="*/ 137 h 137"/>
                <a:gd name="T38" fmla="*/ 0 w 164"/>
                <a:gd name="T39" fmla="*/ 126 h 137"/>
                <a:gd name="T40" fmla="*/ 20 w 164"/>
                <a:gd name="T41" fmla="*/ 102 h 137"/>
                <a:gd name="T42" fmla="*/ 20 w 164"/>
                <a:gd name="T43" fmla="*/ 37 h 137"/>
                <a:gd name="T44" fmla="*/ 0 w 164"/>
                <a:gd name="T45" fmla="*/ 13 h 137"/>
                <a:gd name="T46" fmla="*/ 0 w 164"/>
                <a:gd name="T47" fmla="*/ 2 h 137"/>
                <a:gd name="T48" fmla="*/ 29 w 164"/>
                <a:gd name="T49" fmla="*/ 2 h 137"/>
                <a:gd name="T50" fmla="*/ 57 w 164"/>
                <a:gd name="T51" fmla="*/ 2 h 137"/>
                <a:gd name="T52" fmla="*/ 57 w 164"/>
                <a:gd name="T53" fmla="*/ 19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64" h="137">
                  <a:moveTo>
                    <a:pt x="57" y="19"/>
                  </a:moveTo>
                  <a:lnTo>
                    <a:pt x="57" y="19"/>
                  </a:lnTo>
                  <a:cubicBezTo>
                    <a:pt x="73" y="8"/>
                    <a:pt x="82" y="0"/>
                    <a:pt x="103" y="0"/>
                  </a:cubicBezTo>
                  <a:cubicBezTo>
                    <a:pt x="134" y="0"/>
                    <a:pt x="143" y="15"/>
                    <a:pt x="143" y="43"/>
                  </a:cubicBezTo>
                  <a:lnTo>
                    <a:pt x="143" y="102"/>
                  </a:lnTo>
                  <a:cubicBezTo>
                    <a:pt x="143" y="119"/>
                    <a:pt x="140" y="126"/>
                    <a:pt x="164" y="126"/>
                  </a:cubicBezTo>
                  <a:lnTo>
                    <a:pt x="164" y="137"/>
                  </a:lnTo>
                  <a:cubicBezTo>
                    <a:pt x="150" y="136"/>
                    <a:pt x="137" y="136"/>
                    <a:pt x="124" y="136"/>
                  </a:cubicBezTo>
                  <a:cubicBezTo>
                    <a:pt x="111" y="136"/>
                    <a:pt x="98" y="136"/>
                    <a:pt x="89" y="137"/>
                  </a:cubicBezTo>
                  <a:lnTo>
                    <a:pt x="89" y="126"/>
                  </a:lnTo>
                  <a:cubicBezTo>
                    <a:pt x="108" y="126"/>
                    <a:pt x="105" y="117"/>
                    <a:pt x="105" y="102"/>
                  </a:cubicBezTo>
                  <a:lnTo>
                    <a:pt x="105" y="48"/>
                  </a:lnTo>
                  <a:cubicBezTo>
                    <a:pt x="105" y="32"/>
                    <a:pt x="102" y="20"/>
                    <a:pt x="83" y="20"/>
                  </a:cubicBezTo>
                  <a:cubicBezTo>
                    <a:pt x="64" y="20"/>
                    <a:pt x="58" y="36"/>
                    <a:pt x="58" y="52"/>
                  </a:cubicBezTo>
                  <a:lnTo>
                    <a:pt x="58" y="102"/>
                  </a:lnTo>
                  <a:cubicBezTo>
                    <a:pt x="58" y="117"/>
                    <a:pt x="56" y="126"/>
                    <a:pt x="75" y="126"/>
                  </a:cubicBezTo>
                  <a:lnTo>
                    <a:pt x="75" y="137"/>
                  </a:lnTo>
                  <a:cubicBezTo>
                    <a:pt x="66" y="136"/>
                    <a:pt x="53" y="136"/>
                    <a:pt x="39" y="136"/>
                  </a:cubicBezTo>
                  <a:cubicBezTo>
                    <a:pt x="26" y="136"/>
                    <a:pt x="13" y="136"/>
                    <a:pt x="0" y="137"/>
                  </a:cubicBezTo>
                  <a:lnTo>
                    <a:pt x="0" y="126"/>
                  </a:lnTo>
                  <a:cubicBezTo>
                    <a:pt x="23" y="126"/>
                    <a:pt x="20" y="119"/>
                    <a:pt x="20" y="102"/>
                  </a:cubicBezTo>
                  <a:lnTo>
                    <a:pt x="20" y="37"/>
                  </a:lnTo>
                  <a:cubicBezTo>
                    <a:pt x="20" y="19"/>
                    <a:pt x="23" y="13"/>
                    <a:pt x="0" y="13"/>
                  </a:cubicBezTo>
                  <a:lnTo>
                    <a:pt x="0" y="2"/>
                  </a:lnTo>
                  <a:cubicBezTo>
                    <a:pt x="10" y="2"/>
                    <a:pt x="19" y="2"/>
                    <a:pt x="29" y="2"/>
                  </a:cubicBezTo>
                  <a:cubicBezTo>
                    <a:pt x="38" y="2"/>
                    <a:pt x="48" y="2"/>
                    <a:pt x="57" y="2"/>
                  </a:cubicBezTo>
                  <a:lnTo>
                    <a:pt x="57" y="19"/>
                  </a:lnTo>
                  <a:close/>
                </a:path>
              </a:pathLst>
            </a:custGeom>
            <a:solidFill>
              <a:srgbClr val="898889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2" name="Freeform 18"/>
            <p:cNvSpPr>
              <a:spLocks/>
            </p:cNvSpPr>
            <p:nvPr userDrawn="1"/>
          </p:nvSpPr>
          <p:spPr bwMode="auto">
            <a:xfrm>
              <a:off x="9904412" y="393700"/>
              <a:ext cx="331788" cy="331788"/>
            </a:xfrm>
            <a:custGeom>
              <a:avLst/>
              <a:gdLst>
                <a:gd name="T0" fmla="*/ 304 w 494"/>
                <a:gd name="T1" fmla="*/ 414 h 494"/>
                <a:gd name="T2" fmla="*/ 304 w 494"/>
                <a:gd name="T3" fmla="*/ 414 h 494"/>
                <a:gd name="T4" fmla="*/ 304 w 494"/>
                <a:gd name="T5" fmla="*/ 0 h 494"/>
                <a:gd name="T6" fmla="*/ 156 w 494"/>
                <a:gd name="T7" fmla="*/ 0 h 494"/>
                <a:gd name="T8" fmla="*/ 113 w 494"/>
                <a:gd name="T9" fmla="*/ 0 h 494"/>
                <a:gd name="T10" fmla="*/ 0 w 494"/>
                <a:gd name="T11" fmla="*/ 0 h 494"/>
                <a:gd name="T12" fmla="*/ 0 w 494"/>
                <a:gd name="T13" fmla="*/ 494 h 494"/>
                <a:gd name="T14" fmla="*/ 494 w 494"/>
                <a:gd name="T15" fmla="*/ 494 h 494"/>
                <a:gd name="T16" fmla="*/ 494 w 494"/>
                <a:gd name="T17" fmla="*/ 414 h 494"/>
                <a:gd name="T18" fmla="*/ 321 w 494"/>
                <a:gd name="T19" fmla="*/ 414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4" h="494">
                  <a:moveTo>
                    <a:pt x="304" y="414"/>
                  </a:moveTo>
                  <a:lnTo>
                    <a:pt x="304" y="414"/>
                  </a:lnTo>
                  <a:lnTo>
                    <a:pt x="304" y="0"/>
                  </a:lnTo>
                  <a:lnTo>
                    <a:pt x="156" y="0"/>
                  </a:lnTo>
                  <a:lnTo>
                    <a:pt x="113" y="0"/>
                  </a:lnTo>
                  <a:lnTo>
                    <a:pt x="0" y="0"/>
                  </a:lnTo>
                  <a:lnTo>
                    <a:pt x="0" y="494"/>
                  </a:lnTo>
                  <a:lnTo>
                    <a:pt x="494" y="494"/>
                  </a:lnTo>
                  <a:lnTo>
                    <a:pt x="494" y="414"/>
                  </a:lnTo>
                  <a:lnTo>
                    <a:pt x="321" y="414"/>
                  </a:lnTo>
                </a:path>
              </a:pathLst>
            </a:custGeom>
            <a:solidFill>
              <a:srgbClr val="898889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sp>
        <p:nvSpPr>
          <p:cNvPr id="23" name="Rectangle 22"/>
          <p:cNvSpPr/>
          <p:nvPr userDrawn="1"/>
        </p:nvSpPr>
        <p:spPr>
          <a:xfrm>
            <a:off x="1071841" y="228600"/>
            <a:ext cx="2890002" cy="6400800"/>
          </a:xfrm>
          <a:prstGeom prst="rect">
            <a:avLst/>
          </a:prstGeom>
          <a:noFill/>
          <a:ln w="12700">
            <a:solidFill>
              <a:schemeClr val="bg2">
                <a:lumMod val="7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24" name="Group 23"/>
          <p:cNvGrpSpPr/>
          <p:nvPr userDrawn="1"/>
        </p:nvGrpSpPr>
        <p:grpSpPr>
          <a:xfrm>
            <a:off x="3961844" y="394031"/>
            <a:ext cx="118300" cy="6067245"/>
            <a:chOff x="3960812" y="394030"/>
            <a:chExt cx="118269" cy="6067245"/>
          </a:xfrm>
        </p:grpSpPr>
        <p:cxnSp>
          <p:nvCxnSpPr>
            <p:cNvPr id="25" name="Straight Connector 24"/>
            <p:cNvCxnSpPr/>
            <p:nvPr userDrawn="1"/>
          </p:nvCxnSpPr>
          <p:spPr>
            <a:xfrm>
              <a:off x="3960812" y="750927"/>
              <a:ext cx="118269" cy="0"/>
            </a:xfrm>
            <a:prstGeom prst="line">
              <a:avLst/>
            </a:prstGeom>
            <a:ln w="12700">
              <a:solidFill>
                <a:schemeClr val="bg2">
                  <a:lumMod val="7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 userDrawn="1"/>
          </p:nvCxnSpPr>
          <p:spPr>
            <a:xfrm>
              <a:off x="3960812" y="1107824"/>
              <a:ext cx="118269" cy="0"/>
            </a:xfrm>
            <a:prstGeom prst="line">
              <a:avLst/>
            </a:prstGeom>
            <a:ln w="12700">
              <a:solidFill>
                <a:schemeClr val="bg2">
                  <a:lumMod val="7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 userDrawn="1"/>
          </p:nvCxnSpPr>
          <p:spPr>
            <a:xfrm>
              <a:off x="3960812" y="1464721"/>
              <a:ext cx="118269" cy="0"/>
            </a:xfrm>
            <a:prstGeom prst="line">
              <a:avLst/>
            </a:prstGeom>
            <a:ln w="12700">
              <a:solidFill>
                <a:schemeClr val="bg2">
                  <a:lumMod val="7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 userDrawn="1"/>
          </p:nvCxnSpPr>
          <p:spPr>
            <a:xfrm>
              <a:off x="3960812" y="1821618"/>
              <a:ext cx="118269" cy="0"/>
            </a:xfrm>
            <a:prstGeom prst="line">
              <a:avLst/>
            </a:prstGeom>
            <a:ln w="12700">
              <a:solidFill>
                <a:schemeClr val="bg2">
                  <a:lumMod val="7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 userDrawn="1"/>
          </p:nvCxnSpPr>
          <p:spPr>
            <a:xfrm>
              <a:off x="3960812" y="2178515"/>
              <a:ext cx="118269" cy="0"/>
            </a:xfrm>
            <a:prstGeom prst="line">
              <a:avLst/>
            </a:prstGeom>
            <a:ln w="12700">
              <a:solidFill>
                <a:schemeClr val="bg2">
                  <a:lumMod val="7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 userDrawn="1"/>
          </p:nvCxnSpPr>
          <p:spPr>
            <a:xfrm>
              <a:off x="3960812" y="2535412"/>
              <a:ext cx="118269" cy="0"/>
            </a:xfrm>
            <a:prstGeom prst="line">
              <a:avLst/>
            </a:prstGeom>
            <a:ln w="12700">
              <a:solidFill>
                <a:schemeClr val="bg2">
                  <a:lumMod val="7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 userDrawn="1"/>
          </p:nvCxnSpPr>
          <p:spPr>
            <a:xfrm>
              <a:off x="3960812" y="2892309"/>
              <a:ext cx="118269" cy="0"/>
            </a:xfrm>
            <a:prstGeom prst="line">
              <a:avLst/>
            </a:prstGeom>
            <a:ln w="12700">
              <a:solidFill>
                <a:schemeClr val="bg2">
                  <a:lumMod val="7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 userDrawn="1"/>
          </p:nvCxnSpPr>
          <p:spPr>
            <a:xfrm>
              <a:off x="3960812" y="3249206"/>
              <a:ext cx="118269" cy="0"/>
            </a:xfrm>
            <a:prstGeom prst="line">
              <a:avLst/>
            </a:prstGeom>
            <a:ln w="12700">
              <a:solidFill>
                <a:schemeClr val="bg2">
                  <a:lumMod val="7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 userDrawn="1"/>
          </p:nvCxnSpPr>
          <p:spPr>
            <a:xfrm>
              <a:off x="3960812" y="3606103"/>
              <a:ext cx="118269" cy="0"/>
            </a:xfrm>
            <a:prstGeom prst="line">
              <a:avLst/>
            </a:prstGeom>
            <a:ln w="12700">
              <a:solidFill>
                <a:schemeClr val="bg2">
                  <a:lumMod val="7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 userDrawn="1"/>
          </p:nvCxnSpPr>
          <p:spPr>
            <a:xfrm>
              <a:off x="3960812" y="3963000"/>
              <a:ext cx="118269" cy="0"/>
            </a:xfrm>
            <a:prstGeom prst="line">
              <a:avLst/>
            </a:prstGeom>
            <a:ln w="12700">
              <a:solidFill>
                <a:schemeClr val="bg2">
                  <a:lumMod val="7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 userDrawn="1"/>
          </p:nvCxnSpPr>
          <p:spPr>
            <a:xfrm>
              <a:off x="3960812" y="4319897"/>
              <a:ext cx="118269" cy="0"/>
            </a:xfrm>
            <a:prstGeom prst="line">
              <a:avLst/>
            </a:prstGeom>
            <a:ln w="12700">
              <a:solidFill>
                <a:schemeClr val="bg2">
                  <a:lumMod val="7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 userDrawn="1"/>
          </p:nvCxnSpPr>
          <p:spPr>
            <a:xfrm>
              <a:off x="3960812" y="4676794"/>
              <a:ext cx="118269" cy="0"/>
            </a:xfrm>
            <a:prstGeom prst="line">
              <a:avLst/>
            </a:prstGeom>
            <a:ln w="12700">
              <a:solidFill>
                <a:schemeClr val="bg2">
                  <a:lumMod val="7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 userDrawn="1"/>
          </p:nvCxnSpPr>
          <p:spPr>
            <a:xfrm>
              <a:off x="3960812" y="5033691"/>
              <a:ext cx="118269" cy="0"/>
            </a:xfrm>
            <a:prstGeom prst="line">
              <a:avLst/>
            </a:prstGeom>
            <a:ln w="12700">
              <a:solidFill>
                <a:schemeClr val="bg2">
                  <a:lumMod val="7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 userDrawn="1"/>
          </p:nvCxnSpPr>
          <p:spPr>
            <a:xfrm>
              <a:off x="3960812" y="5390588"/>
              <a:ext cx="118269" cy="0"/>
            </a:xfrm>
            <a:prstGeom prst="line">
              <a:avLst/>
            </a:prstGeom>
            <a:ln w="12700">
              <a:solidFill>
                <a:schemeClr val="bg2">
                  <a:lumMod val="7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 userDrawn="1"/>
          </p:nvCxnSpPr>
          <p:spPr>
            <a:xfrm>
              <a:off x="3960812" y="5747485"/>
              <a:ext cx="118269" cy="0"/>
            </a:xfrm>
            <a:prstGeom prst="line">
              <a:avLst/>
            </a:prstGeom>
            <a:ln w="12700">
              <a:solidFill>
                <a:schemeClr val="bg2">
                  <a:lumMod val="7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 userDrawn="1"/>
          </p:nvCxnSpPr>
          <p:spPr>
            <a:xfrm>
              <a:off x="3960812" y="6104382"/>
              <a:ext cx="118269" cy="0"/>
            </a:xfrm>
            <a:prstGeom prst="line">
              <a:avLst/>
            </a:prstGeom>
            <a:ln w="12700">
              <a:solidFill>
                <a:schemeClr val="bg2">
                  <a:lumMod val="7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 userDrawn="1"/>
          </p:nvCxnSpPr>
          <p:spPr>
            <a:xfrm>
              <a:off x="3960812" y="6461275"/>
              <a:ext cx="118269" cy="0"/>
            </a:xfrm>
            <a:prstGeom prst="line">
              <a:avLst/>
            </a:prstGeom>
            <a:ln w="12700">
              <a:solidFill>
                <a:schemeClr val="bg2">
                  <a:lumMod val="7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 userDrawn="1"/>
          </p:nvCxnSpPr>
          <p:spPr>
            <a:xfrm>
              <a:off x="3960812" y="394030"/>
              <a:ext cx="118269" cy="0"/>
            </a:xfrm>
            <a:prstGeom prst="line">
              <a:avLst/>
            </a:prstGeom>
            <a:ln w="12700">
              <a:solidFill>
                <a:schemeClr val="bg2">
                  <a:lumMod val="7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7931" y="1828800"/>
            <a:ext cx="2591474" cy="1709738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367358" y="260648"/>
            <a:ext cx="7824643" cy="6336704"/>
          </a:xfrm>
        </p:spPr>
        <p:txBody>
          <a:bodyPr lIns="731520" tIns="731520" rIns="365760" bIns="182880">
            <a:no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add text or choose an icon below to insert a table, chart, SmartArt, picture, clip art or video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7930" y="3657600"/>
            <a:ext cx="2591475" cy="25146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3" name="Rectangle 42"/>
          <p:cNvSpPr/>
          <p:nvPr userDrawn="1"/>
        </p:nvSpPr>
        <p:spPr>
          <a:xfrm>
            <a:off x="0" y="228600"/>
            <a:ext cx="1065489" cy="64008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08172" y="6629401"/>
            <a:ext cx="10213459" cy="185467"/>
          </a:xfrm>
        </p:spPr>
        <p:txBody>
          <a:bodyPr/>
          <a:lstStyle/>
          <a:p>
            <a:endParaRPr lang="en-US"/>
          </a:p>
        </p:txBody>
      </p:sp>
      <p:sp>
        <p:nvSpPr>
          <p:cNvPr id="4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974070" y="6629400"/>
            <a:ext cx="608330" cy="189962"/>
          </a:xfrm>
        </p:spPr>
        <p:txBody>
          <a:bodyPr/>
          <a:lstStyle/>
          <a:p>
            <a:fld id="{0AC17C75-39CE-4167-B050-C7287AE8EA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971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1" y="225725"/>
            <a:ext cx="12192000" cy="6403675"/>
          </a:xfrm>
          <a:custGeom>
            <a:avLst/>
            <a:gdLst/>
            <a:ahLst/>
            <a:cxnLst/>
            <a:rect l="l" t="t" r="r" b="b"/>
            <a:pathLst>
              <a:path w="12188825" h="6403675">
                <a:moveTo>
                  <a:pt x="4341812" y="0"/>
                </a:moveTo>
                <a:lnTo>
                  <a:pt x="12188825" y="0"/>
                </a:lnTo>
                <a:lnTo>
                  <a:pt x="12188825" y="6403675"/>
                </a:lnTo>
                <a:lnTo>
                  <a:pt x="4341812" y="6403675"/>
                </a:lnTo>
                <a:close/>
                <a:moveTo>
                  <a:pt x="0" y="0"/>
                </a:moveTo>
                <a:lnTo>
                  <a:pt x="1065212" y="0"/>
                </a:lnTo>
                <a:lnTo>
                  <a:pt x="1065212" y="6403675"/>
                </a:lnTo>
                <a:lnTo>
                  <a:pt x="0" y="6403675"/>
                </a:lnTo>
                <a:close/>
              </a:path>
            </a:pathLst>
          </a:custGeom>
          <a:solidFill>
            <a:schemeClr val="bg2"/>
          </a:solidFill>
          <a:ln w="12700">
            <a:noFill/>
            <a:miter lim="800000"/>
          </a:ln>
        </p:spPr>
        <p:txBody>
          <a:bodyPr tIns="36576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to add one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7931" y="1828800"/>
            <a:ext cx="2591474" cy="1709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7930" y="3657600"/>
            <a:ext cx="2591475" cy="25146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grpSp>
        <p:nvGrpSpPr>
          <p:cNvPr id="9" name="Group 8"/>
          <p:cNvGrpSpPr/>
          <p:nvPr userDrawn="1"/>
        </p:nvGrpSpPr>
        <p:grpSpPr>
          <a:xfrm>
            <a:off x="1344484" y="685800"/>
            <a:ext cx="1618922" cy="381000"/>
            <a:chOff x="9904412" y="322263"/>
            <a:chExt cx="1712913" cy="403225"/>
          </a:xfrm>
        </p:grpSpPr>
        <p:sp>
          <p:nvSpPr>
            <p:cNvPr id="10" name="Freeform 5"/>
            <p:cNvSpPr>
              <a:spLocks/>
            </p:cNvSpPr>
            <p:nvPr userDrawn="1"/>
          </p:nvSpPr>
          <p:spPr bwMode="auto">
            <a:xfrm>
              <a:off x="10026649" y="322263"/>
              <a:ext cx="333375" cy="331788"/>
            </a:xfrm>
            <a:custGeom>
              <a:avLst/>
              <a:gdLst>
                <a:gd name="T0" fmla="*/ 0 w 496"/>
                <a:gd name="T1" fmla="*/ 80 h 494"/>
                <a:gd name="T2" fmla="*/ 0 w 496"/>
                <a:gd name="T3" fmla="*/ 80 h 494"/>
                <a:gd name="T4" fmla="*/ 157 w 496"/>
                <a:gd name="T5" fmla="*/ 80 h 494"/>
                <a:gd name="T6" fmla="*/ 192 w 496"/>
                <a:gd name="T7" fmla="*/ 80 h 494"/>
                <a:gd name="T8" fmla="*/ 192 w 496"/>
                <a:gd name="T9" fmla="*/ 108 h 494"/>
                <a:gd name="T10" fmla="*/ 192 w 496"/>
                <a:gd name="T11" fmla="*/ 494 h 494"/>
                <a:gd name="T12" fmla="*/ 341 w 496"/>
                <a:gd name="T13" fmla="*/ 494 h 494"/>
                <a:gd name="T14" fmla="*/ 438 w 496"/>
                <a:gd name="T15" fmla="*/ 494 h 494"/>
                <a:gd name="T16" fmla="*/ 496 w 496"/>
                <a:gd name="T17" fmla="*/ 494 h 494"/>
                <a:gd name="T18" fmla="*/ 496 w 496"/>
                <a:gd name="T19" fmla="*/ 0 h 494"/>
                <a:gd name="T20" fmla="*/ 0 w 496"/>
                <a:gd name="T21" fmla="*/ 0 h 494"/>
                <a:gd name="T22" fmla="*/ 0 w 496"/>
                <a:gd name="T23" fmla="*/ 80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96" h="494">
                  <a:moveTo>
                    <a:pt x="0" y="80"/>
                  </a:moveTo>
                  <a:lnTo>
                    <a:pt x="0" y="80"/>
                  </a:lnTo>
                  <a:lnTo>
                    <a:pt x="157" y="80"/>
                  </a:lnTo>
                  <a:lnTo>
                    <a:pt x="192" y="80"/>
                  </a:lnTo>
                  <a:lnTo>
                    <a:pt x="192" y="108"/>
                  </a:lnTo>
                  <a:lnTo>
                    <a:pt x="192" y="494"/>
                  </a:lnTo>
                  <a:lnTo>
                    <a:pt x="341" y="494"/>
                  </a:lnTo>
                  <a:lnTo>
                    <a:pt x="438" y="494"/>
                  </a:lnTo>
                  <a:lnTo>
                    <a:pt x="496" y="494"/>
                  </a:lnTo>
                  <a:lnTo>
                    <a:pt x="496" y="0"/>
                  </a:lnTo>
                  <a:lnTo>
                    <a:pt x="0" y="0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rgbClr val="069ADD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1" name="Freeform 6"/>
            <p:cNvSpPr>
              <a:spLocks/>
            </p:cNvSpPr>
            <p:nvPr userDrawn="1"/>
          </p:nvSpPr>
          <p:spPr bwMode="auto">
            <a:xfrm>
              <a:off x="10490199" y="523875"/>
              <a:ext cx="101600" cy="133350"/>
            </a:xfrm>
            <a:custGeom>
              <a:avLst/>
              <a:gdLst>
                <a:gd name="T0" fmla="*/ 91 w 150"/>
                <a:gd name="T1" fmla="*/ 185 h 198"/>
                <a:gd name="T2" fmla="*/ 91 w 150"/>
                <a:gd name="T3" fmla="*/ 185 h 198"/>
                <a:gd name="T4" fmla="*/ 129 w 150"/>
                <a:gd name="T5" fmla="*/ 141 h 198"/>
                <a:gd name="T6" fmla="*/ 150 w 150"/>
                <a:gd name="T7" fmla="*/ 141 h 198"/>
                <a:gd name="T8" fmla="*/ 150 w 150"/>
                <a:gd name="T9" fmla="*/ 198 h 198"/>
                <a:gd name="T10" fmla="*/ 44 w 150"/>
                <a:gd name="T11" fmla="*/ 197 h 198"/>
                <a:gd name="T12" fmla="*/ 0 w 150"/>
                <a:gd name="T13" fmla="*/ 198 h 198"/>
                <a:gd name="T14" fmla="*/ 0 w 150"/>
                <a:gd name="T15" fmla="*/ 186 h 198"/>
                <a:gd name="T16" fmla="*/ 24 w 150"/>
                <a:gd name="T17" fmla="*/ 163 h 198"/>
                <a:gd name="T18" fmla="*/ 24 w 150"/>
                <a:gd name="T19" fmla="*/ 35 h 198"/>
                <a:gd name="T20" fmla="*/ 0 w 150"/>
                <a:gd name="T21" fmla="*/ 12 h 198"/>
                <a:gd name="T22" fmla="*/ 0 w 150"/>
                <a:gd name="T23" fmla="*/ 0 h 198"/>
                <a:gd name="T24" fmla="*/ 44 w 150"/>
                <a:gd name="T25" fmla="*/ 1 h 198"/>
                <a:gd name="T26" fmla="*/ 90 w 150"/>
                <a:gd name="T27" fmla="*/ 0 h 198"/>
                <a:gd name="T28" fmla="*/ 90 w 150"/>
                <a:gd name="T29" fmla="*/ 12 h 198"/>
                <a:gd name="T30" fmla="*/ 65 w 150"/>
                <a:gd name="T31" fmla="*/ 35 h 198"/>
                <a:gd name="T32" fmla="*/ 65 w 150"/>
                <a:gd name="T33" fmla="*/ 185 h 198"/>
                <a:gd name="T34" fmla="*/ 91 w 150"/>
                <a:gd name="T35" fmla="*/ 185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0" h="198">
                  <a:moveTo>
                    <a:pt x="91" y="185"/>
                  </a:moveTo>
                  <a:lnTo>
                    <a:pt x="91" y="185"/>
                  </a:lnTo>
                  <a:cubicBezTo>
                    <a:pt x="125" y="185"/>
                    <a:pt x="125" y="175"/>
                    <a:pt x="129" y="141"/>
                  </a:cubicBezTo>
                  <a:lnTo>
                    <a:pt x="150" y="141"/>
                  </a:lnTo>
                  <a:lnTo>
                    <a:pt x="150" y="198"/>
                  </a:lnTo>
                  <a:cubicBezTo>
                    <a:pt x="113" y="198"/>
                    <a:pt x="81" y="197"/>
                    <a:pt x="44" y="197"/>
                  </a:cubicBezTo>
                  <a:cubicBezTo>
                    <a:pt x="28" y="197"/>
                    <a:pt x="12" y="198"/>
                    <a:pt x="0" y="198"/>
                  </a:cubicBezTo>
                  <a:lnTo>
                    <a:pt x="0" y="186"/>
                  </a:lnTo>
                  <a:cubicBezTo>
                    <a:pt x="28" y="186"/>
                    <a:pt x="23" y="180"/>
                    <a:pt x="24" y="163"/>
                  </a:cubicBezTo>
                  <a:lnTo>
                    <a:pt x="24" y="35"/>
                  </a:lnTo>
                  <a:cubicBezTo>
                    <a:pt x="23" y="18"/>
                    <a:pt x="28" y="12"/>
                    <a:pt x="0" y="12"/>
                  </a:cubicBezTo>
                  <a:lnTo>
                    <a:pt x="0" y="0"/>
                  </a:lnTo>
                  <a:cubicBezTo>
                    <a:pt x="12" y="0"/>
                    <a:pt x="28" y="0"/>
                    <a:pt x="44" y="1"/>
                  </a:cubicBezTo>
                  <a:cubicBezTo>
                    <a:pt x="61" y="0"/>
                    <a:pt x="77" y="0"/>
                    <a:pt x="90" y="0"/>
                  </a:cubicBezTo>
                  <a:lnTo>
                    <a:pt x="90" y="12"/>
                  </a:lnTo>
                  <a:cubicBezTo>
                    <a:pt x="63" y="12"/>
                    <a:pt x="65" y="17"/>
                    <a:pt x="65" y="35"/>
                  </a:cubicBezTo>
                  <a:lnTo>
                    <a:pt x="65" y="185"/>
                  </a:lnTo>
                  <a:lnTo>
                    <a:pt x="91" y="185"/>
                  </a:lnTo>
                  <a:close/>
                </a:path>
              </a:pathLst>
            </a:custGeom>
            <a:solidFill>
              <a:srgbClr val="898889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2" name="Freeform 7"/>
            <p:cNvSpPr>
              <a:spLocks noEditPoints="1"/>
            </p:cNvSpPr>
            <p:nvPr userDrawn="1"/>
          </p:nvSpPr>
          <p:spPr bwMode="auto">
            <a:xfrm>
              <a:off x="10601324" y="563563"/>
              <a:ext cx="92075" cy="93663"/>
            </a:xfrm>
            <a:custGeom>
              <a:avLst/>
              <a:gdLst>
                <a:gd name="T0" fmla="*/ 81 w 138"/>
                <a:gd name="T1" fmla="*/ 123 h 139"/>
                <a:gd name="T2" fmla="*/ 81 w 138"/>
                <a:gd name="T3" fmla="*/ 123 h 139"/>
                <a:gd name="T4" fmla="*/ 38 w 138"/>
                <a:gd name="T5" fmla="*/ 139 h 139"/>
                <a:gd name="T6" fmla="*/ 0 w 138"/>
                <a:gd name="T7" fmla="*/ 99 h 139"/>
                <a:gd name="T8" fmla="*/ 35 w 138"/>
                <a:gd name="T9" fmla="*/ 61 h 139"/>
                <a:gd name="T10" fmla="*/ 57 w 138"/>
                <a:gd name="T11" fmla="*/ 60 h 139"/>
                <a:gd name="T12" fmla="*/ 80 w 138"/>
                <a:gd name="T13" fmla="*/ 60 h 139"/>
                <a:gd name="T14" fmla="*/ 61 w 138"/>
                <a:gd name="T15" fmla="*/ 11 h 139"/>
                <a:gd name="T16" fmla="*/ 42 w 138"/>
                <a:gd name="T17" fmla="*/ 34 h 139"/>
                <a:gd name="T18" fmla="*/ 36 w 138"/>
                <a:gd name="T19" fmla="*/ 42 h 139"/>
                <a:gd name="T20" fmla="*/ 16 w 138"/>
                <a:gd name="T21" fmla="*/ 42 h 139"/>
                <a:gd name="T22" fmla="*/ 11 w 138"/>
                <a:gd name="T23" fmla="*/ 34 h 139"/>
                <a:gd name="T24" fmla="*/ 61 w 138"/>
                <a:gd name="T25" fmla="*/ 0 h 139"/>
                <a:gd name="T26" fmla="*/ 118 w 138"/>
                <a:gd name="T27" fmla="*/ 43 h 139"/>
                <a:gd name="T28" fmla="*/ 118 w 138"/>
                <a:gd name="T29" fmla="*/ 102 h 139"/>
                <a:gd name="T30" fmla="*/ 138 w 138"/>
                <a:gd name="T31" fmla="*/ 126 h 139"/>
                <a:gd name="T32" fmla="*/ 138 w 138"/>
                <a:gd name="T33" fmla="*/ 137 h 139"/>
                <a:gd name="T34" fmla="*/ 110 w 138"/>
                <a:gd name="T35" fmla="*/ 136 h 139"/>
                <a:gd name="T36" fmla="*/ 81 w 138"/>
                <a:gd name="T37" fmla="*/ 137 h 139"/>
                <a:gd name="T38" fmla="*/ 81 w 138"/>
                <a:gd name="T39" fmla="*/ 123 h 139"/>
                <a:gd name="T40" fmla="*/ 80 w 138"/>
                <a:gd name="T41" fmla="*/ 71 h 139"/>
                <a:gd name="T42" fmla="*/ 80 w 138"/>
                <a:gd name="T43" fmla="*/ 71 h 139"/>
                <a:gd name="T44" fmla="*/ 69 w 138"/>
                <a:gd name="T45" fmla="*/ 71 h 139"/>
                <a:gd name="T46" fmla="*/ 41 w 138"/>
                <a:gd name="T47" fmla="*/ 89 h 139"/>
                <a:gd name="T48" fmla="*/ 59 w 138"/>
                <a:gd name="T49" fmla="*/ 122 h 139"/>
                <a:gd name="T50" fmla="*/ 80 w 138"/>
                <a:gd name="T51" fmla="*/ 97 h 139"/>
                <a:gd name="T52" fmla="*/ 80 w 138"/>
                <a:gd name="T53" fmla="*/ 71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38" h="139">
                  <a:moveTo>
                    <a:pt x="81" y="123"/>
                  </a:moveTo>
                  <a:lnTo>
                    <a:pt x="81" y="123"/>
                  </a:lnTo>
                  <a:cubicBezTo>
                    <a:pt x="66" y="133"/>
                    <a:pt x="56" y="139"/>
                    <a:pt x="38" y="139"/>
                  </a:cubicBezTo>
                  <a:cubicBezTo>
                    <a:pt x="12" y="139"/>
                    <a:pt x="0" y="124"/>
                    <a:pt x="0" y="99"/>
                  </a:cubicBezTo>
                  <a:cubicBezTo>
                    <a:pt x="0" y="77"/>
                    <a:pt x="12" y="63"/>
                    <a:pt x="35" y="61"/>
                  </a:cubicBezTo>
                  <a:cubicBezTo>
                    <a:pt x="43" y="60"/>
                    <a:pt x="49" y="60"/>
                    <a:pt x="57" y="60"/>
                  </a:cubicBezTo>
                  <a:lnTo>
                    <a:pt x="80" y="60"/>
                  </a:lnTo>
                  <a:cubicBezTo>
                    <a:pt x="80" y="42"/>
                    <a:pt x="87" y="11"/>
                    <a:pt x="61" y="11"/>
                  </a:cubicBezTo>
                  <a:cubicBezTo>
                    <a:pt x="50" y="11"/>
                    <a:pt x="43" y="15"/>
                    <a:pt x="42" y="34"/>
                  </a:cubicBezTo>
                  <a:cubicBezTo>
                    <a:pt x="43" y="40"/>
                    <a:pt x="41" y="42"/>
                    <a:pt x="36" y="42"/>
                  </a:cubicBezTo>
                  <a:lnTo>
                    <a:pt x="16" y="42"/>
                  </a:lnTo>
                  <a:cubicBezTo>
                    <a:pt x="13" y="43"/>
                    <a:pt x="10" y="41"/>
                    <a:pt x="11" y="34"/>
                  </a:cubicBezTo>
                  <a:cubicBezTo>
                    <a:pt x="8" y="8"/>
                    <a:pt x="36" y="0"/>
                    <a:pt x="61" y="0"/>
                  </a:cubicBezTo>
                  <a:cubicBezTo>
                    <a:pt x="103" y="2"/>
                    <a:pt x="118" y="5"/>
                    <a:pt x="118" y="43"/>
                  </a:cubicBezTo>
                  <a:lnTo>
                    <a:pt x="118" y="102"/>
                  </a:lnTo>
                  <a:cubicBezTo>
                    <a:pt x="118" y="125"/>
                    <a:pt x="114" y="126"/>
                    <a:pt x="138" y="126"/>
                  </a:cubicBezTo>
                  <a:lnTo>
                    <a:pt x="138" y="137"/>
                  </a:lnTo>
                  <a:cubicBezTo>
                    <a:pt x="129" y="137"/>
                    <a:pt x="119" y="137"/>
                    <a:pt x="110" y="136"/>
                  </a:cubicBezTo>
                  <a:cubicBezTo>
                    <a:pt x="100" y="137"/>
                    <a:pt x="91" y="137"/>
                    <a:pt x="81" y="137"/>
                  </a:cubicBezTo>
                  <a:lnTo>
                    <a:pt x="81" y="123"/>
                  </a:lnTo>
                  <a:close/>
                  <a:moveTo>
                    <a:pt x="80" y="71"/>
                  </a:moveTo>
                  <a:lnTo>
                    <a:pt x="80" y="71"/>
                  </a:lnTo>
                  <a:lnTo>
                    <a:pt x="69" y="71"/>
                  </a:lnTo>
                  <a:cubicBezTo>
                    <a:pt x="54" y="71"/>
                    <a:pt x="45" y="74"/>
                    <a:pt x="41" y="89"/>
                  </a:cubicBezTo>
                  <a:cubicBezTo>
                    <a:pt x="39" y="104"/>
                    <a:pt x="40" y="122"/>
                    <a:pt x="59" y="122"/>
                  </a:cubicBezTo>
                  <a:cubicBezTo>
                    <a:pt x="74" y="122"/>
                    <a:pt x="80" y="111"/>
                    <a:pt x="80" y="97"/>
                  </a:cubicBezTo>
                  <a:lnTo>
                    <a:pt x="80" y="71"/>
                  </a:lnTo>
                  <a:close/>
                </a:path>
              </a:pathLst>
            </a:custGeom>
            <a:solidFill>
              <a:srgbClr val="898889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3" name="Freeform 8"/>
            <p:cNvSpPr>
              <a:spLocks/>
            </p:cNvSpPr>
            <p:nvPr userDrawn="1"/>
          </p:nvSpPr>
          <p:spPr bwMode="auto">
            <a:xfrm>
              <a:off x="10699749" y="563563"/>
              <a:ext cx="109538" cy="93663"/>
            </a:xfrm>
            <a:custGeom>
              <a:avLst/>
              <a:gdLst>
                <a:gd name="T0" fmla="*/ 57 w 163"/>
                <a:gd name="T1" fmla="*/ 19 h 137"/>
                <a:gd name="T2" fmla="*/ 57 w 163"/>
                <a:gd name="T3" fmla="*/ 19 h 137"/>
                <a:gd name="T4" fmla="*/ 103 w 163"/>
                <a:gd name="T5" fmla="*/ 0 h 137"/>
                <a:gd name="T6" fmla="*/ 143 w 163"/>
                <a:gd name="T7" fmla="*/ 43 h 137"/>
                <a:gd name="T8" fmla="*/ 143 w 163"/>
                <a:gd name="T9" fmla="*/ 102 h 137"/>
                <a:gd name="T10" fmla="*/ 163 w 163"/>
                <a:gd name="T11" fmla="*/ 126 h 137"/>
                <a:gd name="T12" fmla="*/ 163 w 163"/>
                <a:gd name="T13" fmla="*/ 137 h 137"/>
                <a:gd name="T14" fmla="*/ 124 w 163"/>
                <a:gd name="T15" fmla="*/ 136 h 137"/>
                <a:gd name="T16" fmla="*/ 88 w 163"/>
                <a:gd name="T17" fmla="*/ 137 h 137"/>
                <a:gd name="T18" fmla="*/ 88 w 163"/>
                <a:gd name="T19" fmla="*/ 126 h 137"/>
                <a:gd name="T20" fmla="*/ 105 w 163"/>
                <a:gd name="T21" fmla="*/ 102 h 137"/>
                <a:gd name="T22" fmla="*/ 105 w 163"/>
                <a:gd name="T23" fmla="*/ 48 h 137"/>
                <a:gd name="T24" fmla="*/ 82 w 163"/>
                <a:gd name="T25" fmla="*/ 20 h 137"/>
                <a:gd name="T26" fmla="*/ 58 w 163"/>
                <a:gd name="T27" fmla="*/ 52 h 137"/>
                <a:gd name="T28" fmla="*/ 58 w 163"/>
                <a:gd name="T29" fmla="*/ 102 h 137"/>
                <a:gd name="T30" fmla="*/ 74 w 163"/>
                <a:gd name="T31" fmla="*/ 126 h 137"/>
                <a:gd name="T32" fmla="*/ 74 w 163"/>
                <a:gd name="T33" fmla="*/ 137 h 137"/>
                <a:gd name="T34" fmla="*/ 39 w 163"/>
                <a:gd name="T35" fmla="*/ 136 h 137"/>
                <a:gd name="T36" fmla="*/ 0 w 163"/>
                <a:gd name="T37" fmla="*/ 137 h 137"/>
                <a:gd name="T38" fmla="*/ 0 w 163"/>
                <a:gd name="T39" fmla="*/ 126 h 137"/>
                <a:gd name="T40" fmla="*/ 20 w 163"/>
                <a:gd name="T41" fmla="*/ 102 h 137"/>
                <a:gd name="T42" fmla="*/ 20 w 163"/>
                <a:gd name="T43" fmla="*/ 37 h 137"/>
                <a:gd name="T44" fmla="*/ 0 w 163"/>
                <a:gd name="T45" fmla="*/ 13 h 137"/>
                <a:gd name="T46" fmla="*/ 0 w 163"/>
                <a:gd name="T47" fmla="*/ 2 h 137"/>
                <a:gd name="T48" fmla="*/ 28 w 163"/>
                <a:gd name="T49" fmla="*/ 2 h 137"/>
                <a:gd name="T50" fmla="*/ 57 w 163"/>
                <a:gd name="T51" fmla="*/ 2 h 137"/>
                <a:gd name="T52" fmla="*/ 57 w 163"/>
                <a:gd name="T53" fmla="*/ 19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63" h="137">
                  <a:moveTo>
                    <a:pt x="57" y="19"/>
                  </a:moveTo>
                  <a:lnTo>
                    <a:pt x="57" y="19"/>
                  </a:lnTo>
                  <a:cubicBezTo>
                    <a:pt x="72" y="8"/>
                    <a:pt x="81" y="0"/>
                    <a:pt x="103" y="0"/>
                  </a:cubicBezTo>
                  <a:cubicBezTo>
                    <a:pt x="133" y="0"/>
                    <a:pt x="143" y="15"/>
                    <a:pt x="143" y="43"/>
                  </a:cubicBezTo>
                  <a:lnTo>
                    <a:pt x="143" y="102"/>
                  </a:lnTo>
                  <a:cubicBezTo>
                    <a:pt x="143" y="119"/>
                    <a:pt x="140" y="126"/>
                    <a:pt x="163" y="126"/>
                  </a:cubicBezTo>
                  <a:lnTo>
                    <a:pt x="163" y="137"/>
                  </a:lnTo>
                  <a:cubicBezTo>
                    <a:pt x="150" y="136"/>
                    <a:pt x="137" y="136"/>
                    <a:pt x="124" y="136"/>
                  </a:cubicBezTo>
                  <a:cubicBezTo>
                    <a:pt x="111" y="136"/>
                    <a:pt x="98" y="136"/>
                    <a:pt x="88" y="137"/>
                  </a:cubicBezTo>
                  <a:lnTo>
                    <a:pt x="88" y="126"/>
                  </a:lnTo>
                  <a:cubicBezTo>
                    <a:pt x="108" y="126"/>
                    <a:pt x="105" y="117"/>
                    <a:pt x="105" y="102"/>
                  </a:cubicBezTo>
                  <a:lnTo>
                    <a:pt x="105" y="48"/>
                  </a:lnTo>
                  <a:cubicBezTo>
                    <a:pt x="105" y="32"/>
                    <a:pt x="101" y="20"/>
                    <a:pt x="82" y="20"/>
                  </a:cubicBezTo>
                  <a:cubicBezTo>
                    <a:pt x="63" y="20"/>
                    <a:pt x="58" y="36"/>
                    <a:pt x="58" y="52"/>
                  </a:cubicBezTo>
                  <a:lnTo>
                    <a:pt x="58" y="102"/>
                  </a:lnTo>
                  <a:cubicBezTo>
                    <a:pt x="58" y="117"/>
                    <a:pt x="55" y="126"/>
                    <a:pt x="74" y="126"/>
                  </a:cubicBezTo>
                  <a:lnTo>
                    <a:pt x="74" y="137"/>
                  </a:lnTo>
                  <a:cubicBezTo>
                    <a:pt x="65" y="136"/>
                    <a:pt x="52" y="136"/>
                    <a:pt x="39" y="136"/>
                  </a:cubicBezTo>
                  <a:cubicBezTo>
                    <a:pt x="26" y="136"/>
                    <a:pt x="13" y="136"/>
                    <a:pt x="0" y="137"/>
                  </a:cubicBezTo>
                  <a:lnTo>
                    <a:pt x="0" y="126"/>
                  </a:lnTo>
                  <a:cubicBezTo>
                    <a:pt x="23" y="126"/>
                    <a:pt x="20" y="119"/>
                    <a:pt x="20" y="102"/>
                  </a:cubicBezTo>
                  <a:lnTo>
                    <a:pt x="20" y="37"/>
                  </a:lnTo>
                  <a:cubicBezTo>
                    <a:pt x="20" y="19"/>
                    <a:pt x="23" y="13"/>
                    <a:pt x="0" y="13"/>
                  </a:cubicBezTo>
                  <a:lnTo>
                    <a:pt x="0" y="2"/>
                  </a:lnTo>
                  <a:cubicBezTo>
                    <a:pt x="9" y="2"/>
                    <a:pt x="19" y="2"/>
                    <a:pt x="28" y="2"/>
                  </a:cubicBezTo>
                  <a:cubicBezTo>
                    <a:pt x="38" y="2"/>
                    <a:pt x="47" y="2"/>
                    <a:pt x="57" y="2"/>
                  </a:cubicBezTo>
                  <a:lnTo>
                    <a:pt x="57" y="19"/>
                  </a:lnTo>
                  <a:close/>
                </a:path>
              </a:pathLst>
            </a:custGeom>
            <a:solidFill>
              <a:srgbClr val="898889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4" name="Freeform 9"/>
            <p:cNvSpPr>
              <a:spLocks noEditPoints="1"/>
            </p:cNvSpPr>
            <p:nvPr userDrawn="1"/>
          </p:nvSpPr>
          <p:spPr bwMode="auto">
            <a:xfrm>
              <a:off x="10812462" y="512763"/>
              <a:ext cx="103188" cy="144463"/>
            </a:xfrm>
            <a:custGeom>
              <a:avLst/>
              <a:gdLst>
                <a:gd name="T0" fmla="*/ 97 w 154"/>
                <a:gd name="T1" fmla="*/ 197 h 215"/>
                <a:gd name="T2" fmla="*/ 97 w 154"/>
                <a:gd name="T3" fmla="*/ 197 h 215"/>
                <a:gd name="T4" fmla="*/ 58 w 154"/>
                <a:gd name="T5" fmla="*/ 215 h 215"/>
                <a:gd name="T6" fmla="*/ 0 w 154"/>
                <a:gd name="T7" fmla="*/ 150 h 215"/>
                <a:gd name="T8" fmla="*/ 55 w 154"/>
                <a:gd name="T9" fmla="*/ 76 h 215"/>
                <a:gd name="T10" fmla="*/ 95 w 154"/>
                <a:gd name="T11" fmla="*/ 91 h 215"/>
                <a:gd name="T12" fmla="*/ 95 w 154"/>
                <a:gd name="T13" fmla="*/ 34 h 215"/>
                <a:gd name="T14" fmla="*/ 75 w 154"/>
                <a:gd name="T15" fmla="*/ 11 h 215"/>
                <a:gd name="T16" fmla="*/ 75 w 154"/>
                <a:gd name="T17" fmla="*/ 0 h 215"/>
                <a:gd name="T18" fmla="*/ 133 w 154"/>
                <a:gd name="T19" fmla="*/ 0 h 215"/>
                <a:gd name="T20" fmla="*/ 133 w 154"/>
                <a:gd name="T21" fmla="*/ 178 h 215"/>
                <a:gd name="T22" fmla="*/ 154 w 154"/>
                <a:gd name="T23" fmla="*/ 202 h 215"/>
                <a:gd name="T24" fmla="*/ 154 w 154"/>
                <a:gd name="T25" fmla="*/ 213 h 215"/>
                <a:gd name="T26" fmla="*/ 125 w 154"/>
                <a:gd name="T27" fmla="*/ 212 h 215"/>
                <a:gd name="T28" fmla="*/ 97 w 154"/>
                <a:gd name="T29" fmla="*/ 213 h 215"/>
                <a:gd name="T30" fmla="*/ 97 w 154"/>
                <a:gd name="T31" fmla="*/ 197 h 215"/>
                <a:gd name="T32" fmla="*/ 95 w 154"/>
                <a:gd name="T33" fmla="*/ 124 h 215"/>
                <a:gd name="T34" fmla="*/ 95 w 154"/>
                <a:gd name="T35" fmla="*/ 124 h 215"/>
                <a:gd name="T36" fmla="*/ 70 w 154"/>
                <a:gd name="T37" fmla="*/ 89 h 215"/>
                <a:gd name="T38" fmla="*/ 43 w 154"/>
                <a:gd name="T39" fmla="*/ 136 h 215"/>
                <a:gd name="T40" fmla="*/ 43 w 154"/>
                <a:gd name="T41" fmla="*/ 151 h 215"/>
                <a:gd name="T42" fmla="*/ 68 w 154"/>
                <a:gd name="T43" fmla="*/ 201 h 215"/>
                <a:gd name="T44" fmla="*/ 95 w 154"/>
                <a:gd name="T45" fmla="*/ 167 h 215"/>
                <a:gd name="T46" fmla="*/ 95 w 154"/>
                <a:gd name="T47" fmla="*/ 124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54" h="215">
                  <a:moveTo>
                    <a:pt x="97" y="197"/>
                  </a:moveTo>
                  <a:lnTo>
                    <a:pt x="97" y="197"/>
                  </a:lnTo>
                  <a:cubicBezTo>
                    <a:pt x="86" y="209"/>
                    <a:pt x="74" y="215"/>
                    <a:pt x="58" y="215"/>
                  </a:cubicBezTo>
                  <a:cubicBezTo>
                    <a:pt x="17" y="215"/>
                    <a:pt x="0" y="190"/>
                    <a:pt x="0" y="150"/>
                  </a:cubicBezTo>
                  <a:cubicBezTo>
                    <a:pt x="0" y="112"/>
                    <a:pt x="11" y="76"/>
                    <a:pt x="55" y="76"/>
                  </a:cubicBezTo>
                  <a:cubicBezTo>
                    <a:pt x="68" y="76"/>
                    <a:pt x="85" y="79"/>
                    <a:pt x="95" y="91"/>
                  </a:cubicBezTo>
                  <a:lnTo>
                    <a:pt x="95" y="34"/>
                  </a:lnTo>
                  <a:cubicBezTo>
                    <a:pt x="95" y="17"/>
                    <a:pt x="98" y="11"/>
                    <a:pt x="75" y="11"/>
                  </a:cubicBezTo>
                  <a:lnTo>
                    <a:pt x="75" y="0"/>
                  </a:lnTo>
                  <a:lnTo>
                    <a:pt x="133" y="0"/>
                  </a:lnTo>
                  <a:lnTo>
                    <a:pt x="133" y="178"/>
                  </a:lnTo>
                  <a:cubicBezTo>
                    <a:pt x="133" y="195"/>
                    <a:pt x="130" y="202"/>
                    <a:pt x="154" y="202"/>
                  </a:cubicBezTo>
                  <a:lnTo>
                    <a:pt x="154" y="213"/>
                  </a:lnTo>
                  <a:cubicBezTo>
                    <a:pt x="144" y="212"/>
                    <a:pt x="135" y="212"/>
                    <a:pt x="125" y="212"/>
                  </a:cubicBezTo>
                  <a:cubicBezTo>
                    <a:pt x="116" y="212"/>
                    <a:pt x="106" y="212"/>
                    <a:pt x="97" y="213"/>
                  </a:cubicBezTo>
                  <a:lnTo>
                    <a:pt x="97" y="197"/>
                  </a:lnTo>
                  <a:close/>
                  <a:moveTo>
                    <a:pt x="95" y="124"/>
                  </a:moveTo>
                  <a:lnTo>
                    <a:pt x="95" y="124"/>
                  </a:lnTo>
                  <a:cubicBezTo>
                    <a:pt x="95" y="109"/>
                    <a:pt x="89" y="89"/>
                    <a:pt x="70" y="89"/>
                  </a:cubicBezTo>
                  <a:cubicBezTo>
                    <a:pt x="44" y="89"/>
                    <a:pt x="43" y="116"/>
                    <a:pt x="43" y="136"/>
                  </a:cubicBezTo>
                  <a:lnTo>
                    <a:pt x="43" y="151"/>
                  </a:lnTo>
                  <a:cubicBezTo>
                    <a:pt x="43" y="169"/>
                    <a:pt x="43" y="201"/>
                    <a:pt x="68" y="201"/>
                  </a:cubicBezTo>
                  <a:cubicBezTo>
                    <a:pt x="87" y="201"/>
                    <a:pt x="95" y="183"/>
                    <a:pt x="95" y="167"/>
                  </a:cubicBezTo>
                  <a:lnTo>
                    <a:pt x="95" y="124"/>
                  </a:lnTo>
                  <a:close/>
                </a:path>
              </a:pathLst>
            </a:custGeom>
            <a:solidFill>
              <a:srgbClr val="898889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5" name="Freeform 10"/>
            <p:cNvSpPr>
              <a:spLocks/>
            </p:cNvSpPr>
            <p:nvPr userDrawn="1"/>
          </p:nvSpPr>
          <p:spPr bwMode="auto">
            <a:xfrm>
              <a:off x="10923587" y="563563"/>
              <a:ext cx="71438" cy="93663"/>
            </a:xfrm>
            <a:custGeom>
              <a:avLst/>
              <a:gdLst>
                <a:gd name="T0" fmla="*/ 101 w 108"/>
                <a:gd name="T1" fmla="*/ 41 h 139"/>
                <a:gd name="T2" fmla="*/ 101 w 108"/>
                <a:gd name="T3" fmla="*/ 41 h 139"/>
                <a:gd name="T4" fmla="*/ 84 w 108"/>
                <a:gd name="T5" fmla="*/ 41 h 139"/>
                <a:gd name="T6" fmla="*/ 59 w 108"/>
                <a:gd name="T7" fmla="*/ 11 h 139"/>
                <a:gd name="T8" fmla="*/ 36 w 108"/>
                <a:gd name="T9" fmla="*/ 30 h 139"/>
                <a:gd name="T10" fmla="*/ 108 w 108"/>
                <a:gd name="T11" fmla="*/ 96 h 139"/>
                <a:gd name="T12" fmla="*/ 53 w 108"/>
                <a:gd name="T13" fmla="*/ 139 h 139"/>
                <a:gd name="T14" fmla="*/ 0 w 108"/>
                <a:gd name="T15" fmla="*/ 134 h 139"/>
                <a:gd name="T16" fmla="*/ 0 w 108"/>
                <a:gd name="T17" fmla="*/ 95 h 139"/>
                <a:gd name="T18" fmla="*/ 19 w 108"/>
                <a:gd name="T19" fmla="*/ 95 h 139"/>
                <a:gd name="T20" fmla="*/ 20 w 108"/>
                <a:gd name="T21" fmla="*/ 107 h 139"/>
                <a:gd name="T22" fmla="*/ 45 w 108"/>
                <a:gd name="T23" fmla="*/ 129 h 139"/>
                <a:gd name="T24" fmla="*/ 72 w 108"/>
                <a:gd name="T25" fmla="*/ 106 h 139"/>
                <a:gd name="T26" fmla="*/ 28 w 108"/>
                <a:gd name="T27" fmla="*/ 80 h 139"/>
                <a:gd name="T28" fmla="*/ 0 w 108"/>
                <a:gd name="T29" fmla="*/ 44 h 139"/>
                <a:gd name="T30" fmla="*/ 60 w 108"/>
                <a:gd name="T31" fmla="*/ 0 h 139"/>
                <a:gd name="T32" fmla="*/ 101 w 108"/>
                <a:gd name="T33" fmla="*/ 6 h 139"/>
                <a:gd name="T34" fmla="*/ 101 w 108"/>
                <a:gd name="T35" fmla="*/ 41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8" h="139">
                  <a:moveTo>
                    <a:pt x="101" y="41"/>
                  </a:moveTo>
                  <a:lnTo>
                    <a:pt x="101" y="41"/>
                  </a:lnTo>
                  <a:lnTo>
                    <a:pt x="84" y="41"/>
                  </a:lnTo>
                  <a:cubicBezTo>
                    <a:pt x="84" y="23"/>
                    <a:pt x="79" y="11"/>
                    <a:pt x="59" y="11"/>
                  </a:cubicBezTo>
                  <a:cubicBezTo>
                    <a:pt x="46" y="11"/>
                    <a:pt x="36" y="16"/>
                    <a:pt x="36" y="30"/>
                  </a:cubicBezTo>
                  <a:cubicBezTo>
                    <a:pt x="36" y="64"/>
                    <a:pt x="108" y="39"/>
                    <a:pt x="108" y="96"/>
                  </a:cubicBezTo>
                  <a:cubicBezTo>
                    <a:pt x="108" y="120"/>
                    <a:pt x="91" y="139"/>
                    <a:pt x="53" y="139"/>
                  </a:cubicBezTo>
                  <a:cubicBezTo>
                    <a:pt x="35" y="139"/>
                    <a:pt x="13" y="137"/>
                    <a:pt x="0" y="134"/>
                  </a:cubicBezTo>
                  <a:lnTo>
                    <a:pt x="0" y="95"/>
                  </a:lnTo>
                  <a:lnTo>
                    <a:pt x="19" y="95"/>
                  </a:lnTo>
                  <a:lnTo>
                    <a:pt x="20" y="107"/>
                  </a:lnTo>
                  <a:cubicBezTo>
                    <a:pt x="21" y="121"/>
                    <a:pt x="32" y="129"/>
                    <a:pt x="45" y="129"/>
                  </a:cubicBezTo>
                  <a:cubicBezTo>
                    <a:pt x="61" y="129"/>
                    <a:pt x="72" y="123"/>
                    <a:pt x="72" y="106"/>
                  </a:cubicBezTo>
                  <a:cubicBezTo>
                    <a:pt x="72" y="88"/>
                    <a:pt x="44" y="85"/>
                    <a:pt x="28" y="80"/>
                  </a:cubicBezTo>
                  <a:cubicBezTo>
                    <a:pt x="12" y="74"/>
                    <a:pt x="0" y="63"/>
                    <a:pt x="0" y="44"/>
                  </a:cubicBezTo>
                  <a:cubicBezTo>
                    <a:pt x="0" y="7"/>
                    <a:pt x="29" y="0"/>
                    <a:pt x="60" y="0"/>
                  </a:cubicBezTo>
                  <a:cubicBezTo>
                    <a:pt x="74" y="0"/>
                    <a:pt x="88" y="1"/>
                    <a:pt x="101" y="6"/>
                  </a:cubicBezTo>
                  <a:lnTo>
                    <a:pt x="101" y="41"/>
                  </a:lnTo>
                  <a:close/>
                </a:path>
              </a:pathLst>
            </a:custGeom>
            <a:solidFill>
              <a:srgbClr val="898889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6" name="Freeform 11"/>
            <p:cNvSpPr>
              <a:spLocks/>
            </p:cNvSpPr>
            <p:nvPr userDrawn="1"/>
          </p:nvSpPr>
          <p:spPr bwMode="auto">
            <a:xfrm>
              <a:off x="10998199" y="565150"/>
              <a:ext cx="96838" cy="92075"/>
            </a:xfrm>
            <a:custGeom>
              <a:avLst/>
              <a:gdLst>
                <a:gd name="T0" fmla="*/ 146 w 146"/>
                <a:gd name="T1" fmla="*/ 0 h 135"/>
                <a:gd name="T2" fmla="*/ 146 w 146"/>
                <a:gd name="T3" fmla="*/ 0 h 135"/>
                <a:gd name="T4" fmla="*/ 121 w 146"/>
                <a:gd name="T5" fmla="*/ 0 h 135"/>
                <a:gd name="T6" fmla="*/ 93 w 146"/>
                <a:gd name="T7" fmla="*/ 0 h 135"/>
                <a:gd name="T8" fmla="*/ 93 w 146"/>
                <a:gd name="T9" fmla="*/ 10 h 135"/>
                <a:gd name="T10" fmla="*/ 109 w 146"/>
                <a:gd name="T11" fmla="*/ 17 h 135"/>
                <a:gd name="T12" fmla="*/ 108 w 146"/>
                <a:gd name="T13" fmla="*/ 25 h 135"/>
                <a:gd name="T14" fmla="*/ 86 w 146"/>
                <a:gd name="T15" fmla="*/ 101 h 135"/>
                <a:gd name="T16" fmla="*/ 60 w 146"/>
                <a:gd name="T17" fmla="*/ 29 h 135"/>
                <a:gd name="T18" fmla="*/ 59 w 146"/>
                <a:gd name="T19" fmla="*/ 19 h 135"/>
                <a:gd name="T20" fmla="*/ 76 w 146"/>
                <a:gd name="T21" fmla="*/ 10 h 135"/>
                <a:gd name="T22" fmla="*/ 76 w 146"/>
                <a:gd name="T23" fmla="*/ 0 h 135"/>
                <a:gd name="T24" fmla="*/ 36 w 146"/>
                <a:gd name="T25" fmla="*/ 0 h 135"/>
                <a:gd name="T26" fmla="*/ 0 w 146"/>
                <a:gd name="T27" fmla="*/ 0 h 135"/>
                <a:gd name="T28" fmla="*/ 0 w 146"/>
                <a:gd name="T29" fmla="*/ 10 h 135"/>
                <a:gd name="T30" fmla="*/ 19 w 146"/>
                <a:gd name="T31" fmla="*/ 29 h 135"/>
                <a:gd name="T32" fmla="*/ 59 w 146"/>
                <a:gd name="T33" fmla="*/ 135 h 135"/>
                <a:gd name="T34" fmla="*/ 72 w 146"/>
                <a:gd name="T35" fmla="*/ 134 h 135"/>
                <a:gd name="T36" fmla="*/ 85 w 146"/>
                <a:gd name="T37" fmla="*/ 135 h 135"/>
                <a:gd name="T38" fmla="*/ 125 w 146"/>
                <a:gd name="T39" fmla="*/ 29 h 135"/>
                <a:gd name="T40" fmla="*/ 146 w 146"/>
                <a:gd name="T41" fmla="*/ 10 h 135"/>
                <a:gd name="T42" fmla="*/ 146 w 146"/>
                <a:gd name="T43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6" h="135">
                  <a:moveTo>
                    <a:pt x="146" y="0"/>
                  </a:moveTo>
                  <a:lnTo>
                    <a:pt x="146" y="0"/>
                  </a:lnTo>
                  <a:cubicBezTo>
                    <a:pt x="138" y="0"/>
                    <a:pt x="130" y="0"/>
                    <a:pt x="121" y="0"/>
                  </a:cubicBezTo>
                  <a:cubicBezTo>
                    <a:pt x="112" y="0"/>
                    <a:pt x="102" y="0"/>
                    <a:pt x="93" y="0"/>
                  </a:cubicBezTo>
                  <a:lnTo>
                    <a:pt x="93" y="10"/>
                  </a:lnTo>
                  <a:cubicBezTo>
                    <a:pt x="103" y="10"/>
                    <a:pt x="109" y="12"/>
                    <a:pt x="109" y="17"/>
                  </a:cubicBezTo>
                  <a:cubicBezTo>
                    <a:pt x="109" y="20"/>
                    <a:pt x="109" y="22"/>
                    <a:pt x="108" y="25"/>
                  </a:cubicBezTo>
                  <a:lnTo>
                    <a:pt x="86" y="101"/>
                  </a:lnTo>
                  <a:lnTo>
                    <a:pt x="60" y="29"/>
                  </a:lnTo>
                  <a:cubicBezTo>
                    <a:pt x="58" y="24"/>
                    <a:pt x="58" y="22"/>
                    <a:pt x="59" y="19"/>
                  </a:cubicBezTo>
                  <a:cubicBezTo>
                    <a:pt x="60" y="13"/>
                    <a:pt x="65" y="11"/>
                    <a:pt x="76" y="10"/>
                  </a:cubicBezTo>
                  <a:lnTo>
                    <a:pt x="76" y="0"/>
                  </a:lnTo>
                  <a:cubicBezTo>
                    <a:pt x="62" y="0"/>
                    <a:pt x="50" y="0"/>
                    <a:pt x="36" y="0"/>
                  </a:cubicBezTo>
                  <a:cubicBezTo>
                    <a:pt x="24" y="0"/>
                    <a:pt x="12" y="0"/>
                    <a:pt x="0" y="0"/>
                  </a:cubicBezTo>
                  <a:lnTo>
                    <a:pt x="0" y="10"/>
                  </a:lnTo>
                  <a:cubicBezTo>
                    <a:pt x="12" y="12"/>
                    <a:pt x="16" y="17"/>
                    <a:pt x="19" y="29"/>
                  </a:cubicBezTo>
                  <a:lnTo>
                    <a:pt x="59" y="135"/>
                  </a:lnTo>
                  <a:cubicBezTo>
                    <a:pt x="63" y="134"/>
                    <a:pt x="68" y="134"/>
                    <a:pt x="72" y="134"/>
                  </a:cubicBezTo>
                  <a:cubicBezTo>
                    <a:pt x="77" y="134"/>
                    <a:pt x="81" y="134"/>
                    <a:pt x="85" y="135"/>
                  </a:cubicBezTo>
                  <a:lnTo>
                    <a:pt x="125" y="29"/>
                  </a:lnTo>
                  <a:cubicBezTo>
                    <a:pt x="129" y="18"/>
                    <a:pt x="134" y="11"/>
                    <a:pt x="146" y="10"/>
                  </a:cubicBezTo>
                  <a:lnTo>
                    <a:pt x="146" y="0"/>
                  </a:lnTo>
                  <a:close/>
                </a:path>
              </a:pathLst>
            </a:custGeom>
            <a:solidFill>
              <a:srgbClr val="898889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7" name="Freeform 12"/>
            <p:cNvSpPr>
              <a:spLocks noEditPoints="1"/>
            </p:cNvSpPr>
            <p:nvPr userDrawn="1"/>
          </p:nvSpPr>
          <p:spPr bwMode="auto">
            <a:xfrm>
              <a:off x="11098212" y="519113"/>
              <a:ext cx="52388" cy="138113"/>
            </a:xfrm>
            <a:custGeom>
              <a:avLst/>
              <a:gdLst>
                <a:gd name="T0" fmla="*/ 78 w 78"/>
                <a:gd name="T1" fmla="*/ 205 h 205"/>
                <a:gd name="T2" fmla="*/ 78 w 78"/>
                <a:gd name="T3" fmla="*/ 205 h 205"/>
                <a:gd name="T4" fmla="*/ 78 w 78"/>
                <a:gd name="T5" fmla="*/ 194 h 205"/>
                <a:gd name="T6" fmla="*/ 58 w 78"/>
                <a:gd name="T7" fmla="*/ 170 h 205"/>
                <a:gd name="T8" fmla="*/ 58 w 78"/>
                <a:gd name="T9" fmla="*/ 70 h 205"/>
                <a:gd name="T10" fmla="*/ 4 w 78"/>
                <a:gd name="T11" fmla="*/ 70 h 205"/>
                <a:gd name="T12" fmla="*/ 4 w 78"/>
                <a:gd name="T13" fmla="*/ 81 h 205"/>
                <a:gd name="T14" fmla="*/ 20 w 78"/>
                <a:gd name="T15" fmla="*/ 101 h 205"/>
                <a:gd name="T16" fmla="*/ 20 w 78"/>
                <a:gd name="T17" fmla="*/ 170 h 205"/>
                <a:gd name="T18" fmla="*/ 0 w 78"/>
                <a:gd name="T19" fmla="*/ 194 h 205"/>
                <a:gd name="T20" fmla="*/ 0 w 78"/>
                <a:gd name="T21" fmla="*/ 205 h 205"/>
                <a:gd name="T22" fmla="*/ 39 w 78"/>
                <a:gd name="T23" fmla="*/ 204 h 205"/>
                <a:gd name="T24" fmla="*/ 78 w 78"/>
                <a:gd name="T25" fmla="*/ 205 h 205"/>
                <a:gd name="T26" fmla="*/ 59 w 78"/>
                <a:gd name="T27" fmla="*/ 22 h 205"/>
                <a:gd name="T28" fmla="*/ 59 w 78"/>
                <a:gd name="T29" fmla="*/ 22 h 205"/>
                <a:gd name="T30" fmla="*/ 40 w 78"/>
                <a:gd name="T31" fmla="*/ 0 h 205"/>
                <a:gd name="T32" fmla="*/ 20 w 78"/>
                <a:gd name="T33" fmla="*/ 22 h 205"/>
                <a:gd name="T34" fmla="*/ 40 w 78"/>
                <a:gd name="T35" fmla="*/ 44 h 205"/>
                <a:gd name="T36" fmla="*/ 59 w 78"/>
                <a:gd name="T37" fmla="*/ 22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8" h="205">
                  <a:moveTo>
                    <a:pt x="78" y="205"/>
                  </a:moveTo>
                  <a:lnTo>
                    <a:pt x="78" y="205"/>
                  </a:lnTo>
                  <a:lnTo>
                    <a:pt x="78" y="194"/>
                  </a:lnTo>
                  <a:cubicBezTo>
                    <a:pt x="55" y="194"/>
                    <a:pt x="58" y="187"/>
                    <a:pt x="58" y="170"/>
                  </a:cubicBezTo>
                  <a:lnTo>
                    <a:pt x="58" y="70"/>
                  </a:lnTo>
                  <a:lnTo>
                    <a:pt x="4" y="70"/>
                  </a:lnTo>
                  <a:lnTo>
                    <a:pt x="4" y="81"/>
                  </a:lnTo>
                  <a:cubicBezTo>
                    <a:pt x="22" y="81"/>
                    <a:pt x="20" y="89"/>
                    <a:pt x="20" y="101"/>
                  </a:cubicBezTo>
                  <a:lnTo>
                    <a:pt x="20" y="170"/>
                  </a:lnTo>
                  <a:cubicBezTo>
                    <a:pt x="20" y="187"/>
                    <a:pt x="23" y="194"/>
                    <a:pt x="0" y="194"/>
                  </a:cubicBezTo>
                  <a:lnTo>
                    <a:pt x="0" y="205"/>
                  </a:lnTo>
                  <a:cubicBezTo>
                    <a:pt x="13" y="205"/>
                    <a:pt x="26" y="205"/>
                    <a:pt x="39" y="204"/>
                  </a:cubicBezTo>
                  <a:cubicBezTo>
                    <a:pt x="52" y="205"/>
                    <a:pt x="65" y="205"/>
                    <a:pt x="78" y="205"/>
                  </a:cubicBezTo>
                  <a:close/>
                  <a:moveTo>
                    <a:pt x="59" y="22"/>
                  </a:moveTo>
                  <a:lnTo>
                    <a:pt x="59" y="22"/>
                  </a:lnTo>
                  <a:cubicBezTo>
                    <a:pt x="59" y="9"/>
                    <a:pt x="53" y="0"/>
                    <a:pt x="40" y="0"/>
                  </a:cubicBezTo>
                  <a:cubicBezTo>
                    <a:pt x="26" y="0"/>
                    <a:pt x="20" y="9"/>
                    <a:pt x="20" y="22"/>
                  </a:cubicBezTo>
                  <a:cubicBezTo>
                    <a:pt x="20" y="35"/>
                    <a:pt x="26" y="44"/>
                    <a:pt x="40" y="44"/>
                  </a:cubicBezTo>
                  <a:cubicBezTo>
                    <a:pt x="53" y="44"/>
                    <a:pt x="59" y="35"/>
                    <a:pt x="59" y="22"/>
                  </a:cubicBezTo>
                  <a:close/>
                </a:path>
              </a:pathLst>
            </a:custGeom>
            <a:solidFill>
              <a:srgbClr val="898889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8" name="Freeform 13"/>
            <p:cNvSpPr>
              <a:spLocks/>
            </p:cNvSpPr>
            <p:nvPr userDrawn="1"/>
          </p:nvSpPr>
          <p:spPr bwMode="auto">
            <a:xfrm>
              <a:off x="11158537" y="563563"/>
              <a:ext cx="77788" cy="93663"/>
            </a:xfrm>
            <a:custGeom>
              <a:avLst/>
              <a:gdLst>
                <a:gd name="T0" fmla="*/ 57 w 116"/>
                <a:gd name="T1" fmla="*/ 19 h 137"/>
                <a:gd name="T2" fmla="*/ 57 w 116"/>
                <a:gd name="T3" fmla="*/ 19 h 137"/>
                <a:gd name="T4" fmla="*/ 89 w 116"/>
                <a:gd name="T5" fmla="*/ 0 h 137"/>
                <a:gd name="T6" fmla="*/ 116 w 116"/>
                <a:gd name="T7" fmla="*/ 25 h 137"/>
                <a:gd name="T8" fmla="*/ 102 w 116"/>
                <a:gd name="T9" fmla="*/ 42 h 137"/>
                <a:gd name="T10" fmla="*/ 87 w 116"/>
                <a:gd name="T11" fmla="*/ 31 h 137"/>
                <a:gd name="T12" fmla="*/ 76 w 116"/>
                <a:gd name="T13" fmla="*/ 18 h 137"/>
                <a:gd name="T14" fmla="*/ 58 w 116"/>
                <a:gd name="T15" fmla="*/ 52 h 137"/>
                <a:gd name="T16" fmla="*/ 58 w 116"/>
                <a:gd name="T17" fmla="*/ 102 h 137"/>
                <a:gd name="T18" fmla="*/ 81 w 116"/>
                <a:gd name="T19" fmla="*/ 126 h 137"/>
                <a:gd name="T20" fmla="*/ 81 w 116"/>
                <a:gd name="T21" fmla="*/ 137 h 137"/>
                <a:gd name="T22" fmla="*/ 39 w 116"/>
                <a:gd name="T23" fmla="*/ 136 h 137"/>
                <a:gd name="T24" fmla="*/ 0 w 116"/>
                <a:gd name="T25" fmla="*/ 137 h 137"/>
                <a:gd name="T26" fmla="*/ 0 w 116"/>
                <a:gd name="T27" fmla="*/ 126 h 137"/>
                <a:gd name="T28" fmla="*/ 20 w 116"/>
                <a:gd name="T29" fmla="*/ 102 h 137"/>
                <a:gd name="T30" fmla="*/ 20 w 116"/>
                <a:gd name="T31" fmla="*/ 36 h 137"/>
                <a:gd name="T32" fmla="*/ 0 w 116"/>
                <a:gd name="T33" fmla="*/ 12 h 137"/>
                <a:gd name="T34" fmla="*/ 0 w 116"/>
                <a:gd name="T35" fmla="*/ 2 h 137"/>
                <a:gd name="T36" fmla="*/ 37 w 116"/>
                <a:gd name="T37" fmla="*/ 2 h 137"/>
                <a:gd name="T38" fmla="*/ 57 w 116"/>
                <a:gd name="T39" fmla="*/ 2 h 137"/>
                <a:gd name="T40" fmla="*/ 57 w 116"/>
                <a:gd name="T41" fmla="*/ 19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6" h="137">
                  <a:moveTo>
                    <a:pt x="57" y="19"/>
                  </a:moveTo>
                  <a:lnTo>
                    <a:pt x="57" y="19"/>
                  </a:lnTo>
                  <a:cubicBezTo>
                    <a:pt x="65" y="7"/>
                    <a:pt x="75" y="0"/>
                    <a:pt x="89" y="0"/>
                  </a:cubicBezTo>
                  <a:cubicBezTo>
                    <a:pt x="106" y="0"/>
                    <a:pt x="116" y="8"/>
                    <a:pt x="116" y="25"/>
                  </a:cubicBezTo>
                  <a:cubicBezTo>
                    <a:pt x="116" y="37"/>
                    <a:pt x="116" y="42"/>
                    <a:pt x="102" y="42"/>
                  </a:cubicBezTo>
                  <a:cubicBezTo>
                    <a:pt x="94" y="42"/>
                    <a:pt x="88" y="41"/>
                    <a:pt x="87" y="31"/>
                  </a:cubicBezTo>
                  <a:cubicBezTo>
                    <a:pt x="87" y="24"/>
                    <a:pt x="85" y="18"/>
                    <a:pt x="76" y="18"/>
                  </a:cubicBezTo>
                  <a:cubicBezTo>
                    <a:pt x="61" y="18"/>
                    <a:pt x="58" y="35"/>
                    <a:pt x="58" y="52"/>
                  </a:cubicBezTo>
                  <a:lnTo>
                    <a:pt x="58" y="102"/>
                  </a:lnTo>
                  <a:cubicBezTo>
                    <a:pt x="58" y="121"/>
                    <a:pt x="55" y="126"/>
                    <a:pt x="81" y="126"/>
                  </a:cubicBezTo>
                  <a:lnTo>
                    <a:pt x="81" y="137"/>
                  </a:lnTo>
                  <a:cubicBezTo>
                    <a:pt x="65" y="136"/>
                    <a:pt x="52" y="136"/>
                    <a:pt x="39" y="136"/>
                  </a:cubicBezTo>
                  <a:cubicBezTo>
                    <a:pt x="26" y="136"/>
                    <a:pt x="13" y="136"/>
                    <a:pt x="0" y="137"/>
                  </a:cubicBezTo>
                  <a:lnTo>
                    <a:pt x="0" y="126"/>
                  </a:lnTo>
                  <a:cubicBezTo>
                    <a:pt x="23" y="126"/>
                    <a:pt x="20" y="119"/>
                    <a:pt x="20" y="102"/>
                  </a:cubicBezTo>
                  <a:lnTo>
                    <a:pt x="20" y="36"/>
                  </a:lnTo>
                  <a:cubicBezTo>
                    <a:pt x="20" y="19"/>
                    <a:pt x="23" y="12"/>
                    <a:pt x="0" y="12"/>
                  </a:cubicBezTo>
                  <a:lnTo>
                    <a:pt x="0" y="2"/>
                  </a:lnTo>
                  <a:cubicBezTo>
                    <a:pt x="12" y="2"/>
                    <a:pt x="25" y="2"/>
                    <a:pt x="37" y="2"/>
                  </a:cubicBezTo>
                  <a:cubicBezTo>
                    <a:pt x="44" y="2"/>
                    <a:pt x="50" y="2"/>
                    <a:pt x="57" y="2"/>
                  </a:cubicBezTo>
                  <a:lnTo>
                    <a:pt x="57" y="19"/>
                  </a:lnTo>
                  <a:close/>
                </a:path>
              </a:pathLst>
            </a:custGeom>
            <a:solidFill>
              <a:srgbClr val="898889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9" name="Freeform 14"/>
            <p:cNvSpPr>
              <a:spLocks/>
            </p:cNvSpPr>
            <p:nvPr userDrawn="1"/>
          </p:nvSpPr>
          <p:spPr bwMode="auto">
            <a:xfrm>
              <a:off x="11233149" y="512763"/>
              <a:ext cx="111125" cy="144463"/>
            </a:xfrm>
            <a:custGeom>
              <a:avLst/>
              <a:gdLst>
                <a:gd name="T0" fmla="*/ 165 w 165"/>
                <a:gd name="T1" fmla="*/ 213 h 213"/>
                <a:gd name="T2" fmla="*/ 165 w 165"/>
                <a:gd name="T3" fmla="*/ 213 h 213"/>
                <a:gd name="T4" fmla="*/ 165 w 165"/>
                <a:gd name="T5" fmla="*/ 203 h 213"/>
                <a:gd name="T6" fmla="*/ 154 w 165"/>
                <a:gd name="T7" fmla="*/ 201 h 213"/>
                <a:gd name="T8" fmla="*/ 139 w 165"/>
                <a:gd name="T9" fmla="*/ 188 h 213"/>
                <a:gd name="T10" fmla="*/ 90 w 165"/>
                <a:gd name="T11" fmla="*/ 125 h 213"/>
                <a:gd name="T12" fmla="*/ 118 w 165"/>
                <a:gd name="T13" fmla="*/ 100 h 213"/>
                <a:gd name="T14" fmla="*/ 152 w 165"/>
                <a:gd name="T15" fmla="*/ 87 h 213"/>
                <a:gd name="T16" fmla="*/ 152 w 165"/>
                <a:gd name="T17" fmla="*/ 78 h 213"/>
                <a:gd name="T18" fmla="*/ 125 w 165"/>
                <a:gd name="T19" fmla="*/ 78 h 213"/>
                <a:gd name="T20" fmla="*/ 95 w 165"/>
                <a:gd name="T21" fmla="*/ 78 h 213"/>
                <a:gd name="T22" fmla="*/ 95 w 165"/>
                <a:gd name="T23" fmla="*/ 86 h 213"/>
                <a:gd name="T24" fmla="*/ 98 w 165"/>
                <a:gd name="T25" fmla="*/ 87 h 213"/>
                <a:gd name="T26" fmla="*/ 100 w 165"/>
                <a:gd name="T27" fmla="*/ 95 h 213"/>
                <a:gd name="T28" fmla="*/ 58 w 165"/>
                <a:gd name="T29" fmla="*/ 139 h 213"/>
                <a:gd name="T30" fmla="*/ 58 w 165"/>
                <a:gd name="T31" fmla="*/ 0 h 213"/>
                <a:gd name="T32" fmla="*/ 0 w 165"/>
                <a:gd name="T33" fmla="*/ 0 h 213"/>
                <a:gd name="T34" fmla="*/ 0 w 165"/>
                <a:gd name="T35" fmla="*/ 11 h 213"/>
                <a:gd name="T36" fmla="*/ 20 w 165"/>
                <a:gd name="T37" fmla="*/ 34 h 213"/>
                <a:gd name="T38" fmla="*/ 20 w 165"/>
                <a:gd name="T39" fmla="*/ 178 h 213"/>
                <a:gd name="T40" fmla="*/ 0 w 165"/>
                <a:gd name="T41" fmla="*/ 202 h 213"/>
                <a:gd name="T42" fmla="*/ 0 w 165"/>
                <a:gd name="T43" fmla="*/ 213 h 213"/>
                <a:gd name="T44" fmla="*/ 39 w 165"/>
                <a:gd name="T45" fmla="*/ 212 h 213"/>
                <a:gd name="T46" fmla="*/ 78 w 165"/>
                <a:gd name="T47" fmla="*/ 213 h 213"/>
                <a:gd name="T48" fmla="*/ 78 w 165"/>
                <a:gd name="T49" fmla="*/ 202 h 213"/>
                <a:gd name="T50" fmla="*/ 58 w 165"/>
                <a:gd name="T51" fmla="*/ 178 h 213"/>
                <a:gd name="T52" fmla="*/ 58 w 165"/>
                <a:gd name="T53" fmla="*/ 144 h 213"/>
                <a:gd name="T54" fmla="*/ 96 w 165"/>
                <a:gd name="T55" fmla="*/ 194 h 213"/>
                <a:gd name="T56" fmla="*/ 105 w 165"/>
                <a:gd name="T57" fmla="*/ 207 h 213"/>
                <a:gd name="T58" fmla="*/ 109 w 165"/>
                <a:gd name="T59" fmla="*/ 213 h 213"/>
                <a:gd name="T60" fmla="*/ 136 w 165"/>
                <a:gd name="T61" fmla="*/ 212 h 213"/>
                <a:gd name="T62" fmla="*/ 165 w 165"/>
                <a:gd name="T63" fmla="*/ 213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5" h="213">
                  <a:moveTo>
                    <a:pt x="165" y="213"/>
                  </a:moveTo>
                  <a:lnTo>
                    <a:pt x="165" y="213"/>
                  </a:lnTo>
                  <a:lnTo>
                    <a:pt x="165" y="203"/>
                  </a:lnTo>
                  <a:lnTo>
                    <a:pt x="154" y="201"/>
                  </a:lnTo>
                  <a:cubicBezTo>
                    <a:pt x="148" y="200"/>
                    <a:pt x="142" y="193"/>
                    <a:pt x="139" y="188"/>
                  </a:cubicBezTo>
                  <a:lnTo>
                    <a:pt x="90" y="125"/>
                  </a:lnTo>
                  <a:lnTo>
                    <a:pt x="118" y="100"/>
                  </a:lnTo>
                  <a:cubicBezTo>
                    <a:pt x="130" y="90"/>
                    <a:pt x="141" y="89"/>
                    <a:pt x="152" y="87"/>
                  </a:cubicBezTo>
                  <a:lnTo>
                    <a:pt x="152" y="78"/>
                  </a:lnTo>
                  <a:cubicBezTo>
                    <a:pt x="143" y="78"/>
                    <a:pt x="134" y="78"/>
                    <a:pt x="125" y="78"/>
                  </a:cubicBezTo>
                  <a:cubicBezTo>
                    <a:pt x="115" y="78"/>
                    <a:pt x="105" y="78"/>
                    <a:pt x="95" y="78"/>
                  </a:cubicBezTo>
                  <a:lnTo>
                    <a:pt x="95" y="86"/>
                  </a:lnTo>
                  <a:lnTo>
                    <a:pt x="98" y="87"/>
                  </a:lnTo>
                  <a:cubicBezTo>
                    <a:pt x="100" y="90"/>
                    <a:pt x="101" y="93"/>
                    <a:pt x="100" y="95"/>
                  </a:cubicBezTo>
                  <a:cubicBezTo>
                    <a:pt x="88" y="112"/>
                    <a:pt x="73" y="125"/>
                    <a:pt x="58" y="139"/>
                  </a:cubicBezTo>
                  <a:lnTo>
                    <a:pt x="58" y="0"/>
                  </a:lnTo>
                  <a:lnTo>
                    <a:pt x="0" y="0"/>
                  </a:lnTo>
                  <a:lnTo>
                    <a:pt x="0" y="11"/>
                  </a:lnTo>
                  <a:cubicBezTo>
                    <a:pt x="23" y="11"/>
                    <a:pt x="20" y="17"/>
                    <a:pt x="20" y="34"/>
                  </a:cubicBezTo>
                  <a:lnTo>
                    <a:pt x="20" y="178"/>
                  </a:lnTo>
                  <a:cubicBezTo>
                    <a:pt x="20" y="195"/>
                    <a:pt x="23" y="202"/>
                    <a:pt x="0" y="202"/>
                  </a:cubicBezTo>
                  <a:lnTo>
                    <a:pt x="0" y="213"/>
                  </a:lnTo>
                  <a:cubicBezTo>
                    <a:pt x="13" y="213"/>
                    <a:pt x="26" y="213"/>
                    <a:pt x="39" y="212"/>
                  </a:cubicBezTo>
                  <a:cubicBezTo>
                    <a:pt x="52" y="213"/>
                    <a:pt x="65" y="213"/>
                    <a:pt x="78" y="213"/>
                  </a:cubicBezTo>
                  <a:lnTo>
                    <a:pt x="78" y="202"/>
                  </a:lnTo>
                  <a:cubicBezTo>
                    <a:pt x="55" y="202"/>
                    <a:pt x="58" y="195"/>
                    <a:pt x="58" y="178"/>
                  </a:cubicBezTo>
                  <a:lnTo>
                    <a:pt x="58" y="144"/>
                  </a:lnTo>
                  <a:lnTo>
                    <a:pt x="96" y="194"/>
                  </a:lnTo>
                  <a:cubicBezTo>
                    <a:pt x="99" y="199"/>
                    <a:pt x="102" y="203"/>
                    <a:pt x="105" y="207"/>
                  </a:cubicBezTo>
                  <a:lnTo>
                    <a:pt x="109" y="213"/>
                  </a:lnTo>
                  <a:cubicBezTo>
                    <a:pt x="118" y="213"/>
                    <a:pt x="127" y="213"/>
                    <a:pt x="136" y="212"/>
                  </a:cubicBezTo>
                  <a:cubicBezTo>
                    <a:pt x="145" y="213"/>
                    <a:pt x="155" y="213"/>
                    <a:pt x="165" y="213"/>
                  </a:cubicBezTo>
                  <a:close/>
                </a:path>
              </a:pathLst>
            </a:custGeom>
            <a:solidFill>
              <a:srgbClr val="898889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0" name="Freeform 15"/>
            <p:cNvSpPr>
              <a:spLocks noEditPoints="1"/>
            </p:cNvSpPr>
            <p:nvPr userDrawn="1"/>
          </p:nvSpPr>
          <p:spPr bwMode="auto">
            <a:xfrm>
              <a:off x="11342687" y="519113"/>
              <a:ext cx="42863" cy="184150"/>
            </a:xfrm>
            <a:custGeom>
              <a:avLst/>
              <a:gdLst>
                <a:gd name="T0" fmla="*/ 63 w 63"/>
                <a:gd name="T1" fmla="*/ 22 h 275"/>
                <a:gd name="T2" fmla="*/ 63 w 63"/>
                <a:gd name="T3" fmla="*/ 22 h 275"/>
                <a:gd name="T4" fmla="*/ 43 w 63"/>
                <a:gd name="T5" fmla="*/ 0 h 275"/>
                <a:gd name="T6" fmla="*/ 24 w 63"/>
                <a:gd name="T7" fmla="*/ 22 h 275"/>
                <a:gd name="T8" fmla="*/ 43 w 63"/>
                <a:gd name="T9" fmla="*/ 44 h 275"/>
                <a:gd name="T10" fmla="*/ 63 w 63"/>
                <a:gd name="T11" fmla="*/ 22 h 275"/>
                <a:gd name="T12" fmla="*/ 0 w 63"/>
                <a:gd name="T13" fmla="*/ 267 h 275"/>
                <a:gd name="T14" fmla="*/ 0 w 63"/>
                <a:gd name="T15" fmla="*/ 267 h 275"/>
                <a:gd name="T16" fmla="*/ 0 w 63"/>
                <a:gd name="T17" fmla="*/ 275 h 275"/>
                <a:gd name="T18" fmla="*/ 63 w 63"/>
                <a:gd name="T19" fmla="*/ 206 h 275"/>
                <a:gd name="T20" fmla="*/ 63 w 63"/>
                <a:gd name="T21" fmla="*/ 95 h 275"/>
                <a:gd name="T22" fmla="*/ 63 w 63"/>
                <a:gd name="T23" fmla="*/ 70 h 275"/>
                <a:gd name="T24" fmla="*/ 0 w 63"/>
                <a:gd name="T25" fmla="*/ 70 h 275"/>
                <a:gd name="T26" fmla="*/ 0 w 63"/>
                <a:gd name="T27" fmla="*/ 79 h 275"/>
                <a:gd name="T28" fmla="*/ 24 w 63"/>
                <a:gd name="T29" fmla="*/ 101 h 275"/>
                <a:gd name="T30" fmla="*/ 24 w 63"/>
                <a:gd name="T31" fmla="*/ 232 h 275"/>
                <a:gd name="T32" fmla="*/ 0 w 63"/>
                <a:gd name="T33" fmla="*/ 267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3" h="275">
                  <a:moveTo>
                    <a:pt x="63" y="22"/>
                  </a:moveTo>
                  <a:lnTo>
                    <a:pt x="63" y="22"/>
                  </a:lnTo>
                  <a:cubicBezTo>
                    <a:pt x="63" y="9"/>
                    <a:pt x="57" y="0"/>
                    <a:pt x="43" y="0"/>
                  </a:cubicBezTo>
                  <a:cubicBezTo>
                    <a:pt x="30" y="0"/>
                    <a:pt x="24" y="9"/>
                    <a:pt x="24" y="22"/>
                  </a:cubicBezTo>
                  <a:cubicBezTo>
                    <a:pt x="24" y="35"/>
                    <a:pt x="30" y="44"/>
                    <a:pt x="43" y="44"/>
                  </a:cubicBezTo>
                  <a:cubicBezTo>
                    <a:pt x="57" y="44"/>
                    <a:pt x="63" y="35"/>
                    <a:pt x="63" y="22"/>
                  </a:cubicBezTo>
                  <a:close/>
                  <a:moveTo>
                    <a:pt x="0" y="267"/>
                  </a:moveTo>
                  <a:lnTo>
                    <a:pt x="0" y="267"/>
                  </a:lnTo>
                  <a:cubicBezTo>
                    <a:pt x="0" y="275"/>
                    <a:pt x="0" y="275"/>
                    <a:pt x="0" y="275"/>
                  </a:cubicBezTo>
                  <a:cubicBezTo>
                    <a:pt x="35" y="271"/>
                    <a:pt x="63" y="242"/>
                    <a:pt x="63" y="206"/>
                  </a:cubicBezTo>
                  <a:lnTo>
                    <a:pt x="63" y="95"/>
                  </a:lnTo>
                  <a:lnTo>
                    <a:pt x="63" y="70"/>
                  </a:lnTo>
                  <a:lnTo>
                    <a:pt x="0" y="70"/>
                  </a:lnTo>
                  <a:lnTo>
                    <a:pt x="0" y="79"/>
                  </a:lnTo>
                  <a:cubicBezTo>
                    <a:pt x="27" y="79"/>
                    <a:pt x="24" y="88"/>
                    <a:pt x="24" y="101"/>
                  </a:cubicBezTo>
                  <a:lnTo>
                    <a:pt x="24" y="232"/>
                  </a:lnTo>
                  <a:cubicBezTo>
                    <a:pt x="24" y="247"/>
                    <a:pt x="14" y="262"/>
                    <a:pt x="0" y="267"/>
                  </a:cubicBezTo>
                  <a:close/>
                </a:path>
              </a:pathLst>
            </a:custGeom>
            <a:solidFill>
              <a:srgbClr val="898889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1" name="Freeform 16"/>
            <p:cNvSpPr>
              <a:spLocks/>
            </p:cNvSpPr>
            <p:nvPr userDrawn="1"/>
          </p:nvSpPr>
          <p:spPr bwMode="auto">
            <a:xfrm>
              <a:off x="11391899" y="565150"/>
              <a:ext cx="109538" cy="92075"/>
            </a:xfrm>
            <a:custGeom>
              <a:avLst/>
              <a:gdLst>
                <a:gd name="T0" fmla="*/ 106 w 162"/>
                <a:gd name="T1" fmla="*/ 117 h 137"/>
                <a:gd name="T2" fmla="*/ 106 w 162"/>
                <a:gd name="T3" fmla="*/ 117 h 137"/>
                <a:gd name="T4" fmla="*/ 62 w 162"/>
                <a:gd name="T5" fmla="*/ 137 h 137"/>
                <a:gd name="T6" fmla="*/ 20 w 162"/>
                <a:gd name="T7" fmla="*/ 93 h 137"/>
                <a:gd name="T8" fmla="*/ 20 w 162"/>
                <a:gd name="T9" fmla="*/ 31 h 137"/>
                <a:gd name="T10" fmla="*/ 0 w 162"/>
                <a:gd name="T11" fmla="*/ 11 h 137"/>
                <a:gd name="T12" fmla="*/ 0 w 162"/>
                <a:gd name="T13" fmla="*/ 0 h 137"/>
                <a:gd name="T14" fmla="*/ 29 w 162"/>
                <a:gd name="T15" fmla="*/ 0 h 137"/>
                <a:gd name="T16" fmla="*/ 58 w 162"/>
                <a:gd name="T17" fmla="*/ 0 h 137"/>
                <a:gd name="T18" fmla="*/ 58 w 162"/>
                <a:gd name="T19" fmla="*/ 82 h 137"/>
                <a:gd name="T20" fmla="*/ 79 w 162"/>
                <a:gd name="T21" fmla="*/ 118 h 137"/>
                <a:gd name="T22" fmla="*/ 104 w 162"/>
                <a:gd name="T23" fmla="*/ 81 h 137"/>
                <a:gd name="T24" fmla="*/ 104 w 162"/>
                <a:gd name="T25" fmla="*/ 31 h 137"/>
                <a:gd name="T26" fmla="*/ 85 w 162"/>
                <a:gd name="T27" fmla="*/ 11 h 137"/>
                <a:gd name="T28" fmla="*/ 85 w 162"/>
                <a:gd name="T29" fmla="*/ 0 h 137"/>
                <a:gd name="T30" fmla="*/ 114 w 162"/>
                <a:gd name="T31" fmla="*/ 0 h 137"/>
                <a:gd name="T32" fmla="*/ 142 w 162"/>
                <a:gd name="T33" fmla="*/ 0 h 137"/>
                <a:gd name="T34" fmla="*/ 142 w 162"/>
                <a:gd name="T35" fmla="*/ 104 h 137"/>
                <a:gd name="T36" fmla="*/ 162 w 162"/>
                <a:gd name="T37" fmla="*/ 124 h 137"/>
                <a:gd name="T38" fmla="*/ 162 w 162"/>
                <a:gd name="T39" fmla="*/ 135 h 137"/>
                <a:gd name="T40" fmla="*/ 134 w 162"/>
                <a:gd name="T41" fmla="*/ 134 h 137"/>
                <a:gd name="T42" fmla="*/ 106 w 162"/>
                <a:gd name="T43" fmla="*/ 135 h 137"/>
                <a:gd name="T44" fmla="*/ 106 w 162"/>
                <a:gd name="T45" fmla="*/ 117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62" h="137">
                  <a:moveTo>
                    <a:pt x="106" y="117"/>
                  </a:moveTo>
                  <a:lnTo>
                    <a:pt x="106" y="117"/>
                  </a:lnTo>
                  <a:cubicBezTo>
                    <a:pt x="93" y="131"/>
                    <a:pt x="79" y="137"/>
                    <a:pt x="62" y="137"/>
                  </a:cubicBezTo>
                  <a:cubicBezTo>
                    <a:pt x="29" y="137"/>
                    <a:pt x="20" y="124"/>
                    <a:pt x="20" y="93"/>
                  </a:cubicBezTo>
                  <a:lnTo>
                    <a:pt x="20" y="31"/>
                  </a:lnTo>
                  <a:cubicBezTo>
                    <a:pt x="20" y="17"/>
                    <a:pt x="23" y="11"/>
                    <a:pt x="0" y="11"/>
                  </a:cubicBezTo>
                  <a:lnTo>
                    <a:pt x="0" y="0"/>
                  </a:lnTo>
                  <a:cubicBezTo>
                    <a:pt x="10" y="0"/>
                    <a:pt x="20" y="0"/>
                    <a:pt x="29" y="0"/>
                  </a:cubicBezTo>
                  <a:cubicBezTo>
                    <a:pt x="39" y="0"/>
                    <a:pt x="49" y="0"/>
                    <a:pt x="58" y="0"/>
                  </a:cubicBezTo>
                  <a:lnTo>
                    <a:pt x="58" y="82"/>
                  </a:lnTo>
                  <a:cubicBezTo>
                    <a:pt x="58" y="97"/>
                    <a:pt x="58" y="118"/>
                    <a:pt x="79" y="118"/>
                  </a:cubicBezTo>
                  <a:cubicBezTo>
                    <a:pt x="103" y="118"/>
                    <a:pt x="104" y="100"/>
                    <a:pt x="104" y="81"/>
                  </a:cubicBezTo>
                  <a:lnTo>
                    <a:pt x="104" y="31"/>
                  </a:lnTo>
                  <a:cubicBezTo>
                    <a:pt x="104" y="19"/>
                    <a:pt x="107" y="11"/>
                    <a:pt x="85" y="11"/>
                  </a:cubicBezTo>
                  <a:lnTo>
                    <a:pt x="85" y="0"/>
                  </a:lnTo>
                  <a:cubicBezTo>
                    <a:pt x="95" y="0"/>
                    <a:pt x="105" y="0"/>
                    <a:pt x="114" y="0"/>
                  </a:cubicBezTo>
                  <a:cubicBezTo>
                    <a:pt x="123" y="0"/>
                    <a:pt x="133" y="0"/>
                    <a:pt x="142" y="0"/>
                  </a:cubicBezTo>
                  <a:lnTo>
                    <a:pt x="142" y="104"/>
                  </a:lnTo>
                  <a:cubicBezTo>
                    <a:pt x="142" y="117"/>
                    <a:pt x="140" y="124"/>
                    <a:pt x="162" y="124"/>
                  </a:cubicBezTo>
                  <a:lnTo>
                    <a:pt x="162" y="135"/>
                  </a:lnTo>
                  <a:cubicBezTo>
                    <a:pt x="153" y="134"/>
                    <a:pt x="143" y="134"/>
                    <a:pt x="134" y="134"/>
                  </a:cubicBezTo>
                  <a:cubicBezTo>
                    <a:pt x="124" y="134"/>
                    <a:pt x="115" y="134"/>
                    <a:pt x="106" y="135"/>
                  </a:cubicBezTo>
                  <a:lnTo>
                    <a:pt x="106" y="117"/>
                  </a:lnTo>
                  <a:close/>
                </a:path>
              </a:pathLst>
            </a:custGeom>
            <a:solidFill>
              <a:srgbClr val="898889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2" name="Freeform 17"/>
            <p:cNvSpPr>
              <a:spLocks/>
            </p:cNvSpPr>
            <p:nvPr userDrawn="1"/>
          </p:nvSpPr>
          <p:spPr bwMode="auto">
            <a:xfrm>
              <a:off x="11507787" y="563563"/>
              <a:ext cx="109538" cy="93663"/>
            </a:xfrm>
            <a:custGeom>
              <a:avLst/>
              <a:gdLst>
                <a:gd name="T0" fmla="*/ 57 w 164"/>
                <a:gd name="T1" fmla="*/ 19 h 137"/>
                <a:gd name="T2" fmla="*/ 57 w 164"/>
                <a:gd name="T3" fmla="*/ 19 h 137"/>
                <a:gd name="T4" fmla="*/ 103 w 164"/>
                <a:gd name="T5" fmla="*/ 0 h 137"/>
                <a:gd name="T6" fmla="*/ 143 w 164"/>
                <a:gd name="T7" fmla="*/ 43 h 137"/>
                <a:gd name="T8" fmla="*/ 143 w 164"/>
                <a:gd name="T9" fmla="*/ 102 h 137"/>
                <a:gd name="T10" fmla="*/ 164 w 164"/>
                <a:gd name="T11" fmla="*/ 126 h 137"/>
                <a:gd name="T12" fmla="*/ 164 w 164"/>
                <a:gd name="T13" fmla="*/ 137 h 137"/>
                <a:gd name="T14" fmla="*/ 124 w 164"/>
                <a:gd name="T15" fmla="*/ 136 h 137"/>
                <a:gd name="T16" fmla="*/ 89 w 164"/>
                <a:gd name="T17" fmla="*/ 137 h 137"/>
                <a:gd name="T18" fmla="*/ 89 w 164"/>
                <a:gd name="T19" fmla="*/ 126 h 137"/>
                <a:gd name="T20" fmla="*/ 105 w 164"/>
                <a:gd name="T21" fmla="*/ 102 h 137"/>
                <a:gd name="T22" fmla="*/ 105 w 164"/>
                <a:gd name="T23" fmla="*/ 48 h 137"/>
                <a:gd name="T24" fmla="*/ 83 w 164"/>
                <a:gd name="T25" fmla="*/ 20 h 137"/>
                <a:gd name="T26" fmla="*/ 58 w 164"/>
                <a:gd name="T27" fmla="*/ 52 h 137"/>
                <a:gd name="T28" fmla="*/ 58 w 164"/>
                <a:gd name="T29" fmla="*/ 102 h 137"/>
                <a:gd name="T30" fmla="*/ 75 w 164"/>
                <a:gd name="T31" fmla="*/ 126 h 137"/>
                <a:gd name="T32" fmla="*/ 75 w 164"/>
                <a:gd name="T33" fmla="*/ 137 h 137"/>
                <a:gd name="T34" fmla="*/ 39 w 164"/>
                <a:gd name="T35" fmla="*/ 136 h 137"/>
                <a:gd name="T36" fmla="*/ 0 w 164"/>
                <a:gd name="T37" fmla="*/ 137 h 137"/>
                <a:gd name="T38" fmla="*/ 0 w 164"/>
                <a:gd name="T39" fmla="*/ 126 h 137"/>
                <a:gd name="T40" fmla="*/ 20 w 164"/>
                <a:gd name="T41" fmla="*/ 102 h 137"/>
                <a:gd name="T42" fmla="*/ 20 w 164"/>
                <a:gd name="T43" fmla="*/ 37 h 137"/>
                <a:gd name="T44" fmla="*/ 0 w 164"/>
                <a:gd name="T45" fmla="*/ 13 h 137"/>
                <a:gd name="T46" fmla="*/ 0 w 164"/>
                <a:gd name="T47" fmla="*/ 2 h 137"/>
                <a:gd name="T48" fmla="*/ 29 w 164"/>
                <a:gd name="T49" fmla="*/ 2 h 137"/>
                <a:gd name="T50" fmla="*/ 57 w 164"/>
                <a:gd name="T51" fmla="*/ 2 h 137"/>
                <a:gd name="T52" fmla="*/ 57 w 164"/>
                <a:gd name="T53" fmla="*/ 19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64" h="137">
                  <a:moveTo>
                    <a:pt x="57" y="19"/>
                  </a:moveTo>
                  <a:lnTo>
                    <a:pt x="57" y="19"/>
                  </a:lnTo>
                  <a:cubicBezTo>
                    <a:pt x="73" y="8"/>
                    <a:pt x="82" y="0"/>
                    <a:pt x="103" y="0"/>
                  </a:cubicBezTo>
                  <a:cubicBezTo>
                    <a:pt x="134" y="0"/>
                    <a:pt x="143" y="15"/>
                    <a:pt x="143" y="43"/>
                  </a:cubicBezTo>
                  <a:lnTo>
                    <a:pt x="143" y="102"/>
                  </a:lnTo>
                  <a:cubicBezTo>
                    <a:pt x="143" y="119"/>
                    <a:pt x="140" y="126"/>
                    <a:pt x="164" y="126"/>
                  </a:cubicBezTo>
                  <a:lnTo>
                    <a:pt x="164" y="137"/>
                  </a:lnTo>
                  <a:cubicBezTo>
                    <a:pt x="150" y="136"/>
                    <a:pt x="137" y="136"/>
                    <a:pt x="124" y="136"/>
                  </a:cubicBezTo>
                  <a:cubicBezTo>
                    <a:pt x="111" y="136"/>
                    <a:pt x="98" y="136"/>
                    <a:pt x="89" y="137"/>
                  </a:cubicBezTo>
                  <a:lnTo>
                    <a:pt x="89" y="126"/>
                  </a:lnTo>
                  <a:cubicBezTo>
                    <a:pt x="108" y="126"/>
                    <a:pt x="105" y="117"/>
                    <a:pt x="105" y="102"/>
                  </a:cubicBezTo>
                  <a:lnTo>
                    <a:pt x="105" y="48"/>
                  </a:lnTo>
                  <a:cubicBezTo>
                    <a:pt x="105" y="32"/>
                    <a:pt x="102" y="20"/>
                    <a:pt x="83" y="20"/>
                  </a:cubicBezTo>
                  <a:cubicBezTo>
                    <a:pt x="64" y="20"/>
                    <a:pt x="58" y="36"/>
                    <a:pt x="58" y="52"/>
                  </a:cubicBezTo>
                  <a:lnTo>
                    <a:pt x="58" y="102"/>
                  </a:lnTo>
                  <a:cubicBezTo>
                    <a:pt x="58" y="117"/>
                    <a:pt x="56" y="126"/>
                    <a:pt x="75" y="126"/>
                  </a:cubicBezTo>
                  <a:lnTo>
                    <a:pt x="75" y="137"/>
                  </a:lnTo>
                  <a:cubicBezTo>
                    <a:pt x="66" y="136"/>
                    <a:pt x="53" y="136"/>
                    <a:pt x="39" y="136"/>
                  </a:cubicBezTo>
                  <a:cubicBezTo>
                    <a:pt x="26" y="136"/>
                    <a:pt x="13" y="136"/>
                    <a:pt x="0" y="137"/>
                  </a:cubicBezTo>
                  <a:lnTo>
                    <a:pt x="0" y="126"/>
                  </a:lnTo>
                  <a:cubicBezTo>
                    <a:pt x="23" y="126"/>
                    <a:pt x="20" y="119"/>
                    <a:pt x="20" y="102"/>
                  </a:cubicBezTo>
                  <a:lnTo>
                    <a:pt x="20" y="37"/>
                  </a:lnTo>
                  <a:cubicBezTo>
                    <a:pt x="20" y="19"/>
                    <a:pt x="23" y="13"/>
                    <a:pt x="0" y="13"/>
                  </a:cubicBezTo>
                  <a:lnTo>
                    <a:pt x="0" y="2"/>
                  </a:lnTo>
                  <a:cubicBezTo>
                    <a:pt x="10" y="2"/>
                    <a:pt x="19" y="2"/>
                    <a:pt x="29" y="2"/>
                  </a:cubicBezTo>
                  <a:cubicBezTo>
                    <a:pt x="38" y="2"/>
                    <a:pt x="48" y="2"/>
                    <a:pt x="57" y="2"/>
                  </a:cubicBezTo>
                  <a:lnTo>
                    <a:pt x="57" y="19"/>
                  </a:lnTo>
                  <a:close/>
                </a:path>
              </a:pathLst>
            </a:custGeom>
            <a:solidFill>
              <a:srgbClr val="898889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3" name="Freeform 18"/>
            <p:cNvSpPr>
              <a:spLocks/>
            </p:cNvSpPr>
            <p:nvPr userDrawn="1"/>
          </p:nvSpPr>
          <p:spPr bwMode="auto">
            <a:xfrm>
              <a:off x="9904412" y="393700"/>
              <a:ext cx="331788" cy="331788"/>
            </a:xfrm>
            <a:custGeom>
              <a:avLst/>
              <a:gdLst>
                <a:gd name="T0" fmla="*/ 304 w 494"/>
                <a:gd name="T1" fmla="*/ 414 h 494"/>
                <a:gd name="T2" fmla="*/ 304 w 494"/>
                <a:gd name="T3" fmla="*/ 414 h 494"/>
                <a:gd name="T4" fmla="*/ 304 w 494"/>
                <a:gd name="T5" fmla="*/ 0 h 494"/>
                <a:gd name="T6" fmla="*/ 156 w 494"/>
                <a:gd name="T7" fmla="*/ 0 h 494"/>
                <a:gd name="T8" fmla="*/ 113 w 494"/>
                <a:gd name="T9" fmla="*/ 0 h 494"/>
                <a:gd name="T10" fmla="*/ 0 w 494"/>
                <a:gd name="T11" fmla="*/ 0 h 494"/>
                <a:gd name="T12" fmla="*/ 0 w 494"/>
                <a:gd name="T13" fmla="*/ 494 h 494"/>
                <a:gd name="T14" fmla="*/ 494 w 494"/>
                <a:gd name="T15" fmla="*/ 494 h 494"/>
                <a:gd name="T16" fmla="*/ 494 w 494"/>
                <a:gd name="T17" fmla="*/ 414 h 494"/>
                <a:gd name="T18" fmla="*/ 321 w 494"/>
                <a:gd name="T19" fmla="*/ 414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4" h="494">
                  <a:moveTo>
                    <a:pt x="304" y="414"/>
                  </a:moveTo>
                  <a:lnTo>
                    <a:pt x="304" y="414"/>
                  </a:lnTo>
                  <a:lnTo>
                    <a:pt x="304" y="0"/>
                  </a:lnTo>
                  <a:lnTo>
                    <a:pt x="156" y="0"/>
                  </a:lnTo>
                  <a:lnTo>
                    <a:pt x="113" y="0"/>
                  </a:lnTo>
                  <a:lnTo>
                    <a:pt x="0" y="0"/>
                  </a:lnTo>
                  <a:lnTo>
                    <a:pt x="0" y="494"/>
                  </a:lnTo>
                  <a:lnTo>
                    <a:pt x="494" y="494"/>
                  </a:lnTo>
                  <a:lnTo>
                    <a:pt x="494" y="414"/>
                  </a:lnTo>
                  <a:lnTo>
                    <a:pt x="321" y="414"/>
                  </a:lnTo>
                </a:path>
              </a:pathLst>
            </a:custGeom>
            <a:solidFill>
              <a:srgbClr val="898889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sp>
        <p:nvSpPr>
          <p:cNvPr id="24" name="Rectangle 23"/>
          <p:cNvSpPr/>
          <p:nvPr userDrawn="1"/>
        </p:nvSpPr>
        <p:spPr>
          <a:xfrm>
            <a:off x="1071841" y="228600"/>
            <a:ext cx="2890002" cy="6400800"/>
          </a:xfrm>
          <a:prstGeom prst="rect">
            <a:avLst/>
          </a:prstGeom>
          <a:noFill/>
          <a:ln w="12700">
            <a:solidFill>
              <a:schemeClr val="bg2">
                <a:lumMod val="7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47" name="Group 46"/>
          <p:cNvGrpSpPr/>
          <p:nvPr userDrawn="1"/>
        </p:nvGrpSpPr>
        <p:grpSpPr>
          <a:xfrm>
            <a:off x="3961844" y="394031"/>
            <a:ext cx="118300" cy="6067245"/>
            <a:chOff x="3960812" y="394030"/>
            <a:chExt cx="118269" cy="6067245"/>
          </a:xfrm>
        </p:grpSpPr>
        <p:cxnSp>
          <p:nvCxnSpPr>
            <p:cNvPr id="26" name="Straight Connector 25"/>
            <p:cNvCxnSpPr/>
            <p:nvPr userDrawn="1"/>
          </p:nvCxnSpPr>
          <p:spPr>
            <a:xfrm>
              <a:off x="3960812" y="750927"/>
              <a:ext cx="118269" cy="0"/>
            </a:xfrm>
            <a:prstGeom prst="line">
              <a:avLst/>
            </a:prstGeom>
            <a:ln w="12700">
              <a:solidFill>
                <a:schemeClr val="bg2">
                  <a:lumMod val="7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 userDrawn="1"/>
          </p:nvCxnSpPr>
          <p:spPr>
            <a:xfrm>
              <a:off x="3960812" y="1107824"/>
              <a:ext cx="118269" cy="0"/>
            </a:xfrm>
            <a:prstGeom prst="line">
              <a:avLst/>
            </a:prstGeom>
            <a:ln w="12700">
              <a:solidFill>
                <a:schemeClr val="bg2">
                  <a:lumMod val="7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 userDrawn="1"/>
          </p:nvCxnSpPr>
          <p:spPr>
            <a:xfrm>
              <a:off x="3960812" y="1464721"/>
              <a:ext cx="118269" cy="0"/>
            </a:xfrm>
            <a:prstGeom prst="line">
              <a:avLst/>
            </a:prstGeom>
            <a:ln w="12700">
              <a:solidFill>
                <a:schemeClr val="bg2">
                  <a:lumMod val="7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 userDrawn="1"/>
          </p:nvCxnSpPr>
          <p:spPr>
            <a:xfrm>
              <a:off x="3960812" y="1821618"/>
              <a:ext cx="118269" cy="0"/>
            </a:xfrm>
            <a:prstGeom prst="line">
              <a:avLst/>
            </a:prstGeom>
            <a:ln w="12700">
              <a:solidFill>
                <a:schemeClr val="bg2">
                  <a:lumMod val="7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 userDrawn="1"/>
          </p:nvCxnSpPr>
          <p:spPr>
            <a:xfrm>
              <a:off x="3960812" y="2178515"/>
              <a:ext cx="118269" cy="0"/>
            </a:xfrm>
            <a:prstGeom prst="line">
              <a:avLst/>
            </a:prstGeom>
            <a:ln w="12700">
              <a:solidFill>
                <a:schemeClr val="bg2">
                  <a:lumMod val="7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 userDrawn="1"/>
          </p:nvCxnSpPr>
          <p:spPr>
            <a:xfrm>
              <a:off x="3960812" y="2535412"/>
              <a:ext cx="118269" cy="0"/>
            </a:xfrm>
            <a:prstGeom prst="line">
              <a:avLst/>
            </a:prstGeom>
            <a:ln w="12700">
              <a:solidFill>
                <a:schemeClr val="bg2">
                  <a:lumMod val="7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 userDrawn="1"/>
          </p:nvCxnSpPr>
          <p:spPr>
            <a:xfrm>
              <a:off x="3960812" y="2892309"/>
              <a:ext cx="118269" cy="0"/>
            </a:xfrm>
            <a:prstGeom prst="line">
              <a:avLst/>
            </a:prstGeom>
            <a:ln w="12700">
              <a:solidFill>
                <a:schemeClr val="bg2">
                  <a:lumMod val="7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 userDrawn="1"/>
          </p:nvCxnSpPr>
          <p:spPr>
            <a:xfrm>
              <a:off x="3960812" y="3249206"/>
              <a:ext cx="118269" cy="0"/>
            </a:xfrm>
            <a:prstGeom prst="line">
              <a:avLst/>
            </a:prstGeom>
            <a:ln w="12700">
              <a:solidFill>
                <a:schemeClr val="bg2">
                  <a:lumMod val="7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 userDrawn="1"/>
          </p:nvCxnSpPr>
          <p:spPr>
            <a:xfrm>
              <a:off x="3960812" y="3606103"/>
              <a:ext cx="118269" cy="0"/>
            </a:xfrm>
            <a:prstGeom prst="line">
              <a:avLst/>
            </a:prstGeom>
            <a:ln w="12700">
              <a:solidFill>
                <a:schemeClr val="bg2">
                  <a:lumMod val="7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 userDrawn="1"/>
          </p:nvCxnSpPr>
          <p:spPr>
            <a:xfrm>
              <a:off x="3960812" y="3963000"/>
              <a:ext cx="118269" cy="0"/>
            </a:xfrm>
            <a:prstGeom prst="line">
              <a:avLst/>
            </a:prstGeom>
            <a:ln w="12700">
              <a:solidFill>
                <a:schemeClr val="bg2">
                  <a:lumMod val="7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 userDrawn="1"/>
          </p:nvCxnSpPr>
          <p:spPr>
            <a:xfrm>
              <a:off x="3960812" y="4319897"/>
              <a:ext cx="118269" cy="0"/>
            </a:xfrm>
            <a:prstGeom prst="line">
              <a:avLst/>
            </a:prstGeom>
            <a:ln w="12700">
              <a:solidFill>
                <a:schemeClr val="bg2">
                  <a:lumMod val="7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 userDrawn="1"/>
          </p:nvCxnSpPr>
          <p:spPr>
            <a:xfrm>
              <a:off x="3960812" y="4676794"/>
              <a:ext cx="118269" cy="0"/>
            </a:xfrm>
            <a:prstGeom prst="line">
              <a:avLst/>
            </a:prstGeom>
            <a:ln w="12700">
              <a:solidFill>
                <a:schemeClr val="bg2">
                  <a:lumMod val="7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 userDrawn="1"/>
          </p:nvCxnSpPr>
          <p:spPr>
            <a:xfrm>
              <a:off x="3960812" y="5033691"/>
              <a:ext cx="118269" cy="0"/>
            </a:xfrm>
            <a:prstGeom prst="line">
              <a:avLst/>
            </a:prstGeom>
            <a:ln w="12700">
              <a:solidFill>
                <a:schemeClr val="bg2">
                  <a:lumMod val="7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 userDrawn="1"/>
          </p:nvCxnSpPr>
          <p:spPr>
            <a:xfrm>
              <a:off x="3960812" y="5390588"/>
              <a:ext cx="118269" cy="0"/>
            </a:xfrm>
            <a:prstGeom prst="line">
              <a:avLst/>
            </a:prstGeom>
            <a:ln w="12700">
              <a:solidFill>
                <a:schemeClr val="bg2">
                  <a:lumMod val="7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 userDrawn="1"/>
          </p:nvCxnSpPr>
          <p:spPr>
            <a:xfrm>
              <a:off x="3960812" y="5747485"/>
              <a:ext cx="118269" cy="0"/>
            </a:xfrm>
            <a:prstGeom prst="line">
              <a:avLst/>
            </a:prstGeom>
            <a:ln w="12700">
              <a:solidFill>
                <a:schemeClr val="bg2">
                  <a:lumMod val="7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 userDrawn="1"/>
          </p:nvCxnSpPr>
          <p:spPr>
            <a:xfrm>
              <a:off x="3960812" y="6104382"/>
              <a:ext cx="118269" cy="0"/>
            </a:xfrm>
            <a:prstGeom prst="line">
              <a:avLst/>
            </a:prstGeom>
            <a:ln w="12700">
              <a:solidFill>
                <a:schemeClr val="bg2">
                  <a:lumMod val="7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 userDrawn="1"/>
          </p:nvCxnSpPr>
          <p:spPr>
            <a:xfrm>
              <a:off x="3960812" y="6461275"/>
              <a:ext cx="118269" cy="0"/>
            </a:xfrm>
            <a:prstGeom prst="line">
              <a:avLst/>
            </a:prstGeom>
            <a:ln w="12700">
              <a:solidFill>
                <a:schemeClr val="bg2">
                  <a:lumMod val="7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 userDrawn="1"/>
          </p:nvCxnSpPr>
          <p:spPr>
            <a:xfrm>
              <a:off x="3960812" y="394030"/>
              <a:ext cx="118269" cy="0"/>
            </a:xfrm>
            <a:prstGeom prst="line">
              <a:avLst/>
            </a:prstGeom>
            <a:ln w="12700">
              <a:solidFill>
                <a:schemeClr val="bg2">
                  <a:lumMod val="7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08172" y="6629401"/>
            <a:ext cx="10213459" cy="185467"/>
          </a:xfrm>
        </p:spPr>
        <p:txBody>
          <a:bodyPr/>
          <a:lstStyle/>
          <a:p>
            <a:endParaRPr lang="en-US"/>
          </a:p>
        </p:txBody>
      </p:sp>
      <p:sp>
        <p:nvSpPr>
          <p:cNvPr id="4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974070" y="6629400"/>
            <a:ext cx="608330" cy="189962"/>
          </a:xfrm>
        </p:spPr>
        <p:txBody>
          <a:bodyPr/>
          <a:lstStyle/>
          <a:p>
            <a:fld id="{0AC17C75-39CE-4167-B050-C7287AE8EA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406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17C75-39CE-4167-B050-C7287AE8EA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441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983212" y="685801"/>
            <a:ext cx="1600618" cy="3657600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8172" y="685800"/>
            <a:ext cx="8917721" cy="54864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17C75-39CE-4167-B050-C7287AE8EA93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/>
          <p:cNvGrpSpPr/>
          <p:nvPr userDrawn="1"/>
        </p:nvGrpSpPr>
        <p:grpSpPr>
          <a:xfrm rot="5400000">
            <a:off x="9487172" y="5172401"/>
            <a:ext cx="1618500" cy="381099"/>
            <a:chOff x="9904412" y="322263"/>
            <a:chExt cx="1712913" cy="403225"/>
          </a:xfrm>
        </p:grpSpPr>
        <p:sp>
          <p:nvSpPr>
            <p:cNvPr id="8" name="Freeform 5"/>
            <p:cNvSpPr>
              <a:spLocks/>
            </p:cNvSpPr>
            <p:nvPr userDrawn="1"/>
          </p:nvSpPr>
          <p:spPr bwMode="auto">
            <a:xfrm>
              <a:off x="10026649" y="322263"/>
              <a:ext cx="333375" cy="331788"/>
            </a:xfrm>
            <a:custGeom>
              <a:avLst/>
              <a:gdLst>
                <a:gd name="T0" fmla="*/ 0 w 496"/>
                <a:gd name="T1" fmla="*/ 80 h 494"/>
                <a:gd name="T2" fmla="*/ 0 w 496"/>
                <a:gd name="T3" fmla="*/ 80 h 494"/>
                <a:gd name="T4" fmla="*/ 157 w 496"/>
                <a:gd name="T5" fmla="*/ 80 h 494"/>
                <a:gd name="T6" fmla="*/ 192 w 496"/>
                <a:gd name="T7" fmla="*/ 80 h 494"/>
                <a:gd name="T8" fmla="*/ 192 w 496"/>
                <a:gd name="T9" fmla="*/ 108 h 494"/>
                <a:gd name="T10" fmla="*/ 192 w 496"/>
                <a:gd name="T11" fmla="*/ 494 h 494"/>
                <a:gd name="T12" fmla="*/ 341 w 496"/>
                <a:gd name="T13" fmla="*/ 494 h 494"/>
                <a:gd name="T14" fmla="*/ 438 w 496"/>
                <a:gd name="T15" fmla="*/ 494 h 494"/>
                <a:gd name="T16" fmla="*/ 496 w 496"/>
                <a:gd name="T17" fmla="*/ 494 h 494"/>
                <a:gd name="T18" fmla="*/ 496 w 496"/>
                <a:gd name="T19" fmla="*/ 0 h 494"/>
                <a:gd name="T20" fmla="*/ 0 w 496"/>
                <a:gd name="T21" fmla="*/ 0 h 494"/>
                <a:gd name="T22" fmla="*/ 0 w 496"/>
                <a:gd name="T23" fmla="*/ 80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96" h="494">
                  <a:moveTo>
                    <a:pt x="0" y="80"/>
                  </a:moveTo>
                  <a:lnTo>
                    <a:pt x="0" y="80"/>
                  </a:lnTo>
                  <a:lnTo>
                    <a:pt x="157" y="80"/>
                  </a:lnTo>
                  <a:lnTo>
                    <a:pt x="192" y="80"/>
                  </a:lnTo>
                  <a:lnTo>
                    <a:pt x="192" y="108"/>
                  </a:lnTo>
                  <a:lnTo>
                    <a:pt x="192" y="494"/>
                  </a:lnTo>
                  <a:lnTo>
                    <a:pt x="341" y="494"/>
                  </a:lnTo>
                  <a:lnTo>
                    <a:pt x="438" y="494"/>
                  </a:lnTo>
                  <a:lnTo>
                    <a:pt x="496" y="494"/>
                  </a:lnTo>
                  <a:lnTo>
                    <a:pt x="496" y="0"/>
                  </a:lnTo>
                  <a:lnTo>
                    <a:pt x="0" y="0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rgbClr val="069ADD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9" name="Freeform 6"/>
            <p:cNvSpPr>
              <a:spLocks/>
            </p:cNvSpPr>
            <p:nvPr userDrawn="1"/>
          </p:nvSpPr>
          <p:spPr bwMode="auto">
            <a:xfrm>
              <a:off x="10490199" y="523875"/>
              <a:ext cx="101600" cy="133350"/>
            </a:xfrm>
            <a:custGeom>
              <a:avLst/>
              <a:gdLst>
                <a:gd name="T0" fmla="*/ 91 w 150"/>
                <a:gd name="T1" fmla="*/ 185 h 198"/>
                <a:gd name="T2" fmla="*/ 91 w 150"/>
                <a:gd name="T3" fmla="*/ 185 h 198"/>
                <a:gd name="T4" fmla="*/ 129 w 150"/>
                <a:gd name="T5" fmla="*/ 141 h 198"/>
                <a:gd name="T6" fmla="*/ 150 w 150"/>
                <a:gd name="T7" fmla="*/ 141 h 198"/>
                <a:gd name="T8" fmla="*/ 150 w 150"/>
                <a:gd name="T9" fmla="*/ 198 h 198"/>
                <a:gd name="T10" fmla="*/ 44 w 150"/>
                <a:gd name="T11" fmla="*/ 197 h 198"/>
                <a:gd name="T12" fmla="*/ 0 w 150"/>
                <a:gd name="T13" fmla="*/ 198 h 198"/>
                <a:gd name="T14" fmla="*/ 0 w 150"/>
                <a:gd name="T15" fmla="*/ 186 h 198"/>
                <a:gd name="T16" fmla="*/ 24 w 150"/>
                <a:gd name="T17" fmla="*/ 163 h 198"/>
                <a:gd name="T18" fmla="*/ 24 w 150"/>
                <a:gd name="T19" fmla="*/ 35 h 198"/>
                <a:gd name="T20" fmla="*/ 0 w 150"/>
                <a:gd name="T21" fmla="*/ 12 h 198"/>
                <a:gd name="T22" fmla="*/ 0 w 150"/>
                <a:gd name="T23" fmla="*/ 0 h 198"/>
                <a:gd name="T24" fmla="*/ 44 w 150"/>
                <a:gd name="T25" fmla="*/ 1 h 198"/>
                <a:gd name="T26" fmla="*/ 90 w 150"/>
                <a:gd name="T27" fmla="*/ 0 h 198"/>
                <a:gd name="T28" fmla="*/ 90 w 150"/>
                <a:gd name="T29" fmla="*/ 12 h 198"/>
                <a:gd name="T30" fmla="*/ 65 w 150"/>
                <a:gd name="T31" fmla="*/ 35 h 198"/>
                <a:gd name="T32" fmla="*/ 65 w 150"/>
                <a:gd name="T33" fmla="*/ 185 h 198"/>
                <a:gd name="T34" fmla="*/ 91 w 150"/>
                <a:gd name="T35" fmla="*/ 185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0" h="198">
                  <a:moveTo>
                    <a:pt x="91" y="185"/>
                  </a:moveTo>
                  <a:lnTo>
                    <a:pt x="91" y="185"/>
                  </a:lnTo>
                  <a:cubicBezTo>
                    <a:pt x="125" y="185"/>
                    <a:pt x="125" y="175"/>
                    <a:pt x="129" y="141"/>
                  </a:cubicBezTo>
                  <a:lnTo>
                    <a:pt x="150" y="141"/>
                  </a:lnTo>
                  <a:lnTo>
                    <a:pt x="150" y="198"/>
                  </a:lnTo>
                  <a:cubicBezTo>
                    <a:pt x="113" y="198"/>
                    <a:pt x="81" y="197"/>
                    <a:pt x="44" y="197"/>
                  </a:cubicBezTo>
                  <a:cubicBezTo>
                    <a:pt x="28" y="197"/>
                    <a:pt x="12" y="198"/>
                    <a:pt x="0" y="198"/>
                  </a:cubicBezTo>
                  <a:lnTo>
                    <a:pt x="0" y="186"/>
                  </a:lnTo>
                  <a:cubicBezTo>
                    <a:pt x="28" y="186"/>
                    <a:pt x="23" y="180"/>
                    <a:pt x="24" y="163"/>
                  </a:cubicBezTo>
                  <a:lnTo>
                    <a:pt x="24" y="35"/>
                  </a:lnTo>
                  <a:cubicBezTo>
                    <a:pt x="23" y="18"/>
                    <a:pt x="28" y="12"/>
                    <a:pt x="0" y="12"/>
                  </a:cubicBezTo>
                  <a:lnTo>
                    <a:pt x="0" y="0"/>
                  </a:lnTo>
                  <a:cubicBezTo>
                    <a:pt x="12" y="0"/>
                    <a:pt x="28" y="0"/>
                    <a:pt x="44" y="1"/>
                  </a:cubicBezTo>
                  <a:cubicBezTo>
                    <a:pt x="61" y="0"/>
                    <a:pt x="77" y="0"/>
                    <a:pt x="90" y="0"/>
                  </a:cubicBezTo>
                  <a:lnTo>
                    <a:pt x="90" y="12"/>
                  </a:lnTo>
                  <a:cubicBezTo>
                    <a:pt x="63" y="12"/>
                    <a:pt x="65" y="17"/>
                    <a:pt x="65" y="35"/>
                  </a:cubicBezTo>
                  <a:lnTo>
                    <a:pt x="65" y="185"/>
                  </a:lnTo>
                  <a:lnTo>
                    <a:pt x="91" y="185"/>
                  </a:lnTo>
                  <a:close/>
                </a:path>
              </a:pathLst>
            </a:custGeom>
            <a:solidFill>
              <a:srgbClr val="898889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0" name="Freeform 7"/>
            <p:cNvSpPr>
              <a:spLocks noEditPoints="1"/>
            </p:cNvSpPr>
            <p:nvPr userDrawn="1"/>
          </p:nvSpPr>
          <p:spPr bwMode="auto">
            <a:xfrm>
              <a:off x="10601324" y="563563"/>
              <a:ext cx="92075" cy="93663"/>
            </a:xfrm>
            <a:custGeom>
              <a:avLst/>
              <a:gdLst>
                <a:gd name="T0" fmla="*/ 81 w 138"/>
                <a:gd name="T1" fmla="*/ 123 h 139"/>
                <a:gd name="T2" fmla="*/ 81 w 138"/>
                <a:gd name="T3" fmla="*/ 123 h 139"/>
                <a:gd name="T4" fmla="*/ 38 w 138"/>
                <a:gd name="T5" fmla="*/ 139 h 139"/>
                <a:gd name="T6" fmla="*/ 0 w 138"/>
                <a:gd name="T7" fmla="*/ 99 h 139"/>
                <a:gd name="T8" fmla="*/ 35 w 138"/>
                <a:gd name="T9" fmla="*/ 61 h 139"/>
                <a:gd name="T10" fmla="*/ 57 w 138"/>
                <a:gd name="T11" fmla="*/ 60 h 139"/>
                <a:gd name="T12" fmla="*/ 80 w 138"/>
                <a:gd name="T13" fmla="*/ 60 h 139"/>
                <a:gd name="T14" fmla="*/ 61 w 138"/>
                <a:gd name="T15" fmla="*/ 11 h 139"/>
                <a:gd name="T16" fmla="*/ 42 w 138"/>
                <a:gd name="T17" fmla="*/ 34 h 139"/>
                <a:gd name="T18" fmla="*/ 36 w 138"/>
                <a:gd name="T19" fmla="*/ 42 h 139"/>
                <a:gd name="T20" fmla="*/ 16 w 138"/>
                <a:gd name="T21" fmla="*/ 42 h 139"/>
                <a:gd name="T22" fmla="*/ 11 w 138"/>
                <a:gd name="T23" fmla="*/ 34 h 139"/>
                <a:gd name="T24" fmla="*/ 61 w 138"/>
                <a:gd name="T25" fmla="*/ 0 h 139"/>
                <a:gd name="T26" fmla="*/ 118 w 138"/>
                <a:gd name="T27" fmla="*/ 43 h 139"/>
                <a:gd name="T28" fmla="*/ 118 w 138"/>
                <a:gd name="T29" fmla="*/ 102 h 139"/>
                <a:gd name="T30" fmla="*/ 138 w 138"/>
                <a:gd name="T31" fmla="*/ 126 h 139"/>
                <a:gd name="T32" fmla="*/ 138 w 138"/>
                <a:gd name="T33" fmla="*/ 137 h 139"/>
                <a:gd name="T34" fmla="*/ 110 w 138"/>
                <a:gd name="T35" fmla="*/ 136 h 139"/>
                <a:gd name="T36" fmla="*/ 81 w 138"/>
                <a:gd name="T37" fmla="*/ 137 h 139"/>
                <a:gd name="T38" fmla="*/ 81 w 138"/>
                <a:gd name="T39" fmla="*/ 123 h 139"/>
                <a:gd name="T40" fmla="*/ 80 w 138"/>
                <a:gd name="T41" fmla="*/ 71 h 139"/>
                <a:gd name="T42" fmla="*/ 80 w 138"/>
                <a:gd name="T43" fmla="*/ 71 h 139"/>
                <a:gd name="T44" fmla="*/ 69 w 138"/>
                <a:gd name="T45" fmla="*/ 71 h 139"/>
                <a:gd name="T46" fmla="*/ 41 w 138"/>
                <a:gd name="T47" fmla="*/ 89 h 139"/>
                <a:gd name="T48" fmla="*/ 59 w 138"/>
                <a:gd name="T49" fmla="*/ 122 h 139"/>
                <a:gd name="T50" fmla="*/ 80 w 138"/>
                <a:gd name="T51" fmla="*/ 97 h 139"/>
                <a:gd name="T52" fmla="*/ 80 w 138"/>
                <a:gd name="T53" fmla="*/ 71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38" h="139">
                  <a:moveTo>
                    <a:pt x="81" y="123"/>
                  </a:moveTo>
                  <a:lnTo>
                    <a:pt x="81" y="123"/>
                  </a:lnTo>
                  <a:cubicBezTo>
                    <a:pt x="66" y="133"/>
                    <a:pt x="56" y="139"/>
                    <a:pt x="38" y="139"/>
                  </a:cubicBezTo>
                  <a:cubicBezTo>
                    <a:pt x="12" y="139"/>
                    <a:pt x="0" y="124"/>
                    <a:pt x="0" y="99"/>
                  </a:cubicBezTo>
                  <a:cubicBezTo>
                    <a:pt x="0" y="77"/>
                    <a:pt x="12" y="63"/>
                    <a:pt x="35" y="61"/>
                  </a:cubicBezTo>
                  <a:cubicBezTo>
                    <a:pt x="43" y="60"/>
                    <a:pt x="49" y="60"/>
                    <a:pt x="57" y="60"/>
                  </a:cubicBezTo>
                  <a:lnTo>
                    <a:pt x="80" y="60"/>
                  </a:lnTo>
                  <a:cubicBezTo>
                    <a:pt x="80" y="42"/>
                    <a:pt x="87" y="11"/>
                    <a:pt x="61" y="11"/>
                  </a:cubicBezTo>
                  <a:cubicBezTo>
                    <a:pt x="50" y="11"/>
                    <a:pt x="43" y="15"/>
                    <a:pt x="42" y="34"/>
                  </a:cubicBezTo>
                  <a:cubicBezTo>
                    <a:pt x="43" y="40"/>
                    <a:pt x="41" y="42"/>
                    <a:pt x="36" y="42"/>
                  </a:cubicBezTo>
                  <a:lnTo>
                    <a:pt x="16" y="42"/>
                  </a:lnTo>
                  <a:cubicBezTo>
                    <a:pt x="13" y="43"/>
                    <a:pt x="10" y="41"/>
                    <a:pt x="11" y="34"/>
                  </a:cubicBezTo>
                  <a:cubicBezTo>
                    <a:pt x="8" y="8"/>
                    <a:pt x="36" y="0"/>
                    <a:pt x="61" y="0"/>
                  </a:cubicBezTo>
                  <a:cubicBezTo>
                    <a:pt x="103" y="2"/>
                    <a:pt x="118" y="5"/>
                    <a:pt x="118" y="43"/>
                  </a:cubicBezTo>
                  <a:lnTo>
                    <a:pt x="118" y="102"/>
                  </a:lnTo>
                  <a:cubicBezTo>
                    <a:pt x="118" y="125"/>
                    <a:pt x="114" y="126"/>
                    <a:pt x="138" y="126"/>
                  </a:cubicBezTo>
                  <a:lnTo>
                    <a:pt x="138" y="137"/>
                  </a:lnTo>
                  <a:cubicBezTo>
                    <a:pt x="129" y="137"/>
                    <a:pt x="119" y="137"/>
                    <a:pt x="110" y="136"/>
                  </a:cubicBezTo>
                  <a:cubicBezTo>
                    <a:pt x="100" y="137"/>
                    <a:pt x="91" y="137"/>
                    <a:pt x="81" y="137"/>
                  </a:cubicBezTo>
                  <a:lnTo>
                    <a:pt x="81" y="123"/>
                  </a:lnTo>
                  <a:close/>
                  <a:moveTo>
                    <a:pt x="80" y="71"/>
                  </a:moveTo>
                  <a:lnTo>
                    <a:pt x="80" y="71"/>
                  </a:lnTo>
                  <a:lnTo>
                    <a:pt x="69" y="71"/>
                  </a:lnTo>
                  <a:cubicBezTo>
                    <a:pt x="54" y="71"/>
                    <a:pt x="45" y="74"/>
                    <a:pt x="41" y="89"/>
                  </a:cubicBezTo>
                  <a:cubicBezTo>
                    <a:pt x="39" y="104"/>
                    <a:pt x="40" y="122"/>
                    <a:pt x="59" y="122"/>
                  </a:cubicBezTo>
                  <a:cubicBezTo>
                    <a:pt x="74" y="122"/>
                    <a:pt x="80" y="111"/>
                    <a:pt x="80" y="97"/>
                  </a:cubicBezTo>
                  <a:lnTo>
                    <a:pt x="80" y="71"/>
                  </a:lnTo>
                  <a:close/>
                </a:path>
              </a:pathLst>
            </a:custGeom>
            <a:solidFill>
              <a:srgbClr val="898889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1" name="Freeform 8"/>
            <p:cNvSpPr>
              <a:spLocks/>
            </p:cNvSpPr>
            <p:nvPr userDrawn="1"/>
          </p:nvSpPr>
          <p:spPr bwMode="auto">
            <a:xfrm>
              <a:off x="10699749" y="563563"/>
              <a:ext cx="109538" cy="93663"/>
            </a:xfrm>
            <a:custGeom>
              <a:avLst/>
              <a:gdLst>
                <a:gd name="T0" fmla="*/ 57 w 163"/>
                <a:gd name="T1" fmla="*/ 19 h 137"/>
                <a:gd name="T2" fmla="*/ 57 w 163"/>
                <a:gd name="T3" fmla="*/ 19 h 137"/>
                <a:gd name="T4" fmla="*/ 103 w 163"/>
                <a:gd name="T5" fmla="*/ 0 h 137"/>
                <a:gd name="T6" fmla="*/ 143 w 163"/>
                <a:gd name="T7" fmla="*/ 43 h 137"/>
                <a:gd name="T8" fmla="*/ 143 w 163"/>
                <a:gd name="T9" fmla="*/ 102 h 137"/>
                <a:gd name="T10" fmla="*/ 163 w 163"/>
                <a:gd name="T11" fmla="*/ 126 h 137"/>
                <a:gd name="T12" fmla="*/ 163 w 163"/>
                <a:gd name="T13" fmla="*/ 137 h 137"/>
                <a:gd name="T14" fmla="*/ 124 w 163"/>
                <a:gd name="T15" fmla="*/ 136 h 137"/>
                <a:gd name="T16" fmla="*/ 88 w 163"/>
                <a:gd name="T17" fmla="*/ 137 h 137"/>
                <a:gd name="T18" fmla="*/ 88 w 163"/>
                <a:gd name="T19" fmla="*/ 126 h 137"/>
                <a:gd name="T20" fmla="*/ 105 w 163"/>
                <a:gd name="T21" fmla="*/ 102 h 137"/>
                <a:gd name="T22" fmla="*/ 105 w 163"/>
                <a:gd name="T23" fmla="*/ 48 h 137"/>
                <a:gd name="T24" fmla="*/ 82 w 163"/>
                <a:gd name="T25" fmla="*/ 20 h 137"/>
                <a:gd name="T26" fmla="*/ 58 w 163"/>
                <a:gd name="T27" fmla="*/ 52 h 137"/>
                <a:gd name="T28" fmla="*/ 58 w 163"/>
                <a:gd name="T29" fmla="*/ 102 h 137"/>
                <a:gd name="T30" fmla="*/ 74 w 163"/>
                <a:gd name="T31" fmla="*/ 126 h 137"/>
                <a:gd name="T32" fmla="*/ 74 w 163"/>
                <a:gd name="T33" fmla="*/ 137 h 137"/>
                <a:gd name="T34" fmla="*/ 39 w 163"/>
                <a:gd name="T35" fmla="*/ 136 h 137"/>
                <a:gd name="T36" fmla="*/ 0 w 163"/>
                <a:gd name="T37" fmla="*/ 137 h 137"/>
                <a:gd name="T38" fmla="*/ 0 w 163"/>
                <a:gd name="T39" fmla="*/ 126 h 137"/>
                <a:gd name="T40" fmla="*/ 20 w 163"/>
                <a:gd name="T41" fmla="*/ 102 h 137"/>
                <a:gd name="T42" fmla="*/ 20 w 163"/>
                <a:gd name="T43" fmla="*/ 37 h 137"/>
                <a:gd name="T44" fmla="*/ 0 w 163"/>
                <a:gd name="T45" fmla="*/ 13 h 137"/>
                <a:gd name="T46" fmla="*/ 0 w 163"/>
                <a:gd name="T47" fmla="*/ 2 h 137"/>
                <a:gd name="T48" fmla="*/ 28 w 163"/>
                <a:gd name="T49" fmla="*/ 2 h 137"/>
                <a:gd name="T50" fmla="*/ 57 w 163"/>
                <a:gd name="T51" fmla="*/ 2 h 137"/>
                <a:gd name="T52" fmla="*/ 57 w 163"/>
                <a:gd name="T53" fmla="*/ 19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63" h="137">
                  <a:moveTo>
                    <a:pt x="57" y="19"/>
                  </a:moveTo>
                  <a:lnTo>
                    <a:pt x="57" y="19"/>
                  </a:lnTo>
                  <a:cubicBezTo>
                    <a:pt x="72" y="8"/>
                    <a:pt x="81" y="0"/>
                    <a:pt x="103" y="0"/>
                  </a:cubicBezTo>
                  <a:cubicBezTo>
                    <a:pt x="133" y="0"/>
                    <a:pt x="143" y="15"/>
                    <a:pt x="143" y="43"/>
                  </a:cubicBezTo>
                  <a:lnTo>
                    <a:pt x="143" y="102"/>
                  </a:lnTo>
                  <a:cubicBezTo>
                    <a:pt x="143" y="119"/>
                    <a:pt x="140" y="126"/>
                    <a:pt x="163" y="126"/>
                  </a:cubicBezTo>
                  <a:lnTo>
                    <a:pt x="163" y="137"/>
                  </a:lnTo>
                  <a:cubicBezTo>
                    <a:pt x="150" y="136"/>
                    <a:pt x="137" y="136"/>
                    <a:pt x="124" y="136"/>
                  </a:cubicBezTo>
                  <a:cubicBezTo>
                    <a:pt x="111" y="136"/>
                    <a:pt x="98" y="136"/>
                    <a:pt x="88" y="137"/>
                  </a:cubicBezTo>
                  <a:lnTo>
                    <a:pt x="88" y="126"/>
                  </a:lnTo>
                  <a:cubicBezTo>
                    <a:pt x="108" y="126"/>
                    <a:pt x="105" y="117"/>
                    <a:pt x="105" y="102"/>
                  </a:cubicBezTo>
                  <a:lnTo>
                    <a:pt x="105" y="48"/>
                  </a:lnTo>
                  <a:cubicBezTo>
                    <a:pt x="105" y="32"/>
                    <a:pt x="101" y="20"/>
                    <a:pt x="82" y="20"/>
                  </a:cubicBezTo>
                  <a:cubicBezTo>
                    <a:pt x="63" y="20"/>
                    <a:pt x="58" y="36"/>
                    <a:pt x="58" y="52"/>
                  </a:cubicBezTo>
                  <a:lnTo>
                    <a:pt x="58" y="102"/>
                  </a:lnTo>
                  <a:cubicBezTo>
                    <a:pt x="58" y="117"/>
                    <a:pt x="55" y="126"/>
                    <a:pt x="74" y="126"/>
                  </a:cubicBezTo>
                  <a:lnTo>
                    <a:pt x="74" y="137"/>
                  </a:lnTo>
                  <a:cubicBezTo>
                    <a:pt x="65" y="136"/>
                    <a:pt x="52" y="136"/>
                    <a:pt x="39" y="136"/>
                  </a:cubicBezTo>
                  <a:cubicBezTo>
                    <a:pt x="26" y="136"/>
                    <a:pt x="13" y="136"/>
                    <a:pt x="0" y="137"/>
                  </a:cubicBezTo>
                  <a:lnTo>
                    <a:pt x="0" y="126"/>
                  </a:lnTo>
                  <a:cubicBezTo>
                    <a:pt x="23" y="126"/>
                    <a:pt x="20" y="119"/>
                    <a:pt x="20" y="102"/>
                  </a:cubicBezTo>
                  <a:lnTo>
                    <a:pt x="20" y="37"/>
                  </a:lnTo>
                  <a:cubicBezTo>
                    <a:pt x="20" y="19"/>
                    <a:pt x="23" y="13"/>
                    <a:pt x="0" y="13"/>
                  </a:cubicBezTo>
                  <a:lnTo>
                    <a:pt x="0" y="2"/>
                  </a:lnTo>
                  <a:cubicBezTo>
                    <a:pt x="9" y="2"/>
                    <a:pt x="19" y="2"/>
                    <a:pt x="28" y="2"/>
                  </a:cubicBezTo>
                  <a:cubicBezTo>
                    <a:pt x="38" y="2"/>
                    <a:pt x="47" y="2"/>
                    <a:pt x="57" y="2"/>
                  </a:cubicBezTo>
                  <a:lnTo>
                    <a:pt x="57" y="19"/>
                  </a:lnTo>
                  <a:close/>
                </a:path>
              </a:pathLst>
            </a:custGeom>
            <a:solidFill>
              <a:srgbClr val="898889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2" name="Freeform 9"/>
            <p:cNvSpPr>
              <a:spLocks noEditPoints="1"/>
            </p:cNvSpPr>
            <p:nvPr userDrawn="1"/>
          </p:nvSpPr>
          <p:spPr bwMode="auto">
            <a:xfrm>
              <a:off x="10812462" y="512763"/>
              <a:ext cx="103188" cy="144463"/>
            </a:xfrm>
            <a:custGeom>
              <a:avLst/>
              <a:gdLst>
                <a:gd name="T0" fmla="*/ 97 w 154"/>
                <a:gd name="T1" fmla="*/ 197 h 215"/>
                <a:gd name="T2" fmla="*/ 97 w 154"/>
                <a:gd name="T3" fmla="*/ 197 h 215"/>
                <a:gd name="T4" fmla="*/ 58 w 154"/>
                <a:gd name="T5" fmla="*/ 215 h 215"/>
                <a:gd name="T6" fmla="*/ 0 w 154"/>
                <a:gd name="T7" fmla="*/ 150 h 215"/>
                <a:gd name="T8" fmla="*/ 55 w 154"/>
                <a:gd name="T9" fmla="*/ 76 h 215"/>
                <a:gd name="T10" fmla="*/ 95 w 154"/>
                <a:gd name="T11" fmla="*/ 91 h 215"/>
                <a:gd name="T12" fmla="*/ 95 w 154"/>
                <a:gd name="T13" fmla="*/ 34 h 215"/>
                <a:gd name="T14" fmla="*/ 75 w 154"/>
                <a:gd name="T15" fmla="*/ 11 h 215"/>
                <a:gd name="T16" fmla="*/ 75 w 154"/>
                <a:gd name="T17" fmla="*/ 0 h 215"/>
                <a:gd name="T18" fmla="*/ 133 w 154"/>
                <a:gd name="T19" fmla="*/ 0 h 215"/>
                <a:gd name="T20" fmla="*/ 133 w 154"/>
                <a:gd name="T21" fmla="*/ 178 h 215"/>
                <a:gd name="T22" fmla="*/ 154 w 154"/>
                <a:gd name="T23" fmla="*/ 202 h 215"/>
                <a:gd name="T24" fmla="*/ 154 w 154"/>
                <a:gd name="T25" fmla="*/ 213 h 215"/>
                <a:gd name="T26" fmla="*/ 125 w 154"/>
                <a:gd name="T27" fmla="*/ 212 h 215"/>
                <a:gd name="T28" fmla="*/ 97 w 154"/>
                <a:gd name="T29" fmla="*/ 213 h 215"/>
                <a:gd name="T30" fmla="*/ 97 w 154"/>
                <a:gd name="T31" fmla="*/ 197 h 215"/>
                <a:gd name="T32" fmla="*/ 95 w 154"/>
                <a:gd name="T33" fmla="*/ 124 h 215"/>
                <a:gd name="T34" fmla="*/ 95 w 154"/>
                <a:gd name="T35" fmla="*/ 124 h 215"/>
                <a:gd name="T36" fmla="*/ 70 w 154"/>
                <a:gd name="T37" fmla="*/ 89 h 215"/>
                <a:gd name="T38" fmla="*/ 43 w 154"/>
                <a:gd name="T39" fmla="*/ 136 h 215"/>
                <a:gd name="T40" fmla="*/ 43 w 154"/>
                <a:gd name="T41" fmla="*/ 151 h 215"/>
                <a:gd name="T42" fmla="*/ 68 w 154"/>
                <a:gd name="T43" fmla="*/ 201 h 215"/>
                <a:gd name="T44" fmla="*/ 95 w 154"/>
                <a:gd name="T45" fmla="*/ 167 h 215"/>
                <a:gd name="T46" fmla="*/ 95 w 154"/>
                <a:gd name="T47" fmla="*/ 124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54" h="215">
                  <a:moveTo>
                    <a:pt x="97" y="197"/>
                  </a:moveTo>
                  <a:lnTo>
                    <a:pt x="97" y="197"/>
                  </a:lnTo>
                  <a:cubicBezTo>
                    <a:pt x="86" y="209"/>
                    <a:pt x="74" y="215"/>
                    <a:pt x="58" y="215"/>
                  </a:cubicBezTo>
                  <a:cubicBezTo>
                    <a:pt x="17" y="215"/>
                    <a:pt x="0" y="190"/>
                    <a:pt x="0" y="150"/>
                  </a:cubicBezTo>
                  <a:cubicBezTo>
                    <a:pt x="0" y="112"/>
                    <a:pt x="11" y="76"/>
                    <a:pt x="55" y="76"/>
                  </a:cubicBezTo>
                  <a:cubicBezTo>
                    <a:pt x="68" y="76"/>
                    <a:pt x="85" y="79"/>
                    <a:pt x="95" y="91"/>
                  </a:cubicBezTo>
                  <a:lnTo>
                    <a:pt x="95" y="34"/>
                  </a:lnTo>
                  <a:cubicBezTo>
                    <a:pt x="95" y="17"/>
                    <a:pt x="98" y="11"/>
                    <a:pt x="75" y="11"/>
                  </a:cubicBezTo>
                  <a:lnTo>
                    <a:pt x="75" y="0"/>
                  </a:lnTo>
                  <a:lnTo>
                    <a:pt x="133" y="0"/>
                  </a:lnTo>
                  <a:lnTo>
                    <a:pt x="133" y="178"/>
                  </a:lnTo>
                  <a:cubicBezTo>
                    <a:pt x="133" y="195"/>
                    <a:pt x="130" y="202"/>
                    <a:pt x="154" y="202"/>
                  </a:cubicBezTo>
                  <a:lnTo>
                    <a:pt x="154" y="213"/>
                  </a:lnTo>
                  <a:cubicBezTo>
                    <a:pt x="144" y="212"/>
                    <a:pt x="135" y="212"/>
                    <a:pt x="125" y="212"/>
                  </a:cubicBezTo>
                  <a:cubicBezTo>
                    <a:pt x="116" y="212"/>
                    <a:pt x="106" y="212"/>
                    <a:pt x="97" y="213"/>
                  </a:cubicBezTo>
                  <a:lnTo>
                    <a:pt x="97" y="197"/>
                  </a:lnTo>
                  <a:close/>
                  <a:moveTo>
                    <a:pt x="95" y="124"/>
                  </a:moveTo>
                  <a:lnTo>
                    <a:pt x="95" y="124"/>
                  </a:lnTo>
                  <a:cubicBezTo>
                    <a:pt x="95" y="109"/>
                    <a:pt x="89" y="89"/>
                    <a:pt x="70" y="89"/>
                  </a:cubicBezTo>
                  <a:cubicBezTo>
                    <a:pt x="44" y="89"/>
                    <a:pt x="43" y="116"/>
                    <a:pt x="43" y="136"/>
                  </a:cubicBezTo>
                  <a:lnTo>
                    <a:pt x="43" y="151"/>
                  </a:lnTo>
                  <a:cubicBezTo>
                    <a:pt x="43" y="169"/>
                    <a:pt x="43" y="201"/>
                    <a:pt x="68" y="201"/>
                  </a:cubicBezTo>
                  <a:cubicBezTo>
                    <a:pt x="87" y="201"/>
                    <a:pt x="95" y="183"/>
                    <a:pt x="95" y="167"/>
                  </a:cubicBezTo>
                  <a:lnTo>
                    <a:pt x="95" y="124"/>
                  </a:lnTo>
                  <a:close/>
                </a:path>
              </a:pathLst>
            </a:custGeom>
            <a:solidFill>
              <a:srgbClr val="898889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3" name="Freeform 10"/>
            <p:cNvSpPr>
              <a:spLocks/>
            </p:cNvSpPr>
            <p:nvPr userDrawn="1"/>
          </p:nvSpPr>
          <p:spPr bwMode="auto">
            <a:xfrm>
              <a:off x="10923587" y="563563"/>
              <a:ext cx="71438" cy="93663"/>
            </a:xfrm>
            <a:custGeom>
              <a:avLst/>
              <a:gdLst>
                <a:gd name="T0" fmla="*/ 101 w 108"/>
                <a:gd name="T1" fmla="*/ 41 h 139"/>
                <a:gd name="T2" fmla="*/ 101 w 108"/>
                <a:gd name="T3" fmla="*/ 41 h 139"/>
                <a:gd name="T4" fmla="*/ 84 w 108"/>
                <a:gd name="T5" fmla="*/ 41 h 139"/>
                <a:gd name="T6" fmla="*/ 59 w 108"/>
                <a:gd name="T7" fmla="*/ 11 h 139"/>
                <a:gd name="T8" fmla="*/ 36 w 108"/>
                <a:gd name="T9" fmla="*/ 30 h 139"/>
                <a:gd name="T10" fmla="*/ 108 w 108"/>
                <a:gd name="T11" fmla="*/ 96 h 139"/>
                <a:gd name="T12" fmla="*/ 53 w 108"/>
                <a:gd name="T13" fmla="*/ 139 h 139"/>
                <a:gd name="T14" fmla="*/ 0 w 108"/>
                <a:gd name="T15" fmla="*/ 134 h 139"/>
                <a:gd name="T16" fmla="*/ 0 w 108"/>
                <a:gd name="T17" fmla="*/ 95 h 139"/>
                <a:gd name="T18" fmla="*/ 19 w 108"/>
                <a:gd name="T19" fmla="*/ 95 h 139"/>
                <a:gd name="T20" fmla="*/ 20 w 108"/>
                <a:gd name="T21" fmla="*/ 107 h 139"/>
                <a:gd name="T22" fmla="*/ 45 w 108"/>
                <a:gd name="T23" fmla="*/ 129 h 139"/>
                <a:gd name="T24" fmla="*/ 72 w 108"/>
                <a:gd name="T25" fmla="*/ 106 h 139"/>
                <a:gd name="T26" fmla="*/ 28 w 108"/>
                <a:gd name="T27" fmla="*/ 80 h 139"/>
                <a:gd name="T28" fmla="*/ 0 w 108"/>
                <a:gd name="T29" fmla="*/ 44 h 139"/>
                <a:gd name="T30" fmla="*/ 60 w 108"/>
                <a:gd name="T31" fmla="*/ 0 h 139"/>
                <a:gd name="T32" fmla="*/ 101 w 108"/>
                <a:gd name="T33" fmla="*/ 6 h 139"/>
                <a:gd name="T34" fmla="*/ 101 w 108"/>
                <a:gd name="T35" fmla="*/ 41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8" h="139">
                  <a:moveTo>
                    <a:pt x="101" y="41"/>
                  </a:moveTo>
                  <a:lnTo>
                    <a:pt x="101" y="41"/>
                  </a:lnTo>
                  <a:lnTo>
                    <a:pt x="84" y="41"/>
                  </a:lnTo>
                  <a:cubicBezTo>
                    <a:pt x="84" y="23"/>
                    <a:pt x="79" y="11"/>
                    <a:pt x="59" y="11"/>
                  </a:cubicBezTo>
                  <a:cubicBezTo>
                    <a:pt x="46" y="11"/>
                    <a:pt x="36" y="16"/>
                    <a:pt x="36" y="30"/>
                  </a:cubicBezTo>
                  <a:cubicBezTo>
                    <a:pt x="36" y="64"/>
                    <a:pt x="108" y="39"/>
                    <a:pt x="108" y="96"/>
                  </a:cubicBezTo>
                  <a:cubicBezTo>
                    <a:pt x="108" y="120"/>
                    <a:pt x="91" y="139"/>
                    <a:pt x="53" y="139"/>
                  </a:cubicBezTo>
                  <a:cubicBezTo>
                    <a:pt x="35" y="139"/>
                    <a:pt x="13" y="137"/>
                    <a:pt x="0" y="134"/>
                  </a:cubicBezTo>
                  <a:lnTo>
                    <a:pt x="0" y="95"/>
                  </a:lnTo>
                  <a:lnTo>
                    <a:pt x="19" y="95"/>
                  </a:lnTo>
                  <a:lnTo>
                    <a:pt x="20" y="107"/>
                  </a:lnTo>
                  <a:cubicBezTo>
                    <a:pt x="21" y="121"/>
                    <a:pt x="32" y="129"/>
                    <a:pt x="45" y="129"/>
                  </a:cubicBezTo>
                  <a:cubicBezTo>
                    <a:pt x="61" y="129"/>
                    <a:pt x="72" y="123"/>
                    <a:pt x="72" y="106"/>
                  </a:cubicBezTo>
                  <a:cubicBezTo>
                    <a:pt x="72" y="88"/>
                    <a:pt x="44" y="85"/>
                    <a:pt x="28" y="80"/>
                  </a:cubicBezTo>
                  <a:cubicBezTo>
                    <a:pt x="12" y="74"/>
                    <a:pt x="0" y="63"/>
                    <a:pt x="0" y="44"/>
                  </a:cubicBezTo>
                  <a:cubicBezTo>
                    <a:pt x="0" y="7"/>
                    <a:pt x="29" y="0"/>
                    <a:pt x="60" y="0"/>
                  </a:cubicBezTo>
                  <a:cubicBezTo>
                    <a:pt x="74" y="0"/>
                    <a:pt x="88" y="1"/>
                    <a:pt x="101" y="6"/>
                  </a:cubicBezTo>
                  <a:lnTo>
                    <a:pt x="101" y="41"/>
                  </a:lnTo>
                  <a:close/>
                </a:path>
              </a:pathLst>
            </a:custGeom>
            <a:solidFill>
              <a:srgbClr val="898889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4" name="Freeform 11"/>
            <p:cNvSpPr>
              <a:spLocks/>
            </p:cNvSpPr>
            <p:nvPr userDrawn="1"/>
          </p:nvSpPr>
          <p:spPr bwMode="auto">
            <a:xfrm>
              <a:off x="10998199" y="565150"/>
              <a:ext cx="96838" cy="92075"/>
            </a:xfrm>
            <a:custGeom>
              <a:avLst/>
              <a:gdLst>
                <a:gd name="T0" fmla="*/ 146 w 146"/>
                <a:gd name="T1" fmla="*/ 0 h 135"/>
                <a:gd name="T2" fmla="*/ 146 w 146"/>
                <a:gd name="T3" fmla="*/ 0 h 135"/>
                <a:gd name="T4" fmla="*/ 121 w 146"/>
                <a:gd name="T5" fmla="*/ 0 h 135"/>
                <a:gd name="T6" fmla="*/ 93 w 146"/>
                <a:gd name="T7" fmla="*/ 0 h 135"/>
                <a:gd name="T8" fmla="*/ 93 w 146"/>
                <a:gd name="T9" fmla="*/ 10 h 135"/>
                <a:gd name="T10" fmla="*/ 109 w 146"/>
                <a:gd name="T11" fmla="*/ 17 h 135"/>
                <a:gd name="T12" fmla="*/ 108 w 146"/>
                <a:gd name="T13" fmla="*/ 25 h 135"/>
                <a:gd name="T14" fmla="*/ 86 w 146"/>
                <a:gd name="T15" fmla="*/ 101 h 135"/>
                <a:gd name="T16" fmla="*/ 60 w 146"/>
                <a:gd name="T17" fmla="*/ 29 h 135"/>
                <a:gd name="T18" fmla="*/ 59 w 146"/>
                <a:gd name="T19" fmla="*/ 19 h 135"/>
                <a:gd name="T20" fmla="*/ 76 w 146"/>
                <a:gd name="T21" fmla="*/ 10 h 135"/>
                <a:gd name="T22" fmla="*/ 76 w 146"/>
                <a:gd name="T23" fmla="*/ 0 h 135"/>
                <a:gd name="T24" fmla="*/ 36 w 146"/>
                <a:gd name="T25" fmla="*/ 0 h 135"/>
                <a:gd name="T26" fmla="*/ 0 w 146"/>
                <a:gd name="T27" fmla="*/ 0 h 135"/>
                <a:gd name="T28" fmla="*/ 0 w 146"/>
                <a:gd name="T29" fmla="*/ 10 h 135"/>
                <a:gd name="T30" fmla="*/ 19 w 146"/>
                <a:gd name="T31" fmla="*/ 29 h 135"/>
                <a:gd name="T32" fmla="*/ 59 w 146"/>
                <a:gd name="T33" fmla="*/ 135 h 135"/>
                <a:gd name="T34" fmla="*/ 72 w 146"/>
                <a:gd name="T35" fmla="*/ 134 h 135"/>
                <a:gd name="T36" fmla="*/ 85 w 146"/>
                <a:gd name="T37" fmla="*/ 135 h 135"/>
                <a:gd name="T38" fmla="*/ 125 w 146"/>
                <a:gd name="T39" fmla="*/ 29 h 135"/>
                <a:gd name="T40" fmla="*/ 146 w 146"/>
                <a:gd name="T41" fmla="*/ 10 h 135"/>
                <a:gd name="T42" fmla="*/ 146 w 146"/>
                <a:gd name="T43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6" h="135">
                  <a:moveTo>
                    <a:pt x="146" y="0"/>
                  </a:moveTo>
                  <a:lnTo>
                    <a:pt x="146" y="0"/>
                  </a:lnTo>
                  <a:cubicBezTo>
                    <a:pt x="138" y="0"/>
                    <a:pt x="130" y="0"/>
                    <a:pt x="121" y="0"/>
                  </a:cubicBezTo>
                  <a:cubicBezTo>
                    <a:pt x="112" y="0"/>
                    <a:pt x="102" y="0"/>
                    <a:pt x="93" y="0"/>
                  </a:cubicBezTo>
                  <a:lnTo>
                    <a:pt x="93" y="10"/>
                  </a:lnTo>
                  <a:cubicBezTo>
                    <a:pt x="103" y="10"/>
                    <a:pt x="109" y="12"/>
                    <a:pt x="109" y="17"/>
                  </a:cubicBezTo>
                  <a:cubicBezTo>
                    <a:pt x="109" y="20"/>
                    <a:pt x="109" y="22"/>
                    <a:pt x="108" y="25"/>
                  </a:cubicBezTo>
                  <a:lnTo>
                    <a:pt x="86" y="101"/>
                  </a:lnTo>
                  <a:lnTo>
                    <a:pt x="60" y="29"/>
                  </a:lnTo>
                  <a:cubicBezTo>
                    <a:pt x="58" y="24"/>
                    <a:pt x="58" y="22"/>
                    <a:pt x="59" y="19"/>
                  </a:cubicBezTo>
                  <a:cubicBezTo>
                    <a:pt x="60" y="13"/>
                    <a:pt x="65" y="11"/>
                    <a:pt x="76" y="10"/>
                  </a:cubicBezTo>
                  <a:lnTo>
                    <a:pt x="76" y="0"/>
                  </a:lnTo>
                  <a:cubicBezTo>
                    <a:pt x="62" y="0"/>
                    <a:pt x="50" y="0"/>
                    <a:pt x="36" y="0"/>
                  </a:cubicBezTo>
                  <a:cubicBezTo>
                    <a:pt x="24" y="0"/>
                    <a:pt x="12" y="0"/>
                    <a:pt x="0" y="0"/>
                  </a:cubicBezTo>
                  <a:lnTo>
                    <a:pt x="0" y="10"/>
                  </a:lnTo>
                  <a:cubicBezTo>
                    <a:pt x="12" y="12"/>
                    <a:pt x="16" y="17"/>
                    <a:pt x="19" y="29"/>
                  </a:cubicBezTo>
                  <a:lnTo>
                    <a:pt x="59" y="135"/>
                  </a:lnTo>
                  <a:cubicBezTo>
                    <a:pt x="63" y="134"/>
                    <a:pt x="68" y="134"/>
                    <a:pt x="72" y="134"/>
                  </a:cubicBezTo>
                  <a:cubicBezTo>
                    <a:pt x="77" y="134"/>
                    <a:pt x="81" y="134"/>
                    <a:pt x="85" y="135"/>
                  </a:cubicBezTo>
                  <a:lnTo>
                    <a:pt x="125" y="29"/>
                  </a:lnTo>
                  <a:cubicBezTo>
                    <a:pt x="129" y="18"/>
                    <a:pt x="134" y="11"/>
                    <a:pt x="146" y="10"/>
                  </a:cubicBezTo>
                  <a:lnTo>
                    <a:pt x="146" y="0"/>
                  </a:lnTo>
                  <a:close/>
                </a:path>
              </a:pathLst>
            </a:custGeom>
            <a:solidFill>
              <a:srgbClr val="898889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5" name="Freeform 12"/>
            <p:cNvSpPr>
              <a:spLocks noEditPoints="1"/>
            </p:cNvSpPr>
            <p:nvPr userDrawn="1"/>
          </p:nvSpPr>
          <p:spPr bwMode="auto">
            <a:xfrm>
              <a:off x="11098212" y="519113"/>
              <a:ext cx="52388" cy="138113"/>
            </a:xfrm>
            <a:custGeom>
              <a:avLst/>
              <a:gdLst>
                <a:gd name="T0" fmla="*/ 78 w 78"/>
                <a:gd name="T1" fmla="*/ 205 h 205"/>
                <a:gd name="T2" fmla="*/ 78 w 78"/>
                <a:gd name="T3" fmla="*/ 205 h 205"/>
                <a:gd name="T4" fmla="*/ 78 w 78"/>
                <a:gd name="T5" fmla="*/ 194 h 205"/>
                <a:gd name="T6" fmla="*/ 58 w 78"/>
                <a:gd name="T7" fmla="*/ 170 h 205"/>
                <a:gd name="T8" fmla="*/ 58 w 78"/>
                <a:gd name="T9" fmla="*/ 70 h 205"/>
                <a:gd name="T10" fmla="*/ 4 w 78"/>
                <a:gd name="T11" fmla="*/ 70 h 205"/>
                <a:gd name="T12" fmla="*/ 4 w 78"/>
                <a:gd name="T13" fmla="*/ 81 h 205"/>
                <a:gd name="T14" fmla="*/ 20 w 78"/>
                <a:gd name="T15" fmla="*/ 101 h 205"/>
                <a:gd name="T16" fmla="*/ 20 w 78"/>
                <a:gd name="T17" fmla="*/ 170 h 205"/>
                <a:gd name="T18" fmla="*/ 0 w 78"/>
                <a:gd name="T19" fmla="*/ 194 h 205"/>
                <a:gd name="T20" fmla="*/ 0 w 78"/>
                <a:gd name="T21" fmla="*/ 205 h 205"/>
                <a:gd name="T22" fmla="*/ 39 w 78"/>
                <a:gd name="T23" fmla="*/ 204 h 205"/>
                <a:gd name="T24" fmla="*/ 78 w 78"/>
                <a:gd name="T25" fmla="*/ 205 h 205"/>
                <a:gd name="T26" fmla="*/ 59 w 78"/>
                <a:gd name="T27" fmla="*/ 22 h 205"/>
                <a:gd name="T28" fmla="*/ 59 w 78"/>
                <a:gd name="T29" fmla="*/ 22 h 205"/>
                <a:gd name="T30" fmla="*/ 40 w 78"/>
                <a:gd name="T31" fmla="*/ 0 h 205"/>
                <a:gd name="T32" fmla="*/ 20 w 78"/>
                <a:gd name="T33" fmla="*/ 22 h 205"/>
                <a:gd name="T34" fmla="*/ 40 w 78"/>
                <a:gd name="T35" fmla="*/ 44 h 205"/>
                <a:gd name="T36" fmla="*/ 59 w 78"/>
                <a:gd name="T37" fmla="*/ 22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8" h="205">
                  <a:moveTo>
                    <a:pt x="78" y="205"/>
                  </a:moveTo>
                  <a:lnTo>
                    <a:pt x="78" y="205"/>
                  </a:lnTo>
                  <a:lnTo>
                    <a:pt x="78" y="194"/>
                  </a:lnTo>
                  <a:cubicBezTo>
                    <a:pt x="55" y="194"/>
                    <a:pt x="58" y="187"/>
                    <a:pt x="58" y="170"/>
                  </a:cubicBezTo>
                  <a:lnTo>
                    <a:pt x="58" y="70"/>
                  </a:lnTo>
                  <a:lnTo>
                    <a:pt x="4" y="70"/>
                  </a:lnTo>
                  <a:lnTo>
                    <a:pt x="4" y="81"/>
                  </a:lnTo>
                  <a:cubicBezTo>
                    <a:pt x="22" y="81"/>
                    <a:pt x="20" y="89"/>
                    <a:pt x="20" y="101"/>
                  </a:cubicBezTo>
                  <a:lnTo>
                    <a:pt x="20" y="170"/>
                  </a:lnTo>
                  <a:cubicBezTo>
                    <a:pt x="20" y="187"/>
                    <a:pt x="23" y="194"/>
                    <a:pt x="0" y="194"/>
                  </a:cubicBezTo>
                  <a:lnTo>
                    <a:pt x="0" y="205"/>
                  </a:lnTo>
                  <a:cubicBezTo>
                    <a:pt x="13" y="205"/>
                    <a:pt x="26" y="205"/>
                    <a:pt x="39" y="204"/>
                  </a:cubicBezTo>
                  <a:cubicBezTo>
                    <a:pt x="52" y="205"/>
                    <a:pt x="65" y="205"/>
                    <a:pt x="78" y="205"/>
                  </a:cubicBezTo>
                  <a:close/>
                  <a:moveTo>
                    <a:pt x="59" y="22"/>
                  </a:moveTo>
                  <a:lnTo>
                    <a:pt x="59" y="22"/>
                  </a:lnTo>
                  <a:cubicBezTo>
                    <a:pt x="59" y="9"/>
                    <a:pt x="53" y="0"/>
                    <a:pt x="40" y="0"/>
                  </a:cubicBezTo>
                  <a:cubicBezTo>
                    <a:pt x="26" y="0"/>
                    <a:pt x="20" y="9"/>
                    <a:pt x="20" y="22"/>
                  </a:cubicBezTo>
                  <a:cubicBezTo>
                    <a:pt x="20" y="35"/>
                    <a:pt x="26" y="44"/>
                    <a:pt x="40" y="44"/>
                  </a:cubicBezTo>
                  <a:cubicBezTo>
                    <a:pt x="53" y="44"/>
                    <a:pt x="59" y="35"/>
                    <a:pt x="59" y="22"/>
                  </a:cubicBezTo>
                  <a:close/>
                </a:path>
              </a:pathLst>
            </a:custGeom>
            <a:solidFill>
              <a:srgbClr val="898889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6" name="Freeform 13"/>
            <p:cNvSpPr>
              <a:spLocks/>
            </p:cNvSpPr>
            <p:nvPr userDrawn="1"/>
          </p:nvSpPr>
          <p:spPr bwMode="auto">
            <a:xfrm>
              <a:off x="11158537" y="563563"/>
              <a:ext cx="77788" cy="93663"/>
            </a:xfrm>
            <a:custGeom>
              <a:avLst/>
              <a:gdLst>
                <a:gd name="T0" fmla="*/ 57 w 116"/>
                <a:gd name="T1" fmla="*/ 19 h 137"/>
                <a:gd name="T2" fmla="*/ 57 w 116"/>
                <a:gd name="T3" fmla="*/ 19 h 137"/>
                <a:gd name="T4" fmla="*/ 89 w 116"/>
                <a:gd name="T5" fmla="*/ 0 h 137"/>
                <a:gd name="T6" fmla="*/ 116 w 116"/>
                <a:gd name="T7" fmla="*/ 25 h 137"/>
                <a:gd name="T8" fmla="*/ 102 w 116"/>
                <a:gd name="T9" fmla="*/ 42 h 137"/>
                <a:gd name="T10" fmla="*/ 87 w 116"/>
                <a:gd name="T11" fmla="*/ 31 h 137"/>
                <a:gd name="T12" fmla="*/ 76 w 116"/>
                <a:gd name="T13" fmla="*/ 18 h 137"/>
                <a:gd name="T14" fmla="*/ 58 w 116"/>
                <a:gd name="T15" fmla="*/ 52 h 137"/>
                <a:gd name="T16" fmla="*/ 58 w 116"/>
                <a:gd name="T17" fmla="*/ 102 h 137"/>
                <a:gd name="T18" fmla="*/ 81 w 116"/>
                <a:gd name="T19" fmla="*/ 126 h 137"/>
                <a:gd name="T20" fmla="*/ 81 w 116"/>
                <a:gd name="T21" fmla="*/ 137 h 137"/>
                <a:gd name="T22" fmla="*/ 39 w 116"/>
                <a:gd name="T23" fmla="*/ 136 h 137"/>
                <a:gd name="T24" fmla="*/ 0 w 116"/>
                <a:gd name="T25" fmla="*/ 137 h 137"/>
                <a:gd name="T26" fmla="*/ 0 w 116"/>
                <a:gd name="T27" fmla="*/ 126 h 137"/>
                <a:gd name="T28" fmla="*/ 20 w 116"/>
                <a:gd name="T29" fmla="*/ 102 h 137"/>
                <a:gd name="T30" fmla="*/ 20 w 116"/>
                <a:gd name="T31" fmla="*/ 36 h 137"/>
                <a:gd name="T32" fmla="*/ 0 w 116"/>
                <a:gd name="T33" fmla="*/ 12 h 137"/>
                <a:gd name="T34" fmla="*/ 0 w 116"/>
                <a:gd name="T35" fmla="*/ 2 h 137"/>
                <a:gd name="T36" fmla="*/ 37 w 116"/>
                <a:gd name="T37" fmla="*/ 2 h 137"/>
                <a:gd name="T38" fmla="*/ 57 w 116"/>
                <a:gd name="T39" fmla="*/ 2 h 137"/>
                <a:gd name="T40" fmla="*/ 57 w 116"/>
                <a:gd name="T41" fmla="*/ 19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6" h="137">
                  <a:moveTo>
                    <a:pt x="57" y="19"/>
                  </a:moveTo>
                  <a:lnTo>
                    <a:pt x="57" y="19"/>
                  </a:lnTo>
                  <a:cubicBezTo>
                    <a:pt x="65" y="7"/>
                    <a:pt x="75" y="0"/>
                    <a:pt x="89" y="0"/>
                  </a:cubicBezTo>
                  <a:cubicBezTo>
                    <a:pt x="106" y="0"/>
                    <a:pt x="116" y="8"/>
                    <a:pt x="116" y="25"/>
                  </a:cubicBezTo>
                  <a:cubicBezTo>
                    <a:pt x="116" y="37"/>
                    <a:pt x="116" y="42"/>
                    <a:pt x="102" y="42"/>
                  </a:cubicBezTo>
                  <a:cubicBezTo>
                    <a:pt x="94" y="42"/>
                    <a:pt x="88" y="41"/>
                    <a:pt x="87" y="31"/>
                  </a:cubicBezTo>
                  <a:cubicBezTo>
                    <a:pt x="87" y="24"/>
                    <a:pt x="85" y="18"/>
                    <a:pt x="76" y="18"/>
                  </a:cubicBezTo>
                  <a:cubicBezTo>
                    <a:pt x="61" y="18"/>
                    <a:pt x="58" y="35"/>
                    <a:pt x="58" y="52"/>
                  </a:cubicBezTo>
                  <a:lnTo>
                    <a:pt x="58" y="102"/>
                  </a:lnTo>
                  <a:cubicBezTo>
                    <a:pt x="58" y="121"/>
                    <a:pt x="55" y="126"/>
                    <a:pt x="81" y="126"/>
                  </a:cubicBezTo>
                  <a:lnTo>
                    <a:pt x="81" y="137"/>
                  </a:lnTo>
                  <a:cubicBezTo>
                    <a:pt x="65" y="136"/>
                    <a:pt x="52" y="136"/>
                    <a:pt x="39" y="136"/>
                  </a:cubicBezTo>
                  <a:cubicBezTo>
                    <a:pt x="26" y="136"/>
                    <a:pt x="13" y="136"/>
                    <a:pt x="0" y="137"/>
                  </a:cubicBezTo>
                  <a:lnTo>
                    <a:pt x="0" y="126"/>
                  </a:lnTo>
                  <a:cubicBezTo>
                    <a:pt x="23" y="126"/>
                    <a:pt x="20" y="119"/>
                    <a:pt x="20" y="102"/>
                  </a:cubicBezTo>
                  <a:lnTo>
                    <a:pt x="20" y="36"/>
                  </a:lnTo>
                  <a:cubicBezTo>
                    <a:pt x="20" y="19"/>
                    <a:pt x="23" y="12"/>
                    <a:pt x="0" y="12"/>
                  </a:cubicBezTo>
                  <a:lnTo>
                    <a:pt x="0" y="2"/>
                  </a:lnTo>
                  <a:cubicBezTo>
                    <a:pt x="12" y="2"/>
                    <a:pt x="25" y="2"/>
                    <a:pt x="37" y="2"/>
                  </a:cubicBezTo>
                  <a:cubicBezTo>
                    <a:pt x="44" y="2"/>
                    <a:pt x="50" y="2"/>
                    <a:pt x="57" y="2"/>
                  </a:cubicBezTo>
                  <a:lnTo>
                    <a:pt x="57" y="19"/>
                  </a:lnTo>
                  <a:close/>
                </a:path>
              </a:pathLst>
            </a:custGeom>
            <a:solidFill>
              <a:srgbClr val="898889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7" name="Freeform 14"/>
            <p:cNvSpPr>
              <a:spLocks/>
            </p:cNvSpPr>
            <p:nvPr userDrawn="1"/>
          </p:nvSpPr>
          <p:spPr bwMode="auto">
            <a:xfrm>
              <a:off x="11233149" y="512763"/>
              <a:ext cx="111125" cy="144463"/>
            </a:xfrm>
            <a:custGeom>
              <a:avLst/>
              <a:gdLst>
                <a:gd name="T0" fmla="*/ 165 w 165"/>
                <a:gd name="T1" fmla="*/ 213 h 213"/>
                <a:gd name="T2" fmla="*/ 165 w 165"/>
                <a:gd name="T3" fmla="*/ 213 h 213"/>
                <a:gd name="T4" fmla="*/ 165 w 165"/>
                <a:gd name="T5" fmla="*/ 203 h 213"/>
                <a:gd name="T6" fmla="*/ 154 w 165"/>
                <a:gd name="T7" fmla="*/ 201 h 213"/>
                <a:gd name="T8" fmla="*/ 139 w 165"/>
                <a:gd name="T9" fmla="*/ 188 h 213"/>
                <a:gd name="T10" fmla="*/ 90 w 165"/>
                <a:gd name="T11" fmla="*/ 125 h 213"/>
                <a:gd name="T12" fmla="*/ 118 w 165"/>
                <a:gd name="T13" fmla="*/ 100 h 213"/>
                <a:gd name="T14" fmla="*/ 152 w 165"/>
                <a:gd name="T15" fmla="*/ 87 h 213"/>
                <a:gd name="T16" fmla="*/ 152 w 165"/>
                <a:gd name="T17" fmla="*/ 78 h 213"/>
                <a:gd name="T18" fmla="*/ 125 w 165"/>
                <a:gd name="T19" fmla="*/ 78 h 213"/>
                <a:gd name="T20" fmla="*/ 95 w 165"/>
                <a:gd name="T21" fmla="*/ 78 h 213"/>
                <a:gd name="T22" fmla="*/ 95 w 165"/>
                <a:gd name="T23" fmla="*/ 86 h 213"/>
                <a:gd name="T24" fmla="*/ 98 w 165"/>
                <a:gd name="T25" fmla="*/ 87 h 213"/>
                <a:gd name="T26" fmla="*/ 100 w 165"/>
                <a:gd name="T27" fmla="*/ 95 h 213"/>
                <a:gd name="T28" fmla="*/ 58 w 165"/>
                <a:gd name="T29" fmla="*/ 139 h 213"/>
                <a:gd name="T30" fmla="*/ 58 w 165"/>
                <a:gd name="T31" fmla="*/ 0 h 213"/>
                <a:gd name="T32" fmla="*/ 0 w 165"/>
                <a:gd name="T33" fmla="*/ 0 h 213"/>
                <a:gd name="T34" fmla="*/ 0 w 165"/>
                <a:gd name="T35" fmla="*/ 11 h 213"/>
                <a:gd name="T36" fmla="*/ 20 w 165"/>
                <a:gd name="T37" fmla="*/ 34 h 213"/>
                <a:gd name="T38" fmla="*/ 20 w 165"/>
                <a:gd name="T39" fmla="*/ 178 h 213"/>
                <a:gd name="T40" fmla="*/ 0 w 165"/>
                <a:gd name="T41" fmla="*/ 202 h 213"/>
                <a:gd name="T42" fmla="*/ 0 w 165"/>
                <a:gd name="T43" fmla="*/ 213 h 213"/>
                <a:gd name="T44" fmla="*/ 39 w 165"/>
                <a:gd name="T45" fmla="*/ 212 h 213"/>
                <a:gd name="T46" fmla="*/ 78 w 165"/>
                <a:gd name="T47" fmla="*/ 213 h 213"/>
                <a:gd name="T48" fmla="*/ 78 w 165"/>
                <a:gd name="T49" fmla="*/ 202 h 213"/>
                <a:gd name="T50" fmla="*/ 58 w 165"/>
                <a:gd name="T51" fmla="*/ 178 h 213"/>
                <a:gd name="T52" fmla="*/ 58 w 165"/>
                <a:gd name="T53" fmla="*/ 144 h 213"/>
                <a:gd name="T54" fmla="*/ 96 w 165"/>
                <a:gd name="T55" fmla="*/ 194 h 213"/>
                <a:gd name="T56" fmla="*/ 105 w 165"/>
                <a:gd name="T57" fmla="*/ 207 h 213"/>
                <a:gd name="T58" fmla="*/ 109 w 165"/>
                <a:gd name="T59" fmla="*/ 213 h 213"/>
                <a:gd name="T60" fmla="*/ 136 w 165"/>
                <a:gd name="T61" fmla="*/ 212 h 213"/>
                <a:gd name="T62" fmla="*/ 165 w 165"/>
                <a:gd name="T63" fmla="*/ 213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5" h="213">
                  <a:moveTo>
                    <a:pt x="165" y="213"/>
                  </a:moveTo>
                  <a:lnTo>
                    <a:pt x="165" y="213"/>
                  </a:lnTo>
                  <a:lnTo>
                    <a:pt x="165" y="203"/>
                  </a:lnTo>
                  <a:lnTo>
                    <a:pt x="154" y="201"/>
                  </a:lnTo>
                  <a:cubicBezTo>
                    <a:pt x="148" y="200"/>
                    <a:pt x="142" y="193"/>
                    <a:pt x="139" y="188"/>
                  </a:cubicBezTo>
                  <a:lnTo>
                    <a:pt x="90" y="125"/>
                  </a:lnTo>
                  <a:lnTo>
                    <a:pt x="118" y="100"/>
                  </a:lnTo>
                  <a:cubicBezTo>
                    <a:pt x="130" y="90"/>
                    <a:pt x="141" y="89"/>
                    <a:pt x="152" y="87"/>
                  </a:cubicBezTo>
                  <a:lnTo>
                    <a:pt x="152" y="78"/>
                  </a:lnTo>
                  <a:cubicBezTo>
                    <a:pt x="143" y="78"/>
                    <a:pt x="134" y="78"/>
                    <a:pt x="125" y="78"/>
                  </a:cubicBezTo>
                  <a:cubicBezTo>
                    <a:pt x="115" y="78"/>
                    <a:pt x="105" y="78"/>
                    <a:pt x="95" y="78"/>
                  </a:cubicBezTo>
                  <a:lnTo>
                    <a:pt x="95" y="86"/>
                  </a:lnTo>
                  <a:lnTo>
                    <a:pt x="98" y="87"/>
                  </a:lnTo>
                  <a:cubicBezTo>
                    <a:pt x="100" y="90"/>
                    <a:pt x="101" y="93"/>
                    <a:pt x="100" y="95"/>
                  </a:cubicBezTo>
                  <a:cubicBezTo>
                    <a:pt x="88" y="112"/>
                    <a:pt x="73" y="125"/>
                    <a:pt x="58" y="139"/>
                  </a:cubicBezTo>
                  <a:lnTo>
                    <a:pt x="58" y="0"/>
                  </a:lnTo>
                  <a:lnTo>
                    <a:pt x="0" y="0"/>
                  </a:lnTo>
                  <a:lnTo>
                    <a:pt x="0" y="11"/>
                  </a:lnTo>
                  <a:cubicBezTo>
                    <a:pt x="23" y="11"/>
                    <a:pt x="20" y="17"/>
                    <a:pt x="20" y="34"/>
                  </a:cubicBezTo>
                  <a:lnTo>
                    <a:pt x="20" y="178"/>
                  </a:lnTo>
                  <a:cubicBezTo>
                    <a:pt x="20" y="195"/>
                    <a:pt x="23" y="202"/>
                    <a:pt x="0" y="202"/>
                  </a:cubicBezTo>
                  <a:lnTo>
                    <a:pt x="0" y="213"/>
                  </a:lnTo>
                  <a:cubicBezTo>
                    <a:pt x="13" y="213"/>
                    <a:pt x="26" y="213"/>
                    <a:pt x="39" y="212"/>
                  </a:cubicBezTo>
                  <a:cubicBezTo>
                    <a:pt x="52" y="213"/>
                    <a:pt x="65" y="213"/>
                    <a:pt x="78" y="213"/>
                  </a:cubicBezTo>
                  <a:lnTo>
                    <a:pt x="78" y="202"/>
                  </a:lnTo>
                  <a:cubicBezTo>
                    <a:pt x="55" y="202"/>
                    <a:pt x="58" y="195"/>
                    <a:pt x="58" y="178"/>
                  </a:cubicBezTo>
                  <a:lnTo>
                    <a:pt x="58" y="144"/>
                  </a:lnTo>
                  <a:lnTo>
                    <a:pt x="96" y="194"/>
                  </a:lnTo>
                  <a:cubicBezTo>
                    <a:pt x="99" y="199"/>
                    <a:pt x="102" y="203"/>
                    <a:pt x="105" y="207"/>
                  </a:cubicBezTo>
                  <a:lnTo>
                    <a:pt x="109" y="213"/>
                  </a:lnTo>
                  <a:cubicBezTo>
                    <a:pt x="118" y="213"/>
                    <a:pt x="127" y="213"/>
                    <a:pt x="136" y="212"/>
                  </a:cubicBezTo>
                  <a:cubicBezTo>
                    <a:pt x="145" y="213"/>
                    <a:pt x="155" y="213"/>
                    <a:pt x="165" y="213"/>
                  </a:cubicBezTo>
                  <a:close/>
                </a:path>
              </a:pathLst>
            </a:custGeom>
            <a:solidFill>
              <a:srgbClr val="898889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8" name="Freeform 15"/>
            <p:cNvSpPr>
              <a:spLocks noEditPoints="1"/>
            </p:cNvSpPr>
            <p:nvPr userDrawn="1"/>
          </p:nvSpPr>
          <p:spPr bwMode="auto">
            <a:xfrm>
              <a:off x="11342687" y="519113"/>
              <a:ext cx="42863" cy="184150"/>
            </a:xfrm>
            <a:custGeom>
              <a:avLst/>
              <a:gdLst>
                <a:gd name="T0" fmla="*/ 63 w 63"/>
                <a:gd name="T1" fmla="*/ 22 h 275"/>
                <a:gd name="T2" fmla="*/ 63 w 63"/>
                <a:gd name="T3" fmla="*/ 22 h 275"/>
                <a:gd name="T4" fmla="*/ 43 w 63"/>
                <a:gd name="T5" fmla="*/ 0 h 275"/>
                <a:gd name="T6" fmla="*/ 24 w 63"/>
                <a:gd name="T7" fmla="*/ 22 h 275"/>
                <a:gd name="T8" fmla="*/ 43 w 63"/>
                <a:gd name="T9" fmla="*/ 44 h 275"/>
                <a:gd name="T10" fmla="*/ 63 w 63"/>
                <a:gd name="T11" fmla="*/ 22 h 275"/>
                <a:gd name="T12" fmla="*/ 0 w 63"/>
                <a:gd name="T13" fmla="*/ 267 h 275"/>
                <a:gd name="T14" fmla="*/ 0 w 63"/>
                <a:gd name="T15" fmla="*/ 267 h 275"/>
                <a:gd name="T16" fmla="*/ 0 w 63"/>
                <a:gd name="T17" fmla="*/ 275 h 275"/>
                <a:gd name="T18" fmla="*/ 63 w 63"/>
                <a:gd name="T19" fmla="*/ 206 h 275"/>
                <a:gd name="T20" fmla="*/ 63 w 63"/>
                <a:gd name="T21" fmla="*/ 95 h 275"/>
                <a:gd name="T22" fmla="*/ 63 w 63"/>
                <a:gd name="T23" fmla="*/ 70 h 275"/>
                <a:gd name="T24" fmla="*/ 0 w 63"/>
                <a:gd name="T25" fmla="*/ 70 h 275"/>
                <a:gd name="T26" fmla="*/ 0 w 63"/>
                <a:gd name="T27" fmla="*/ 79 h 275"/>
                <a:gd name="T28" fmla="*/ 24 w 63"/>
                <a:gd name="T29" fmla="*/ 101 h 275"/>
                <a:gd name="T30" fmla="*/ 24 w 63"/>
                <a:gd name="T31" fmla="*/ 232 h 275"/>
                <a:gd name="T32" fmla="*/ 0 w 63"/>
                <a:gd name="T33" fmla="*/ 267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3" h="275">
                  <a:moveTo>
                    <a:pt x="63" y="22"/>
                  </a:moveTo>
                  <a:lnTo>
                    <a:pt x="63" y="22"/>
                  </a:lnTo>
                  <a:cubicBezTo>
                    <a:pt x="63" y="9"/>
                    <a:pt x="57" y="0"/>
                    <a:pt x="43" y="0"/>
                  </a:cubicBezTo>
                  <a:cubicBezTo>
                    <a:pt x="30" y="0"/>
                    <a:pt x="24" y="9"/>
                    <a:pt x="24" y="22"/>
                  </a:cubicBezTo>
                  <a:cubicBezTo>
                    <a:pt x="24" y="35"/>
                    <a:pt x="30" y="44"/>
                    <a:pt x="43" y="44"/>
                  </a:cubicBezTo>
                  <a:cubicBezTo>
                    <a:pt x="57" y="44"/>
                    <a:pt x="63" y="35"/>
                    <a:pt x="63" y="22"/>
                  </a:cubicBezTo>
                  <a:close/>
                  <a:moveTo>
                    <a:pt x="0" y="267"/>
                  </a:moveTo>
                  <a:lnTo>
                    <a:pt x="0" y="267"/>
                  </a:lnTo>
                  <a:cubicBezTo>
                    <a:pt x="0" y="275"/>
                    <a:pt x="0" y="275"/>
                    <a:pt x="0" y="275"/>
                  </a:cubicBezTo>
                  <a:cubicBezTo>
                    <a:pt x="35" y="271"/>
                    <a:pt x="63" y="242"/>
                    <a:pt x="63" y="206"/>
                  </a:cubicBezTo>
                  <a:lnTo>
                    <a:pt x="63" y="95"/>
                  </a:lnTo>
                  <a:lnTo>
                    <a:pt x="63" y="70"/>
                  </a:lnTo>
                  <a:lnTo>
                    <a:pt x="0" y="70"/>
                  </a:lnTo>
                  <a:lnTo>
                    <a:pt x="0" y="79"/>
                  </a:lnTo>
                  <a:cubicBezTo>
                    <a:pt x="27" y="79"/>
                    <a:pt x="24" y="88"/>
                    <a:pt x="24" y="101"/>
                  </a:cubicBezTo>
                  <a:lnTo>
                    <a:pt x="24" y="232"/>
                  </a:lnTo>
                  <a:cubicBezTo>
                    <a:pt x="24" y="247"/>
                    <a:pt x="14" y="262"/>
                    <a:pt x="0" y="267"/>
                  </a:cubicBezTo>
                  <a:close/>
                </a:path>
              </a:pathLst>
            </a:custGeom>
            <a:solidFill>
              <a:srgbClr val="898889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9" name="Freeform 16"/>
            <p:cNvSpPr>
              <a:spLocks/>
            </p:cNvSpPr>
            <p:nvPr userDrawn="1"/>
          </p:nvSpPr>
          <p:spPr bwMode="auto">
            <a:xfrm>
              <a:off x="11391899" y="565150"/>
              <a:ext cx="109538" cy="92075"/>
            </a:xfrm>
            <a:custGeom>
              <a:avLst/>
              <a:gdLst>
                <a:gd name="T0" fmla="*/ 106 w 162"/>
                <a:gd name="T1" fmla="*/ 117 h 137"/>
                <a:gd name="T2" fmla="*/ 106 w 162"/>
                <a:gd name="T3" fmla="*/ 117 h 137"/>
                <a:gd name="T4" fmla="*/ 62 w 162"/>
                <a:gd name="T5" fmla="*/ 137 h 137"/>
                <a:gd name="T6" fmla="*/ 20 w 162"/>
                <a:gd name="T7" fmla="*/ 93 h 137"/>
                <a:gd name="T8" fmla="*/ 20 w 162"/>
                <a:gd name="T9" fmla="*/ 31 h 137"/>
                <a:gd name="T10" fmla="*/ 0 w 162"/>
                <a:gd name="T11" fmla="*/ 11 h 137"/>
                <a:gd name="T12" fmla="*/ 0 w 162"/>
                <a:gd name="T13" fmla="*/ 0 h 137"/>
                <a:gd name="T14" fmla="*/ 29 w 162"/>
                <a:gd name="T15" fmla="*/ 0 h 137"/>
                <a:gd name="T16" fmla="*/ 58 w 162"/>
                <a:gd name="T17" fmla="*/ 0 h 137"/>
                <a:gd name="T18" fmla="*/ 58 w 162"/>
                <a:gd name="T19" fmla="*/ 82 h 137"/>
                <a:gd name="T20" fmla="*/ 79 w 162"/>
                <a:gd name="T21" fmla="*/ 118 h 137"/>
                <a:gd name="T22" fmla="*/ 104 w 162"/>
                <a:gd name="T23" fmla="*/ 81 h 137"/>
                <a:gd name="T24" fmla="*/ 104 w 162"/>
                <a:gd name="T25" fmla="*/ 31 h 137"/>
                <a:gd name="T26" fmla="*/ 85 w 162"/>
                <a:gd name="T27" fmla="*/ 11 h 137"/>
                <a:gd name="T28" fmla="*/ 85 w 162"/>
                <a:gd name="T29" fmla="*/ 0 h 137"/>
                <a:gd name="T30" fmla="*/ 114 w 162"/>
                <a:gd name="T31" fmla="*/ 0 h 137"/>
                <a:gd name="T32" fmla="*/ 142 w 162"/>
                <a:gd name="T33" fmla="*/ 0 h 137"/>
                <a:gd name="T34" fmla="*/ 142 w 162"/>
                <a:gd name="T35" fmla="*/ 104 h 137"/>
                <a:gd name="T36" fmla="*/ 162 w 162"/>
                <a:gd name="T37" fmla="*/ 124 h 137"/>
                <a:gd name="T38" fmla="*/ 162 w 162"/>
                <a:gd name="T39" fmla="*/ 135 h 137"/>
                <a:gd name="T40" fmla="*/ 134 w 162"/>
                <a:gd name="T41" fmla="*/ 134 h 137"/>
                <a:gd name="T42" fmla="*/ 106 w 162"/>
                <a:gd name="T43" fmla="*/ 135 h 137"/>
                <a:gd name="T44" fmla="*/ 106 w 162"/>
                <a:gd name="T45" fmla="*/ 117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62" h="137">
                  <a:moveTo>
                    <a:pt x="106" y="117"/>
                  </a:moveTo>
                  <a:lnTo>
                    <a:pt x="106" y="117"/>
                  </a:lnTo>
                  <a:cubicBezTo>
                    <a:pt x="93" y="131"/>
                    <a:pt x="79" y="137"/>
                    <a:pt x="62" y="137"/>
                  </a:cubicBezTo>
                  <a:cubicBezTo>
                    <a:pt x="29" y="137"/>
                    <a:pt x="20" y="124"/>
                    <a:pt x="20" y="93"/>
                  </a:cubicBezTo>
                  <a:lnTo>
                    <a:pt x="20" y="31"/>
                  </a:lnTo>
                  <a:cubicBezTo>
                    <a:pt x="20" y="17"/>
                    <a:pt x="23" y="11"/>
                    <a:pt x="0" y="11"/>
                  </a:cubicBezTo>
                  <a:lnTo>
                    <a:pt x="0" y="0"/>
                  </a:lnTo>
                  <a:cubicBezTo>
                    <a:pt x="10" y="0"/>
                    <a:pt x="20" y="0"/>
                    <a:pt x="29" y="0"/>
                  </a:cubicBezTo>
                  <a:cubicBezTo>
                    <a:pt x="39" y="0"/>
                    <a:pt x="49" y="0"/>
                    <a:pt x="58" y="0"/>
                  </a:cubicBezTo>
                  <a:lnTo>
                    <a:pt x="58" y="82"/>
                  </a:lnTo>
                  <a:cubicBezTo>
                    <a:pt x="58" y="97"/>
                    <a:pt x="58" y="118"/>
                    <a:pt x="79" y="118"/>
                  </a:cubicBezTo>
                  <a:cubicBezTo>
                    <a:pt x="103" y="118"/>
                    <a:pt x="104" y="100"/>
                    <a:pt x="104" y="81"/>
                  </a:cubicBezTo>
                  <a:lnTo>
                    <a:pt x="104" y="31"/>
                  </a:lnTo>
                  <a:cubicBezTo>
                    <a:pt x="104" y="19"/>
                    <a:pt x="107" y="11"/>
                    <a:pt x="85" y="11"/>
                  </a:cubicBezTo>
                  <a:lnTo>
                    <a:pt x="85" y="0"/>
                  </a:lnTo>
                  <a:cubicBezTo>
                    <a:pt x="95" y="0"/>
                    <a:pt x="105" y="0"/>
                    <a:pt x="114" y="0"/>
                  </a:cubicBezTo>
                  <a:cubicBezTo>
                    <a:pt x="123" y="0"/>
                    <a:pt x="133" y="0"/>
                    <a:pt x="142" y="0"/>
                  </a:cubicBezTo>
                  <a:lnTo>
                    <a:pt x="142" y="104"/>
                  </a:lnTo>
                  <a:cubicBezTo>
                    <a:pt x="142" y="117"/>
                    <a:pt x="140" y="124"/>
                    <a:pt x="162" y="124"/>
                  </a:cubicBezTo>
                  <a:lnTo>
                    <a:pt x="162" y="135"/>
                  </a:lnTo>
                  <a:cubicBezTo>
                    <a:pt x="153" y="134"/>
                    <a:pt x="143" y="134"/>
                    <a:pt x="134" y="134"/>
                  </a:cubicBezTo>
                  <a:cubicBezTo>
                    <a:pt x="124" y="134"/>
                    <a:pt x="115" y="134"/>
                    <a:pt x="106" y="135"/>
                  </a:cubicBezTo>
                  <a:lnTo>
                    <a:pt x="106" y="117"/>
                  </a:lnTo>
                  <a:close/>
                </a:path>
              </a:pathLst>
            </a:custGeom>
            <a:solidFill>
              <a:srgbClr val="898889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0" name="Freeform 17"/>
            <p:cNvSpPr>
              <a:spLocks/>
            </p:cNvSpPr>
            <p:nvPr userDrawn="1"/>
          </p:nvSpPr>
          <p:spPr bwMode="auto">
            <a:xfrm>
              <a:off x="11507787" y="563563"/>
              <a:ext cx="109538" cy="93663"/>
            </a:xfrm>
            <a:custGeom>
              <a:avLst/>
              <a:gdLst>
                <a:gd name="T0" fmla="*/ 57 w 164"/>
                <a:gd name="T1" fmla="*/ 19 h 137"/>
                <a:gd name="T2" fmla="*/ 57 w 164"/>
                <a:gd name="T3" fmla="*/ 19 h 137"/>
                <a:gd name="T4" fmla="*/ 103 w 164"/>
                <a:gd name="T5" fmla="*/ 0 h 137"/>
                <a:gd name="T6" fmla="*/ 143 w 164"/>
                <a:gd name="T7" fmla="*/ 43 h 137"/>
                <a:gd name="T8" fmla="*/ 143 w 164"/>
                <a:gd name="T9" fmla="*/ 102 h 137"/>
                <a:gd name="T10" fmla="*/ 164 w 164"/>
                <a:gd name="T11" fmla="*/ 126 h 137"/>
                <a:gd name="T12" fmla="*/ 164 w 164"/>
                <a:gd name="T13" fmla="*/ 137 h 137"/>
                <a:gd name="T14" fmla="*/ 124 w 164"/>
                <a:gd name="T15" fmla="*/ 136 h 137"/>
                <a:gd name="T16" fmla="*/ 89 w 164"/>
                <a:gd name="T17" fmla="*/ 137 h 137"/>
                <a:gd name="T18" fmla="*/ 89 w 164"/>
                <a:gd name="T19" fmla="*/ 126 h 137"/>
                <a:gd name="T20" fmla="*/ 105 w 164"/>
                <a:gd name="T21" fmla="*/ 102 h 137"/>
                <a:gd name="T22" fmla="*/ 105 w 164"/>
                <a:gd name="T23" fmla="*/ 48 h 137"/>
                <a:gd name="T24" fmla="*/ 83 w 164"/>
                <a:gd name="T25" fmla="*/ 20 h 137"/>
                <a:gd name="T26" fmla="*/ 58 w 164"/>
                <a:gd name="T27" fmla="*/ 52 h 137"/>
                <a:gd name="T28" fmla="*/ 58 w 164"/>
                <a:gd name="T29" fmla="*/ 102 h 137"/>
                <a:gd name="T30" fmla="*/ 75 w 164"/>
                <a:gd name="T31" fmla="*/ 126 h 137"/>
                <a:gd name="T32" fmla="*/ 75 w 164"/>
                <a:gd name="T33" fmla="*/ 137 h 137"/>
                <a:gd name="T34" fmla="*/ 39 w 164"/>
                <a:gd name="T35" fmla="*/ 136 h 137"/>
                <a:gd name="T36" fmla="*/ 0 w 164"/>
                <a:gd name="T37" fmla="*/ 137 h 137"/>
                <a:gd name="T38" fmla="*/ 0 w 164"/>
                <a:gd name="T39" fmla="*/ 126 h 137"/>
                <a:gd name="T40" fmla="*/ 20 w 164"/>
                <a:gd name="T41" fmla="*/ 102 h 137"/>
                <a:gd name="T42" fmla="*/ 20 w 164"/>
                <a:gd name="T43" fmla="*/ 37 h 137"/>
                <a:gd name="T44" fmla="*/ 0 w 164"/>
                <a:gd name="T45" fmla="*/ 13 h 137"/>
                <a:gd name="T46" fmla="*/ 0 w 164"/>
                <a:gd name="T47" fmla="*/ 2 h 137"/>
                <a:gd name="T48" fmla="*/ 29 w 164"/>
                <a:gd name="T49" fmla="*/ 2 h 137"/>
                <a:gd name="T50" fmla="*/ 57 w 164"/>
                <a:gd name="T51" fmla="*/ 2 h 137"/>
                <a:gd name="T52" fmla="*/ 57 w 164"/>
                <a:gd name="T53" fmla="*/ 19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64" h="137">
                  <a:moveTo>
                    <a:pt x="57" y="19"/>
                  </a:moveTo>
                  <a:lnTo>
                    <a:pt x="57" y="19"/>
                  </a:lnTo>
                  <a:cubicBezTo>
                    <a:pt x="73" y="8"/>
                    <a:pt x="82" y="0"/>
                    <a:pt x="103" y="0"/>
                  </a:cubicBezTo>
                  <a:cubicBezTo>
                    <a:pt x="134" y="0"/>
                    <a:pt x="143" y="15"/>
                    <a:pt x="143" y="43"/>
                  </a:cubicBezTo>
                  <a:lnTo>
                    <a:pt x="143" y="102"/>
                  </a:lnTo>
                  <a:cubicBezTo>
                    <a:pt x="143" y="119"/>
                    <a:pt x="140" y="126"/>
                    <a:pt x="164" y="126"/>
                  </a:cubicBezTo>
                  <a:lnTo>
                    <a:pt x="164" y="137"/>
                  </a:lnTo>
                  <a:cubicBezTo>
                    <a:pt x="150" y="136"/>
                    <a:pt x="137" y="136"/>
                    <a:pt x="124" y="136"/>
                  </a:cubicBezTo>
                  <a:cubicBezTo>
                    <a:pt x="111" y="136"/>
                    <a:pt x="98" y="136"/>
                    <a:pt x="89" y="137"/>
                  </a:cubicBezTo>
                  <a:lnTo>
                    <a:pt x="89" y="126"/>
                  </a:lnTo>
                  <a:cubicBezTo>
                    <a:pt x="108" y="126"/>
                    <a:pt x="105" y="117"/>
                    <a:pt x="105" y="102"/>
                  </a:cubicBezTo>
                  <a:lnTo>
                    <a:pt x="105" y="48"/>
                  </a:lnTo>
                  <a:cubicBezTo>
                    <a:pt x="105" y="32"/>
                    <a:pt x="102" y="20"/>
                    <a:pt x="83" y="20"/>
                  </a:cubicBezTo>
                  <a:cubicBezTo>
                    <a:pt x="64" y="20"/>
                    <a:pt x="58" y="36"/>
                    <a:pt x="58" y="52"/>
                  </a:cubicBezTo>
                  <a:lnTo>
                    <a:pt x="58" y="102"/>
                  </a:lnTo>
                  <a:cubicBezTo>
                    <a:pt x="58" y="117"/>
                    <a:pt x="56" y="126"/>
                    <a:pt x="75" y="126"/>
                  </a:cubicBezTo>
                  <a:lnTo>
                    <a:pt x="75" y="137"/>
                  </a:lnTo>
                  <a:cubicBezTo>
                    <a:pt x="66" y="136"/>
                    <a:pt x="53" y="136"/>
                    <a:pt x="39" y="136"/>
                  </a:cubicBezTo>
                  <a:cubicBezTo>
                    <a:pt x="26" y="136"/>
                    <a:pt x="13" y="136"/>
                    <a:pt x="0" y="137"/>
                  </a:cubicBezTo>
                  <a:lnTo>
                    <a:pt x="0" y="126"/>
                  </a:lnTo>
                  <a:cubicBezTo>
                    <a:pt x="23" y="126"/>
                    <a:pt x="20" y="119"/>
                    <a:pt x="20" y="102"/>
                  </a:cubicBezTo>
                  <a:lnTo>
                    <a:pt x="20" y="37"/>
                  </a:lnTo>
                  <a:cubicBezTo>
                    <a:pt x="20" y="19"/>
                    <a:pt x="23" y="13"/>
                    <a:pt x="0" y="13"/>
                  </a:cubicBezTo>
                  <a:lnTo>
                    <a:pt x="0" y="2"/>
                  </a:lnTo>
                  <a:cubicBezTo>
                    <a:pt x="10" y="2"/>
                    <a:pt x="19" y="2"/>
                    <a:pt x="29" y="2"/>
                  </a:cubicBezTo>
                  <a:cubicBezTo>
                    <a:pt x="38" y="2"/>
                    <a:pt x="48" y="2"/>
                    <a:pt x="57" y="2"/>
                  </a:cubicBezTo>
                  <a:lnTo>
                    <a:pt x="57" y="19"/>
                  </a:lnTo>
                  <a:close/>
                </a:path>
              </a:pathLst>
            </a:custGeom>
            <a:solidFill>
              <a:srgbClr val="898889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1" name="Freeform 18"/>
            <p:cNvSpPr>
              <a:spLocks/>
            </p:cNvSpPr>
            <p:nvPr userDrawn="1"/>
          </p:nvSpPr>
          <p:spPr bwMode="auto">
            <a:xfrm>
              <a:off x="9904412" y="393700"/>
              <a:ext cx="331788" cy="331788"/>
            </a:xfrm>
            <a:custGeom>
              <a:avLst/>
              <a:gdLst>
                <a:gd name="T0" fmla="*/ 304 w 494"/>
                <a:gd name="T1" fmla="*/ 414 h 494"/>
                <a:gd name="T2" fmla="*/ 304 w 494"/>
                <a:gd name="T3" fmla="*/ 414 h 494"/>
                <a:gd name="T4" fmla="*/ 304 w 494"/>
                <a:gd name="T5" fmla="*/ 0 h 494"/>
                <a:gd name="T6" fmla="*/ 156 w 494"/>
                <a:gd name="T7" fmla="*/ 0 h 494"/>
                <a:gd name="T8" fmla="*/ 113 w 494"/>
                <a:gd name="T9" fmla="*/ 0 h 494"/>
                <a:gd name="T10" fmla="*/ 0 w 494"/>
                <a:gd name="T11" fmla="*/ 0 h 494"/>
                <a:gd name="T12" fmla="*/ 0 w 494"/>
                <a:gd name="T13" fmla="*/ 494 h 494"/>
                <a:gd name="T14" fmla="*/ 494 w 494"/>
                <a:gd name="T15" fmla="*/ 494 h 494"/>
                <a:gd name="T16" fmla="*/ 494 w 494"/>
                <a:gd name="T17" fmla="*/ 414 h 494"/>
                <a:gd name="T18" fmla="*/ 321 w 494"/>
                <a:gd name="T19" fmla="*/ 414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4" h="494">
                  <a:moveTo>
                    <a:pt x="304" y="414"/>
                  </a:moveTo>
                  <a:lnTo>
                    <a:pt x="304" y="414"/>
                  </a:lnTo>
                  <a:lnTo>
                    <a:pt x="304" y="0"/>
                  </a:lnTo>
                  <a:lnTo>
                    <a:pt x="156" y="0"/>
                  </a:lnTo>
                  <a:lnTo>
                    <a:pt x="113" y="0"/>
                  </a:lnTo>
                  <a:lnTo>
                    <a:pt x="0" y="0"/>
                  </a:lnTo>
                  <a:lnTo>
                    <a:pt x="0" y="494"/>
                  </a:lnTo>
                  <a:lnTo>
                    <a:pt x="494" y="494"/>
                  </a:lnTo>
                  <a:lnTo>
                    <a:pt x="494" y="414"/>
                  </a:lnTo>
                  <a:lnTo>
                    <a:pt x="321" y="414"/>
                  </a:lnTo>
                </a:path>
              </a:pathLst>
            </a:custGeom>
            <a:solidFill>
              <a:srgbClr val="898889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3893846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8CF2C9-EE49-47C2-B9EB-D3AC2B08C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0745D3E-F564-4E6F-B68A-B13E4AC6E5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Title of presentation — Subtitle of presentation</a:t>
            </a:r>
            <a:endParaRPr lang="de-D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FEF3B3-E8F7-485E-871F-5F7162A306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89A3D-C6C4-4521-AE7D-4749D53E6130}" type="slidenum">
              <a:rPr lang="de-DE" smtClean="0"/>
              <a:t>‹#›</a:t>
            </a:fld>
            <a:endParaRPr lang="de-DE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7407593-2457-4BE6-B94D-91C5E3F1436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5325" y="2276872"/>
            <a:ext cx="5329238" cy="31686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857867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Text – Dark Blu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21236ECB-80E0-48D0-8A34-7CFAE25A133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de-D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28CF2C9-EE49-47C2-B9EB-D3AC2B08C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0745D3E-F564-4E6F-B68A-B13E4AC6E5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Title of presentation — Subtitle of presentation</a:t>
            </a:r>
            <a:endParaRPr lang="de-D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FEF3B3-E8F7-485E-871F-5F7162A306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89A3D-C6C4-4521-AE7D-4749D53E6130}" type="slidenum">
              <a:rPr lang="de-DE" smtClean="0"/>
              <a:t>‹#›</a:t>
            </a:fld>
            <a:endParaRPr lang="de-DE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7407593-2457-4BE6-B94D-91C5E3F1436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5325" y="2276872"/>
            <a:ext cx="5329238" cy="3168650"/>
          </a:xfrm>
        </p:spPr>
        <p:txBody>
          <a:bodyPr/>
          <a:lstStyle>
            <a:lvl2pPr marL="144000" indent="-144000">
              <a:buFontTx/>
              <a:buBlip>
                <a:blip r:embed="rId2"/>
              </a:buBlip>
              <a:defRPr/>
            </a:lvl2pPr>
            <a:lvl3pPr marL="144000" indent="-144000">
              <a:buFontTx/>
              <a:buBlip>
                <a:blip r:embed="rId2"/>
              </a:buBlip>
              <a:defRPr/>
            </a:lvl3pPr>
            <a:lvl4pPr marL="144000" indent="-144000">
              <a:buFontTx/>
              <a:buBlip>
                <a:blip r:embed="rId2"/>
              </a:buBlip>
              <a:defRPr/>
            </a:lvl4pPr>
            <a:lvl5pPr marL="144000" indent="-144000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 dirty="0"/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8D22BBBD-C74B-4B60-97B3-4EEF7C3DC58E}"/>
              </a:ext>
            </a:extLst>
          </p:cNvPr>
          <p:cNvSpPr>
            <a:spLocks noGrp="1" noChangeAspect="1"/>
          </p:cNvSpPr>
          <p:nvPr>
            <p:ph type="body" sz="quarter" idx="17"/>
          </p:nvPr>
        </p:nvSpPr>
        <p:spPr>
          <a:xfrm>
            <a:off x="241351" y="6470193"/>
            <a:ext cx="183261" cy="163449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">
                <a:noFill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100">
                <a:noFill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100">
                <a:noFill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100">
                <a:noFill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100">
                <a:noFill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sz="100">
                <a:noFill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sz="100">
                <a:noFill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sz="100">
                <a:noFill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sz="100">
                <a:noFill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825717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 – Surfa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5A8F16C-F784-42C0-B34A-4A047F9179B6}"/>
              </a:ext>
            </a:extLst>
          </p:cNvPr>
          <p:cNvSpPr/>
          <p:nvPr userDrawn="1"/>
        </p:nvSpPr>
        <p:spPr>
          <a:xfrm>
            <a:off x="6743824" y="909984"/>
            <a:ext cx="4968875" cy="4967288"/>
          </a:xfrm>
          <a:prstGeom prst="rect">
            <a:avLst/>
          </a:prstGeom>
          <a:solidFill>
            <a:srgbClr val="EBE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28CF2C9-EE49-47C2-B9EB-D3AC2B08C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549274"/>
            <a:ext cx="5328000" cy="1224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e-D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0745D3E-F564-4E6F-B68A-B13E4AC6E5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Title of presentation — Subtitle of presentation</a:t>
            </a:r>
            <a:endParaRPr lang="de-D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FEF3B3-E8F7-485E-871F-5F7162A306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89A3D-C6C4-4521-AE7D-4749D53E6130}" type="slidenum">
              <a:rPr lang="de-DE" smtClean="0"/>
              <a:t>‹#›</a:t>
            </a:fld>
            <a:endParaRPr lang="de-DE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7407593-2457-4BE6-B94D-91C5E3F1436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5325" y="2276872"/>
            <a:ext cx="5328000" cy="31686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FEB6997-3A7F-4575-9D6E-8E38EFDAFB3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83338" y="549275"/>
            <a:ext cx="4968875" cy="4967288"/>
          </a:xfrm>
        </p:spPr>
        <p:txBody>
          <a:bodyPr/>
          <a:lstStyle/>
          <a:p>
            <a:r>
              <a:rPr lang="en-US"/>
              <a:t>Click icon to add picture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506660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8CF2C9-EE49-47C2-B9EB-D3AC2B08C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549274"/>
            <a:ext cx="5328000" cy="1224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e-D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0745D3E-F564-4E6F-B68A-B13E4AC6E5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Title of presentation — Subtitle of presentation</a:t>
            </a:r>
            <a:endParaRPr lang="de-D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FEF3B3-E8F7-485E-871F-5F7162A306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89A3D-C6C4-4521-AE7D-4749D53E6130}" type="slidenum">
              <a:rPr lang="de-DE" smtClean="0"/>
              <a:t>‹#›</a:t>
            </a:fld>
            <a:endParaRPr lang="de-DE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7407593-2457-4BE6-B94D-91C5E3F1436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5325" y="2276872"/>
            <a:ext cx="5328000" cy="31686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FEB6997-3A7F-4575-9D6E-8E38EFDAFB3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83338" y="476672"/>
            <a:ext cx="5807900" cy="5905078"/>
          </a:xfrm>
        </p:spPr>
        <p:txBody>
          <a:bodyPr/>
          <a:lstStyle/>
          <a:p>
            <a:r>
              <a:rPr lang="en-US"/>
              <a:t>Click icon to add picture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678754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image" Target="../media/image1.wmf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image" Target="../media/image2.wmf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8.xml"/><Relationship Id="rId1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38.xml"/><Relationship Id="rId21" Type="http://schemas.openxmlformats.org/officeDocument/2006/relationships/slideLayout" Target="../slideLayouts/slideLayout56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17" Type="http://schemas.openxmlformats.org/officeDocument/2006/relationships/slideLayout" Target="../slideLayouts/slideLayout52.xml"/><Relationship Id="rId2" Type="http://schemas.openxmlformats.org/officeDocument/2006/relationships/slideLayout" Target="../slideLayouts/slideLayout37.xml"/><Relationship Id="rId16" Type="http://schemas.openxmlformats.org/officeDocument/2006/relationships/slideLayout" Target="../slideLayouts/slideLayout51.xml"/><Relationship Id="rId20" Type="http://schemas.openxmlformats.org/officeDocument/2006/relationships/slideLayout" Target="../slideLayouts/slideLayout55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45.xml"/><Relationship Id="rId19" Type="http://schemas.openxmlformats.org/officeDocument/2006/relationships/slideLayout" Target="../slideLayouts/slideLayout54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slideLayout" Target="../slideLayouts/slideLayout49.xml"/><Relationship Id="rId22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5CA50E-70BF-4AB8-B462-CE23B1EDC7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549274"/>
            <a:ext cx="9937749" cy="1224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de-D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2C54D8-C2DF-48DD-BD75-2E0A9EAA23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5325" y="2276872"/>
            <a:ext cx="9937749" cy="410416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73FA40-71B5-4C2D-809C-668FC596B5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15680" y="6453336"/>
            <a:ext cx="6624736" cy="144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r">
              <a:defRPr sz="6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Title of presentation — Subtitle of presentation</a:t>
            </a:r>
            <a:endParaRPr lang="de-D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B61EF2-F3CF-437B-AD16-884F9513BC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08600" y="6453336"/>
            <a:ext cx="288000" cy="144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r">
              <a:defRPr sz="600">
                <a:solidFill>
                  <a:schemeClr val="accent1"/>
                </a:solidFill>
              </a:defRPr>
            </a:lvl1pPr>
          </a:lstStyle>
          <a:p>
            <a:fld id="{8DE89A3D-C6C4-4521-AE7D-4749D53E6130}" type="slidenum">
              <a:rPr lang="de-DE" smtClean="0"/>
              <a:pPr/>
              <a:t>‹#›</a:t>
            </a:fld>
            <a:endParaRPr lang="de-DE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688E28C-7799-4A21-8B5C-F67C7EB79EE8}"/>
              </a:ext>
            </a:extLst>
          </p:cNvPr>
          <p:cNvPicPr>
            <a:picLocks noChangeAspect="1"/>
          </p:cNvPicPr>
          <p:nvPr userDrawn="1"/>
        </p:nvPicPr>
        <p:blipFill>
          <a:blip r:embed="rId3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351" y="6470193"/>
            <a:ext cx="183261" cy="163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10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5" r:id="rId5"/>
    <p:sldLayoutId id="2147483657" r:id="rId6"/>
    <p:sldLayoutId id="2147483684" r:id="rId7"/>
    <p:sldLayoutId id="2147483666" r:id="rId8"/>
    <p:sldLayoutId id="2147483667" r:id="rId9"/>
    <p:sldLayoutId id="2147483668" r:id="rId10"/>
    <p:sldLayoutId id="2147483670" r:id="rId11"/>
    <p:sldLayoutId id="2147483672" r:id="rId12"/>
    <p:sldLayoutId id="2147483659" r:id="rId13"/>
    <p:sldLayoutId id="2147483664" r:id="rId14"/>
    <p:sldLayoutId id="2147483662" r:id="rId15"/>
    <p:sldLayoutId id="2147483660" r:id="rId16"/>
    <p:sldLayoutId id="2147483661" r:id="rId17"/>
    <p:sldLayoutId id="2147483678" r:id="rId18"/>
    <p:sldLayoutId id="2147483677" r:id="rId19"/>
    <p:sldLayoutId id="2147483671" r:id="rId20"/>
    <p:sldLayoutId id="2147483687" r:id="rId21"/>
    <p:sldLayoutId id="2147483688" r:id="rId22"/>
    <p:sldLayoutId id="2147483651" r:id="rId23"/>
    <p:sldLayoutId id="2147483681" r:id="rId24"/>
    <p:sldLayoutId id="2147483658" r:id="rId25"/>
    <p:sldLayoutId id="2147483682" r:id="rId26"/>
    <p:sldLayoutId id="2147483683" r:id="rId27"/>
    <p:sldLayoutId id="2147483669" r:id="rId28"/>
    <p:sldLayoutId id="2147483689" r:id="rId29"/>
    <p:sldLayoutId id="2147483656" r:id="rId30"/>
    <p:sldLayoutId id="2147483685" r:id="rId31"/>
    <p:sldLayoutId id="2147483679" r:id="rId32"/>
    <p:sldLayoutId id="2147483686" r:id="rId33"/>
    <p:sldLayoutId id="2147483680" r:id="rId34"/>
    <p:sldLayoutId id="2147483665" r:id="rId35"/>
  </p:sldLayoutIdLs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b="1" kern="1200" spc="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25000"/>
        </a:lnSpc>
        <a:spcBef>
          <a:spcPts val="1100"/>
        </a:spcBef>
        <a:spcAft>
          <a:spcPts val="0"/>
        </a:spcAft>
        <a:buSzPct val="100000"/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144000" indent="-144000" algn="l" defTabSz="914400" rtl="0" eaLnBrk="1" fontAlgn="auto" latinLnBrk="0" hangingPunct="1">
        <a:lnSpc>
          <a:spcPct val="125000"/>
        </a:lnSpc>
        <a:spcBef>
          <a:spcPts val="1100"/>
        </a:spcBef>
        <a:spcAft>
          <a:spcPts val="0"/>
        </a:spcAft>
        <a:buClrTx/>
        <a:buSzPct val="100000"/>
        <a:buFontTx/>
        <a:buBlip>
          <a:blip r:embed="rId38"/>
        </a:buBlip>
        <a:defRPr kumimoji="0" sz="1400" b="0" i="0" u="none" kern="1200" cap="none" spc="0" baseline="0">
          <a:solidFill>
            <a:schemeClr val="tx1"/>
          </a:solidFill>
          <a:latin typeface="+mn-lt"/>
          <a:ea typeface="+mn-ea"/>
          <a:cs typeface="+mn-cs"/>
        </a:defRPr>
      </a:lvl2pPr>
      <a:lvl3pPr marL="288000" indent="-144000" algn="l" defTabSz="914400" rtl="0" eaLnBrk="1" fontAlgn="auto" latinLnBrk="0" hangingPunct="1">
        <a:lnSpc>
          <a:spcPct val="125000"/>
        </a:lnSpc>
        <a:spcBef>
          <a:spcPts val="1100"/>
        </a:spcBef>
        <a:spcAft>
          <a:spcPts val="0"/>
        </a:spcAft>
        <a:buClrTx/>
        <a:buSzPct val="100000"/>
        <a:buFontTx/>
        <a:buBlip>
          <a:blip r:embed="rId38"/>
        </a:buBlip>
        <a:defRPr kumimoji="0" sz="1400" b="0" i="0" u="none" kern="1200" cap="none" spc="0" baseline="0">
          <a:solidFill>
            <a:schemeClr val="tx1"/>
          </a:solidFill>
          <a:latin typeface="+mn-lt"/>
          <a:ea typeface="+mn-ea"/>
          <a:cs typeface="+mn-cs"/>
        </a:defRPr>
      </a:lvl3pPr>
      <a:lvl4pPr marL="432000" indent="-144000" algn="l" defTabSz="914400" rtl="0" eaLnBrk="1" fontAlgn="auto" latinLnBrk="0" hangingPunct="1">
        <a:lnSpc>
          <a:spcPct val="125000"/>
        </a:lnSpc>
        <a:spcBef>
          <a:spcPts val="1100"/>
        </a:spcBef>
        <a:spcAft>
          <a:spcPts val="0"/>
        </a:spcAft>
        <a:buClrTx/>
        <a:buSzPct val="100000"/>
        <a:buFontTx/>
        <a:buBlip>
          <a:blip r:embed="rId38"/>
        </a:buBlip>
        <a:defRPr kumimoji="0" sz="1400" b="0" i="0" u="none" kern="1200" cap="none" spc="0" baseline="0">
          <a:solidFill>
            <a:schemeClr val="tx1"/>
          </a:solidFill>
          <a:latin typeface="+mn-lt"/>
          <a:ea typeface="+mn-ea"/>
          <a:cs typeface="+mn-cs"/>
        </a:defRPr>
      </a:lvl4pPr>
      <a:lvl5pPr marL="576000" indent="-144000" algn="l" defTabSz="914400" rtl="0" eaLnBrk="1" fontAlgn="auto" latinLnBrk="0" hangingPunct="1">
        <a:lnSpc>
          <a:spcPct val="125000"/>
        </a:lnSpc>
        <a:spcBef>
          <a:spcPts val="1100"/>
        </a:spcBef>
        <a:spcAft>
          <a:spcPts val="0"/>
        </a:spcAft>
        <a:buClrTx/>
        <a:buSzPct val="100000"/>
        <a:buFontTx/>
        <a:buBlip>
          <a:blip r:embed="rId38"/>
        </a:buBlip>
        <a:defRPr kumimoji="0" sz="1400" b="0" i="0" u="none" kern="1200" cap="none" spc="0" baseline="0">
          <a:solidFill>
            <a:schemeClr val="tx1"/>
          </a:solidFill>
          <a:latin typeface="+mn-lt"/>
          <a:ea typeface="+mn-ea"/>
          <a:cs typeface="+mn-cs"/>
        </a:defRPr>
      </a:lvl5pPr>
      <a:lvl6pPr marL="576000" indent="-144000" algn="l" defTabSz="914400" rtl="0" eaLnBrk="1" fontAlgn="auto" latinLnBrk="0" hangingPunct="1">
        <a:lnSpc>
          <a:spcPct val="125000"/>
        </a:lnSpc>
        <a:spcBef>
          <a:spcPts val="1100"/>
        </a:spcBef>
        <a:spcAft>
          <a:spcPts val="0"/>
        </a:spcAft>
        <a:buClrTx/>
        <a:buSzPct val="100000"/>
        <a:buFontTx/>
        <a:buBlip>
          <a:blip r:embed="rId38"/>
        </a:buBlip>
        <a:defRPr kumimoji="0" sz="1400" b="0" i="0" u="none" kern="1200" cap="none" spc="0" baseline="0">
          <a:solidFill>
            <a:schemeClr val="tx1"/>
          </a:solidFill>
          <a:latin typeface="+mn-lt"/>
          <a:ea typeface="+mn-ea"/>
          <a:cs typeface="+mn-cs"/>
        </a:defRPr>
      </a:lvl6pPr>
      <a:lvl7pPr marL="576000" indent="-144000" algn="l" defTabSz="914400" rtl="0" eaLnBrk="1" fontAlgn="auto" latinLnBrk="0" hangingPunct="1">
        <a:lnSpc>
          <a:spcPct val="125000"/>
        </a:lnSpc>
        <a:spcBef>
          <a:spcPts val="1100"/>
        </a:spcBef>
        <a:spcAft>
          <a:spcPts val="0"/>
        </a:spcAft>
        <a:buClrTx/>
        <a:buSzPct val="100000"/>
        <a:buFontTx/>
        <a:buBlip>
          <a:blip r:embed="rId38"/>
        </a:buBlip>
        <a:defRPr kumimoji="0" sz="1400" b="0" i="0" u="none" kern="1200" cap="none" spc="0" baseline="0">
          <a:solidFill>
            <a:schemeClr val="tx1"/>
          </a:solidFill>
          <a:latin typeface="+mn-lt"/>
          <a:ea typeface="+mn-ea"/>
          <a:cs typeface="+mn-cs"/>
        </a:defRPr>
      </a:lvl7pPr>
      <a:lvl8pPr marL="576000" indent="-144000" algn="l" defTabSz="914400" rtl="0" eaLnBrk="1" fontAlgn="auto" latinLnBrk="0" hangingPunct="1">
        <a:lnSpc>
          <a:spcPct val="125000"/>
        </a:lnSpc>
        <a:spcBef>
          <a:spcPts val="1100"/>
        </a:spcBef>
        <a:spcAft>
          <a:spcPts val="0"/>
        </a:spcAft>
        <a:buClrTx/>
        <a:buSzPct val="100000"/>
        <a:buFontTx/>
        <a:buBlip>
          <a:blip r:embed="rId38"/>
        </a:buBlip>
        <a:defRPr kumimoji="0" sz="1400" b="0" i="0" u="none" kern="1200" cap="none" spc="0" baseline="0">
          <a:solidFill>
            <a:schemeClr val="tx1"/>
          </a:solidFill>
          <a:latin typeface="+mn-lt"/>
          <a:ea typeface="+mn-ea"/>
          <a:cs typeface="+mn-cs"/>
        </a:defRPr>
      </a:lvl8pPr>
      <a:lvl9pPr marL="576000" indent="-144000" algn="l" defTabSz="914400" rtl="0" eaLnBrk="1" fontAlgn="auto" latinLnBrk="0" hangingPunct="1">
        <a:lnSpc>
          <a:spcPct val="125000"/>
        </a:lnSpc>
        <a:spcBef>
          <a:spcPts val="1100"/>
        </a:spcBef>
        <a:spcAft>
          <a:spcPts val="0"/>
        </a:spcAft>
        <a:buClrTx/>
        <a:buSzPct val="100000"/>
        <a:buFontTx/>
        <a:buBlip>
          <a:blip r:embed="rId38"/>
        </a:buBlip>
        <a:defRPr kumimoji="0" sz="1400" b="0" i="0" u="none" kern="1200" cap="none" spc="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795" userDrawn="1">
          <p15:clr>
            <a:srgbClr val="F26B43"/>
          </p15:clr>
        </p15:guide>
        <p15:guide id="3" pos="4021" userDrawn="1">
          <p15:clr>
            <a:srgbClr val="F26B43"/>
          </p15:clr>
        </p15:guide>
        <p15:guide id="4" pos="7242" userDrawn="1">
          <p15:clr>
            <a:srgbClr val="F26B43"/>
          </p15:clr>
        </p15:guide>
        <p15:guide id="7" pos="438" userDrawn="1">
          <p15:clr>
            <a:srgbClr val="F26B43"/>
          </p15:clr>
        </p15:guide>
        <p15:guide id="8" orient="horz" pos="1434" userDrawn="1">
          <p15:clr>
            <a:srgbClr val="F26B43"/>
          </p15:clr>
        </p15:guide>
        <p15:guide id="9" orient="horz" pos="1117" userDrawn="1">
          <p15:clr>
            <a:srgbClr val="F26B43"/>
          </p15:clr>
        </p15:guide>
        <p15:guide id="10" orient="horz" pos="346" userDrawn="1">
          <p15:clr>
            <a:srgbClr val="F26B43"/>
          </p15:clr>
        </p15:guide>
        <p15:guide id="11" orient="horz" pos="4156" userDrawn="1">
          <p15:clr>
            <a:srgbClr val="F26B43"/>
          </p15:clr>
        </p15:guide>
        <p15:guide id="13" orient="horz" pos="4020" userDrawn="1">
          <p15:clr>
            <a:srgbClr val="F26B43"/>
          </p15:clr>
        </p15:guide>
        <p15:guide id="16" pos="3568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89561"/>
            <a:ext cx="8687633" cy="85820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1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8172" y="6443934"/>
            <a:ext cx="10213459" cy="185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74070" y="6443933"/>
            <a:ext cx="608330" cy="1899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2"/>
                </a:solidFill>
              </a:defRPr>
            </a:lvl1pPr>
          </a:lstStyle>
          <a:p>
            <a:fld id="{F91839B2-5638-124A-A99F-102A1723FF38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24" name="Group 23"/>
          <p:cNvGrpSpPr/>
          <p:nvPr/>
        </p:nvGrpSpPr>
        <p:grpSpPr>
          <a:xfrm>
            <a:off x="9964908" y="685800"/>
            <a:ext cx="1618922" cy="381000"/>
            <a:chOff x="9904412" y="322263"/>
            <a:chExt cx="1712913" cy="403225"/>
          </a:xfrm>
        </p:grpSpPr>
        <p:sp>
          <p:nvSpPr>
            <p:cNvPr id="10" name="Freeform 5"/>
            <p:cNvSpPr>
              <a:spLocks/>
            </p:cNvSpPr>
            <p:nvPr userDrawn="1"/>
          </p:nvSpPr>
          <p:spPr bwMode="auto">
            <a:xfrm>
              <a:off x="10026649" y="322263"/>
              <a:ext cx="333375" cy="331788"/>
            </a:xfrm>
            <a:custGeom>
              <a:avLst/>
              <a:gdLst>
                <a:gd name="T0" fmla="*/ 0 w 496"/>
                <a:gd name="T1" fmla="*/ 80 h 494"/>
                <a:gd name="T2" fmla="*/ 0 w 496"/>
                <a:gd name="T3" fmla="*/ 80 h 494"/>
                <a:gd name="T4" fmla="*/ 157 w 496"/>
                <a:gd name="T5" fmla="*/ 80 h 494"/>
                <a:gd name="T6" fmla="*/ 192 w 496"/>
                <a:gd name="T7" fmla="*/ 80 h 494"/>
                <a:gd name="T8" fmla="*/ 192 w 496"/>
                <a:gd name="T9" fmla="*/ 108 h 494"/>
                <a:gd name="T10" fmla="*/ 192 w 496"/>
                <a:gd name="T11" fmla="*/ 494 h 494"/>
                <a:gd name="T12" fmla="*/ 341 w 496"/>
                <a:gd name="T13" fmla="*/ 494 h 494"/>
                <a:gd name="T14" fmla="*/ 438 w 496"/>
                <a:gd name="T15" fmla="*/ 494 h 494"/>
                <a:gd name="T16" fmla="*/ 496 w 496"/>
                <a:gd name="T17" fmla="*/ 494 h 494"/>
                <a:gd name="T18" fmla="*/ 496 w 496"/>
                <a:gd name="T19" fmla="*/ 0 h 494"/>
                <a:gd name="T20" fmla="*/ 0 w 496"/>
                <a:gd name="T21" fmla="*/ 0 h 494"/>
                <a:gd name="T22" fmla="*/ 0 w 496"/>
                <a:gd name="T23" fmla="*/ 80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96" h="494">
                  <a:moveTo>
                    <a:pt x="0" y="80"/>
                  </a:moveTo>
                  <a:lnTo>
                    <a:pt x="0" y="80"/>
                  </a:lnTo>
                  <a:lnTo>
                    <a:pt x="157" y="80"/>
                  </a:lnTo>
                  <a:lnTo>
                    <a:pt x="192" y="80"/>
                  </a:lnTo>
                  <a:lnTo>
                    <a:pt x="192" y="108"/>
                  </a:lnTo>
                  <a:lnTo>
                    <a:pt x="192" y="494"/>
                  </a:lnTo>
                  <a:lnTo>
                    <a:pt x="341" y="494"/>
                  </a:lnTo>
                  <a:lnTo>
                    <a:pt x="438" y="494"/>
                  </a:lnTo>
                  <a:lnTo>
                    <a:pt x="496" y="494"/>
                  </a:lnTo>
                  <a:lnTo>
                    <a:pt x="496" y="0"/>
                  </a:lnTo>
                  <a:lnTo>
                    <a:pt x="0" y="0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rgbClr val="069ADD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1" name="Freeform 6"/>
            <p:cNvSpPr>
              <a:spLocks/>
            </p:cNvSpPr>
            <p:nvPr userDrawn="1"/>
          </p:nvSpPr>
          <p:spPr bwMode="auto">
            <a:xfrm>
              <a:off x="10490199" y="523875"/>
              <a:ext cx="101600" cy="133350"/>
            </a:xfrm>
            <a:custGeom>
              <a:avLst/>
              <a:gdLst>
                <a:gd name="T0" fmla="*/ 91 w 150"/>
                <a:gd name="T1" fmla="*/ 185 h 198"/>
                <a:gd name="T2" fmla="*/ 91 w 150"/>
                <a:gd name="T3" fmla="*/ 185 h 198"/>
                <a:gd name="T4" fmla="*/ 129 w 150"/>
                <a:gd name="T5" fmla="*/ 141 h 198"/>
                <a:gd name="T6" fmla="*/ 150 w 150"/>
                <a:gd name="T7" fmla="*/ 141 h 198"/>
                <a:gd name="T8" fmla="*/ 150 w 150"/>
                <a:gd name="T9" fmla="*/ 198 h 198"/>
                <a:gd name="T10" fmla="*/ 44 w 150"/>
                <a:gd name="T11" fmla="*/ 197 h 198"/>
                <a:gd name="T12" fmla="*/ 0 w 150"/>
                <a:gd name="T13" fmla="*/ 198 h 198"/>
                <a:gd name="T14" fmla="*/ 0 w 150"/>
                <a:gd name="T15" fmla="*/ 186 h 198"/>
                <a:gd name="T16" fmla="*/ 24 w 150"/>
                <a:gd name="T17" fmla="*/ 163 h 198"/>
                <a:gd name="T18" fmla="*/ 24 w 150"/>
                <a:gd name="T19" fmla="*/ 35 h 198"/>
                <a:gd name="T20" fmla="*/ 0 w 150"/>
                <a:gd name="T21" fmla="*/ 12 h 198"/>
                <a:gd name="T22" fmla="*/ 0 w 150"/>
                <a:gd name="T23" fmla="*/ 0 h 198"/>
                <a:gd name="T24" fmla="*/ 44 w 150"/>
                <a:gd name="T25" fmla="*/ 1 h 198"/>
                <a:gd name="T26" fmla="*/ 90 w 150"/>
                <a:gd name="T27" fmla="*/ 0 h 198"/>
                <a:gd name="T28" fmla="*/ 90 w 150"/>
                <a:gd name="T29" fmla="*/ 12 h 198"/>
                <a:gd name="T30" fmla="*/ 65 w 150"/>
                <a:gd name="T31" fmla="*/ 35 h 198"/>
                <a:gd name="T32" fmla="*/ 65 w 150"/>
                <a:gd name="T33" fmla="*/ 185 h 198"/>
                <a:gd name="T34" fmla="*/ 91 w 150"/>
                <a:gd name="T35" fmla="*/ 185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0" h="198">
                  <a:moveTo>
                    <a:pt x="91" y="185"/>
                  </a:moveTo>
                  <a:lnTo>
                    <a:pt x="91" y="185"/>
                  </a:lnTo>
                  <a:cubicBezTo>
                    <a:pt x="125" y="185"/>
                    <a:pt x="125" y="175"/>
                    <a:pt x="129" y="141"/>
                  </a:cubicBezTo>
                  <a:lnTo>
                    <a:pt x="150" y="141"/>
                  </a:lnTo>
                  <a:lnTo>
                    <a:pt x="150" y="198"/>
                  </a:lnTo>
                  <a:cubicBezTo>
                    <a:pt x="113" y="198"/>
                    <a:pt x="81" y="197"/>
                    <a:pt x="44" y="197"/>
                  </a:cubicBezTo>
                  <a:cubicBezTo>
                    <a:pt x="28" y="197"/>
                    <a:pt x="12" y="198"/>
                    <a:pt x="0" y="198"/>
                  </a:cubicBezTo>
                  <a:lnTo>
                    <a:pt x="0" y="186"/>
                  </a:lnTo>
                  <a:cubicBezTo>
                    <a:pt x="28" y="186"/>
                    <a:pt x="23" y="180"/>
                    <a:pt x="24" y="163"/>
                  </a:cubicBezTo>
                  <a:lnTo>
                    <a:pt x="24" y="35"/>
                  </a:lnTo>
                  <a:cubicBezTo>
                    <a:pt x="23" y="18"/>
                    <a:pt x="28" y="12"/>
                    <a:pt x="0" y="12"/>
                  </a:cubicBezTo>
                  <a:lnTo>
                    <a:pt x="0" y="0"/>
                  </a:lnTo>
                  <a:cubicBezTo>
                    <a:pt x="12" y="0"/>
                    <a:pt x="28" y="0"/>
                    <a:pt x="44" y="1"/>
                  </a:cubicBezTo>
                  <a:cubicBezTo>
                    <a:pt x="61" y="0"/>
                    <a:pt x="77" y="0"/>
                    <a:pt x="90" y="0"/>
                  </a:cubicBezTo>
                  <a:lnTo>
                    <a:pt x="90" y="12"/>
                  </a:lnTo>
                  <a:cubicBezTo>
                    <a:pt x="63" y="12"/>
                    <a:pt x="65" y="17"/>
                    <a:pt x="65" y="35"/>
                  </a:cubicBezTo>
                  <a:lnTo>
                    <a:pt x="65" y="185"/>
                  </a:lnTo>
                  <a:lnTo>
                    <a:pt x="91" y="185"/>
                  </a:lnTo>
                  <a:close/>
                </a:path>
              </a:pathLst>
            </a:custGeom>
            <a:solidFill>
              <a:srgbClr val="898889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2" name="Freeform 7"/>
            <p:cNvSpPr>
              <a:spLocks noEditPoints="1"/>
            </p:cNvSpPr>
            <p:nvPr userDrawn="1"/>
          </p:nvSpPr>
          <p:spPr bwMode="auto">
            <a:xfrm>
              <a:off x="10601324" y="563563"/>
              <a:ext cx="92075" cy="93663"/>
            </a:xfrm>
            <a:custGeom>
              <a:avLst/>
              <a:gdLst>
                <a:gd name="T0" fmla="*/ 81 w 138"/>
                <a:gd name="T1" fmla="*/ 123 h 139"/>
                <a:gd name="T2" fmla="*/ 81 w 138"/>
                <a:gd name="T3" fmla="*/ 123 h 139"/>
                <a:gd name="T4" fmla="*/ 38 w 138"/>
                <a:gd name="T5" fmla="*/ 139 h 139"/>
                <a:gd name="T6" fmla="*/ 0 w 138"/>
                <a:gd name="T7" fmla="*/ 99 h 139"/>
                <a:gd name="T8" fmla="*/ 35 w 138"/>
                <a:gd name="T9" fmla="*/ 61 h 139"/>
                <a:gd name="T10" fmla="*/ 57 w 138"/>
                <a:gd name="T11" fmla="*/ 60 h 139"/>
                <a:gd name="T12" fmla="*/ 80 w 138"/>
                <a:gd name="T13" fmla="*/ 60 h 139"/>
                <a:gd name="T14" fmla="*/ 61 w 138"/>
                <a:gd name="T15" fmla="*/ 11 h 139"/>
                <a:gd name="T16" fmla="*/ 42 w 138"/>
                <a:gd name="T17" fmla="*/ 34 h 139"/>
                <a:gd name="T18" fmla="*/ 36 w 138"/>
                <a:gd name="T19" fmla="*/ 42 h 139"/>
                <a:gd name="T20" fmla="*/ 16 w 138"/>
                <a:gd name="T21" fmla="*/ 42 h 139"/>
                <a:gd name="T22" fmla="*/ 11 w 138"/>
                <a:gd name="T23" fmla="*/ 34 h 139"/>
                <a:gd name="T24" fmla="*/ 61 w 138"/>
                <a:gd name="T25" fmla="*/ 0 h 139"/>
                <a:gd name="T26" fmla="*/ 118 w 138"/>
                <a:gd name="T27" fmla="*/ 43 h 139"/>
                <a:gd name="T28" fmla="*/ 118 w 138"/>
                <a:gd name="T29" fmla="*/ 102 h 139"/>
                <a:gd name="T30" fmla="*/ 138 w 138"/>
                <a:gd name="T31" fmla="*/ 126 h 139"/>
                <a:gd name="T32" fmla="*/ 138 w 138"/>
                <a:gd name="T33" fmla="*/ 137 h 139"/>
                <a:gd name="T34" fmla="*/ 110 w 138"/>
                <a:gd name="T35" fmla="*/ 136 h 139"/>
                <a:gd name="T36" fmla="*/ 81 w 138"/>
                <a:gd name="T37" fmla="*/ 137 h 139"/>
                <a:gd name="T38" fmla="*/ 81 w 138"/>
                <a:gd name="T39" fmla="*/ 123 h 139"/>
                <a:gd name="T40" fmla="*/ 80 w 138"/>
                <a:gd name="T41" fmla="*/ 71 h 139"/>
                <a:gd name="T42" fmla="*/ 80 w 138"/>
                <a:gd name="T43" fmla="*/ 71 h 139"/>
                <a:gd name="T44" fmla="*/ 69 w 138"/>
                <a:gd name="T45" fmla="*/ 71 h 139"/>
                <a:gd name="T46" fmla="*/ 41 w 138"/>
                <a:gd name="T47" fmla="*/ 89 h 139"/>
                <a:gd name="T48" fmla="*/ 59 w 138"/>
                <a:gd name="T49" fmla="*/ 122 h 139"/>
                <a:gd name="T50" fmla="*/ 80 w 138"/>
                <a:gd name="T51" fmla="*/ 97 h 139"/>
                <a:gd name="T52" fmla="*/ 80 w 138"/>
                <a:gd name="T53" fmla="*/ 71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38" h="139">
                  <a:moveTo>
                    <a:pt x="81" y="123"/>
                  </a:moveTo>
                  <a:lnTo>
                    <a:pt x="81" y="123"/>
                  </a:lnTo>
                  <a:cubicBezTo>
                    <a:pt x="66" y="133"/>
                    <a:pt x="56" y="139"/>
                    <a:pt x="38" y="139"/>
                  </a:cubicBezTo>
                  <a:cubicBezTo>
                    <a:pt x="12" y="139"/>
                    <a:pt x="0" y="124"/>
                    <a:pt x="0" y="99"/>
                  </a:cubicBezTo>
                  <a:cubicBezTo>
                    <a:pt x="0" y="77"/>
                    <a:pt x="12" y="63"/>
                    <a:pt x="35" y="61"/>
                  </a:cubicBezTo>
                  <a:cubicBezTo>
                    <a:pt x="43" y="60"/>
                    <a:pt x="49" y="60"/>
                    <a:pt x="57" y="60"/>
                  </a:cubicBezTo>
                  <a:lnTo>
                    <a:pt x="80" y="60"/>
                  </a:lnTo>
                  <a:cubicBezTo>
                    <a:pt x="80" y="42"/>
                    <a:pt x="87" y="11"/>
                    <a:pt x="61" y="11"/>
                  </a:cubicBezTo>
                  <a:cubicBezTo>
                    <a:pt x="50" y="11"/>
                    <a:pt x="43" y="15"/>
                    <a:pt x="42" y="34"/>
                  </a:cubicBezTo>
                  <a:cubicBezTo>
                    <a:pt x="43" y="40"/>
                    <a:pt x="41" y="42"/>
                    <a:pt x="36" y="42"/>
                  </a:cubicBezTo>
                  <a:lnTo>
                    <a:pt x="16" y="42"/>
                  </a:lnTo>
                  <a:cubicBezTo>
                    <a:pt x="13" y="43"/>
                    <a:pt x="10" y="41"/>
                    <a:pt x="11" y="34"/>
                  </a:cubicBezTo>
                  <a:cubicBezTo>
                    <a:pt x="8" y="8"/>
                    <a:pt x="36" y="0"/>
                    <a:pt x="61" y="0"/>
                  </a:cubicBezTo>
                  <a:cubicBezTo>
                    <a:pt x="103" y="2"/>
                    <a:pt x="118" y="5"/>
                    <a:pt x="118" y="43"/>
                  </a:cubicBezTo>
                  <a:lnTo>
                    <a:pt x="118" y="102"/>
                  </a:lnTo>
                  <a:cubicBezTo>
                    <a:pt x="118" y="125"/>
                    <a:pt x="114" y="126"/>
                    <a:pt x="138" y="126"/>
                  </a:cubicBezTo>
                  <a:lnTo>
                    <a:pt x="138" y="137"/>
                  </a:lnTo>
                  <a:cubicBezTo>
                    <a:pt x="129" y="137"/>
                    <a:pt x="119" y="137"/>
                    <a:pt x="110" y="136"/>
                  </a:cubicBezTo>
                  <a:cubicBezTo>
                    <a:pt x="100" y="137"/>
                    <a:pt x="91" y="137"/>
                    <a:pt x="81" y="137"/>
                  </a:cubicBezTo>
                  <a:lnTo>
                    <a:pt x="81" y="123"/>
                  </a:lnTo>
                  <a:close/>
                  <a:moveTo>
                    <a:pt x="80" y="71"/>
                  </a:moveTo>
                  <a:lnTo>
                    <a:pt x="80" y="71"/>
                  </a:lnTo>
                  <a:lnTo>
                    <a:pt x="69" y="71"/>
                  </a:lnTo>
                  <a:cubicBezTo>
                    <a:pt x="54" y="71"/>
                    <a:pt x="45" y="74"/>
                    <a:pt x="41" y="89"/>
                  </a:cubicBezTo>
                  <a:cubicBezTo>
                    <a:pt x="39" y="104"/>
                    <a:pt x="40" y="122"/>
                    <a:pt x="59" y="122"/>
                  </a:cubicBezTo>
                  <a:cubicBezTo>
                    <a:pt x="74" y="122"/>
                    <a:pt x="80" y="111"/>
                    <a:pt x="80" y="97"/>
                  </a:cubicBezTo>
                  <a:lnTo>
                    <a:pt x="80" y="71"/>
                  </a:lnTo>
                  <a:close/>
                </a:path>
              </a:pathLst>
            </a:custGeom>
            <a:solidFill>
              <a:srgbClr val="898889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3" name="Freeform 8"/>
            <p:cNvSpPr>
              <a:spLocks/>
            </p:cNvSpPr>
            <p:nvPr userDrawn="1"/>
          </p:nvSpPr>
          <p:spPr bwMode="auto">
            <a:xfrm>
              <a:off x="10699749" y="563563"/>
              <a:ext cx="109538" cy="93663"/>
            </a:xfrm>
            <a:custGeom>
              <a:avLst/>
              <a:gdLst>
                <a:gd name="T0" fmla="*/ 57 w 163"/>
                <a:gd name="T1" fmla="*/ 19 h 137"/>
                <a:gd name="T2" fmla="*/ 57 w 163"/>
                <a:gd name="T3" fmla="*/ 19 h 137"/>
                <a:gd name="T4" fmla="*/ 103 w 163"/>
                <a:gd name="T5" fmla="*/ 0 h 137"/>
                <a:gd name="T6" fmla="*/ 143 w 163"/>
                <a:gd name="T7" fmla="*/ 43 h 137"/>
                <a:gd name="T8" fmla="*/ 143 w 163"/>
                <a:gd name="T9" fmla="*/ 102 h 137"/>
                <a:gd name="T10" fmla="*/ 163 w 163"/>
                <a:gd name="T11" fmla="*/ 126 h 137"/>
                <a:gd name="T12" fmla="*/ 163 w 163"/>
                <a:gd name="T13" fmla="*/ 137 h 137"/>
                <a:gd name="T14" fmla="*/ 124 w 163"/>
                <a:gd name="T15" fmla="*/ 136 h 137"/>
                <a:gd name="T16" fmla="*/ 88 w 163"/>
                <a:gd name="T17" fmla="*/ 137 h 137"/>
                <a:gd name="T18" fmla="*/ 88 w 163"/>
                <a:gd name="T19" fmla="*/ 126 h 137"/>
                <a:gd name="T20" fmla="*/ 105 w 163"/>
                <a:gd name="T21" fmla="*/ 102 h 137"/>
                <a:gd name="T22" fmla="*/ 105 w 163"/>
                <a:gd name="T23" fmla="*/ 48 h 137"/>
                <a:gd name="T24" fmla="*/ 82 w 163"/>
                <a:gd name="T25" fmla="*/ 20 h 137"/>
                <a:gd name="T26" fmla="*/ 58 w 163"/>
                <a:gd name="T27" fmla="*/ 52 h 137"/>
                <a:gd name="T28" fmla="*/ 58 w 163"/>
                <a:gd name="T29" fmla="*/ 102 h 137"/>
                <a:gd name="T30" fmla="*/ 74 w 163"/>
                <a:gd name="T31" fmla="*/ 126 h 137"/>
                <a:gd name="T32" fmla="*/ 74 w 163"/>
                <a:gd name="T33" fmla="*/ 137 h 137"/>
                <a:gd name="T34" fmla="*/ 39 w 163"/>
                <a:gd name="T35" fmla="*/ 136 h 137"/>
                <a:gd name="T36" fmla="*/ 0 w 163"/>
                <a:gd name="T37" fmla="*/ 137 h 137"/>
                <a:gd name="T38" fmla="*/ 0 w 163"/>
                <a:gd name="T39" fmla="*/ 126 h 137"/>
                <a:gd name="T40" fmla="*/ 20 w 163"/>
                <a:gd name="T41" fmla="*/ 102 h 137"/>
                <a:gd name="T42" fmla="*/ 20 w 163"/>
                <a:gd name="T43" fmla="*/ 37 h 137"/>
                <a:gd name="T44" fmla="*/ 0 w 163"/>
                <a:gd name="T45" fmla="*/ 13 h 137"/>
                <a:gd name="T46" fmla="*/ 0 w 163"/>
                <a:gd name="T47" fmla="*/ 2 h 137"/>
                <a:gd name="T48" fmla="*/ 28 w 163"/>
                <a:gd name="T49" fmla="*/ 2 h 137"/>
                <a:gd name="T50" fmla="*/ 57 w 163"/>
                <a:gd name="T51" fmla="*/ 2 h 137"/>
                <a:gd name="T52" fmla="*/ 57 w 163"/>
                <a:gd name="T53" fmla="*/ 19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63" h="137">
                  <a:moveTo>
                    <a:pt x="57" y="19"/>
                  </a:moveTo>
                  <a:lnTo>
                    <a:pt x="57" y="19"/>
                  </a:lnTo>
                  <a:cubicBezTo>
                    <a:pt x="72" y="8"/>
                    <a:pt x="81" y="0"/>
                    <a:pt x="103" y="0"/>
                  </a:cubicBezTo>
                  <a:cubicBezTo>
                    <a:pt x="133" y="0"/>
                    <a:pt x="143" y="15"/>
                    <a:pt x="143" y="43"/>
                  </a:cubicBezTo>
                  <a:lnTo>
                    <a:pt x="143" y="102"/>
                  </a:lnTo>
                  <a:cubicBezTo>
                    <a:pt x="143" y="119"/>
                    <a:pt x="140" y="126"/>
                    <a:pt x="163" y="126"/>
                  </a:cubicBezTo>
                  <a:lnTo>
                    <a:pt x="163" y="137"/>
                  </a:lnTo>
                  <a:cubicBezTo>
                    <a:pt x="150" y="136"/>
                    <a:pt x="137" y="136"/>
                    <a:pt x="124" y="136"/>
                  </a:cubicBezTo>
                  <a:cubicBezTo>
                    <a:pt x="111" y="136"/>
                    <a:pt x="98" y="136"/>
                    <a:pt x="88" y="137"/>
                  </a:cubicBezTo>
                  <a:lnTo>
                    <a:pt x="88" y="126"/>
                  </a:lnTo>
                  <a:cubicBezTo>
                    <a:pt x="108" y="126"/>
                    <a:pt x="105" y="117"/>
                    <a:pt x="105" y="102"/>
                  </a:cubicBezTo>
                  <a:lnTo>
                    <a:pt x="105" y="48"/>
                  </a:lnTo>
                  <a:cubicBezTo>
                    <a:pt x="105" y="32"/>
                    <a:pt x="101" y="20"/>
                    <a:pt x="82" y="20"/>
                  </a:cubicBezTo>
                  <a:cubicBezTo>
                    <a:pt x="63" y="20"/>
                    <a:pt x="58" y="36"/>
                    <a:pt x="58" y="52"/>
                  </a:cubicBezTo>
                  <a:lnTo>
                    <a:pt x="58" y="102"/>
                  </a:lnTo>
                  <a:cubicBezTo>
                    <a:pt x="58" y="117"/>
                    <a:pt x="55" y="126"/>
                    <a:pt x="74" y="126"/>
                  </a:cubicBezTo>
                  <a:lnTo>
                    <a:pt x="74" y="137"/>
                  </a:lnTo>
                  <a:cubicBezTo>
                    <a:pt x="65" y="136"/>
                    <a:pt x="52" y="136"/>
                    <a:pt x="39" y="136"/>
                  </a:cubicBezTo>
                  <a:cubicBezTo>
                    <a:pt x="26" y="136"/>
                    <a:pt x="13" y="136"/>
                    <a:pt x="0" y="137"/>
                  </a:cubicBezTo>
                  <a:lnTo>
                    <a:pt x="0" y="126"/>
                  </a:lnTo>
                  <a:cubicBezTo>
                    <a:pt x="23" y="126"/>
                    <a:pt x="20" y="119"/>
                    <a:pt x="20" y="102"/>
                  </a:cubicBezTo>
                  <a:lnTo>
                    <a:pt x="20" y="37"/>
                  </a:lnTo>
                  <a:cubicBezTo>
                    <a:pt x="20" y="19"/>
                    <a:pt x="23" y="13"/>
                    <a:pt x="0" y="13"/>
                  </a:cubicBezTo>
                  <a:lnTo>
                    <a:pt x="0" y="2"/>
                  </a:lnTo>
                  <a:cubicBezTo>
                    <a:pt x="9" y="2"/>
                    <a:pt x="19" y="2"/>
                    <a:pt x="28" y="2"/>
                  </a:cubicBezTo>
                  <a:cubicBezTo>
                    <a:pt x="38" y="2"/>
                    <a:pt x="47" y="2"/>
                    <a:pt x="57" y="2"/>
                  </a:cubicBezTo>
                  <a:lnTo>
                    <a:pt x="57" y="19"/>
                  </a:lnTo>
                  <a:close/>
                </a:path>
              </a:pathLst>
            </a:custGeom>
            <a:solidFill>
              <a:srgbClr val="898889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4" name="Freeform 9"/>
            <p:cNvSpPr>
              <a:spLocks noEditPoints="1"/>
            </p:cNvSpPr>
            <p:nvPr userDrawn="1"/>
          </p:nvSpPr>
          <p:spPr bwMode="auto">
            <a:xfrm>
              <a:off x="10812462" y="512763"/>
              <a:ext cx="103188" cy="144463"/>
            </a:xfrm>
            <a:custGeom>
              <a:avLst/>
              <a:gdLst>
                <a:gd name="T0" fmla="*/ 97 w 154"/>
                <a:gd name="T1" fmla="*/ 197 h 215"/>
                <a:gd name="T2" fmla="*/ 97 w 154"/>
                <a:gd name="T3" fmla="*/ 197 h 215"/>
                <a:gd name="T4" fmla="*/ 58 w 154"/>
                <a:gd name="T5" fmla="*/ 215 h 215"/>
                <a:gd name="T6" fmla="*/ 0 w 154"/>
                <a:gd name="T7" fmla="*/ 150 h 215"/>
                <a:gd name="T8" fmla="*/ 55 w 154"/>
                <a:gd name="T9" fmla="*/ 76 h 215"/>
                <a:gd name="T10" fmla="*/ 95 w 154"/>
                <a:gd name="T11" fmla="*/ 91 h 215"/>
                <a:gd name="T12" fmla="*/ 95 w 154"/>
                <a:gd name="T13" fmla="*/ 34 h 215"/>
                <a:gd name="T14" fmla="*/ 75 w 154"/>
                <a:gd name="T15" fmla="*/ 11 h 215"/>
                <a:gd name="T16" fmla="*/ 75 w 154"/>
                <a:gd name="T17" fmla="*/ 0 h 215"/>
                <a:gd name="T18" fmla="*/ 133 w 154"/>
                <a:gd name="T19" fmla="*/ 0 h 215"/>
                <a:gd name="T20" fmla="*/ 133 w 154"/>
                <a:gd name="T21" fmla="*/ 178 h 215"/>
                <a:gd name="T22" fmla="*/ 154 w 154"/>
                <a:gd name="T23" fmla="*/ 202 h 215"/>
                <a:gd name="T24" fmla="*/ 154 w 154"/>
                <a:gd name="T25" fmla="*/ 213 h 215"/>
                <a:gd name="T26" fmla="*/ 125 w 154"/>
                <a:gd name="T27" fmla="*/ 212 h 215"/>
                <a:gd name="T28" fmla="*/ 97 w 154"/>
                <a:gd name="T29" fmla="*/ 213 h 215"/>
                <a:gd name="T30" fmla="*/ 97 w 154"/>
                <a:gd name="T31" fmla="*/ 197 h 215"/>
                <a:gd name="T32" fmla="*/ 95 w 154"/>
                <a:gd name="T33" fmla="*/ 124 h 215"/>
                <a:gd name="T34" fmla="*/ 95 w 154"/>
                <a:gd name="T35" fmla="*/ 124 h 215"/>
                <a:gd name="T36" fmla="*/ 70 w 154"/>
                <a:gd name="T37" fmla="*/ 89 h 215"/>
                <a:gd name="T38" fmla="*/ 43 w 154"/>
                <a:gd name="T39" fmla="*/ 136 h 215"/>
                <a:gd name="T40" fmla="*/ 43 w 154"/>
                <a:gd name="T41" fmla="*/ 151 h 215"/>
                <a:gd name="T42" fmla="*/ 68 w 154"/>
                <a:gd name="T43" fmla="*/ 201 h 215"/>
                <a:gd name="T44" fmla="*/ 95 w 154"/>
                <a:gd name="T45" fmla="*/ 167 h 215"/>
                <a:gd name="T46" fmla="*/ 95 w 154"/>
                <a:gd name="T47" fmla="*/ 124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54" h="215">
                  <a:moveTo>
                    <a:pt x="97" y="197"/>
                  </a:moveTo>
                  <a:lnTo>
                    <a:pt x="97" y="197"/>
                  </a:lnTo>
                  <a:cubicBezTo>
                    <a:pt x="86" y="209"/>
                    <a:pt x="74" y="215"/>
                    <a:pt x="58" y="215"/>
                  </a:cubicBezTo>
                  <a:cubicBezTo>
                    <a:pt x="17" y="215"/>
                    <a:pt x="0" y="190"/>
                    <a:pt x="0" y="150"/>
                  </a:cubicBezTo>
                  <a:cubicBezTo>
                    <a:pt x="0" y="112"/>
                    <a:pt x="11" y="76"/>
                    <a:pt x="55" y="76"/>
                  </a:cubicBezTo>
                  <a:cubicBezTo>
                    <a:pt x="68" y="76"/>
                    <a:pt x="85" y="79"/>
                    <a:pt x="95" y="91"/>
                  </a:cubicBezTo>
                  <a:lnTo>
                    <a:pt x="95" y="34"/>
                  </a:lnTo>
                  <a:cubicBezTo>
                    <a:pt x="95" y="17"/>
                    <a:pt x="98" y="11"/>
                    <a:pt x="75" y="11"/>
                  </a:cubicBezTo>
                  <a:lnTo>
                    <a:pt x="75" y="0"/>
                  </a:lnTo>
                  <a:lnTo>
                    <a:pt x="133" y="0"/>
                  </a:lnTo>
                  <a:lnTo>
                    <a:pt x="133" y="178"/>
                  </a:lnTo>
                  <a:cubicBezTo>
                    <a:pt x="133" y="195"/>
                    <a:pt x="130" y="202"/>
                    <a:pt x="154" y="202"/>
                  </a:cubicBezTo>
                  <a:lnTo>
                    <a:pt x="154" y="213"/>
                  </a:lnTo>
                  <a:cubicBezTo>
                    <a:pt x="144" y="212"/>
                    <a:pt x="135" y="212"/>
                    <a:pt x="125" y="212"/>
                  </a:cubicBezTo>
                  <a:cubicBezTo>
                    <a:pt x="116" y="212"/>
                    <a:pt x="106" y="212"/>
                    <a:pt x="97" y="213"/>
                  </a:cubicBezTo>
                  <a:lnTo>
                    <a:pt x="97" y="197"/>
                  </a:lnTo>
                  <a:close/>
                  <a:moveTo>
                    <a:pt x="95" y="124"/>
                  </a:moveTo>
                  <a:lnTo>
                    <a:pt x="95" y="124"/>
                  </a:lnTo>
                  <a:cubicBezTo>
                    <a:pt x="95" y="109"/>
                    <a:pt x="89" y="89"/>
                    <a:pt x="70" y="89"/>
                  </a:cubicBezTo>
                  <a:cubicBezTo>
                    <a:pt x="44" y="89"/>
                    <a:pt x="43" y="116"/>
                    <a:pt x="43" y="136"/>
                  </a:cubicBezTo>
                  <a:lnTo>
                    <a:pt x="43" y="151"/>
                  </a:lnTo>
                  <a:cubicBezTo>
                    <a:pt x="43" y="169"/>
                    <a:pt x="43" y="201"/>
                    <a:pt x="68" y="201"/>
                  </a:cubicBezTo>
                  <a:cubicBezTo>
                    <a:pt x="87" y="201"/>
                    <a:pt x="95" y="183"/>
                    <a:pt x="95" y="167"/>
                  </a:cubicBezTo>
                  <a:lnTo>
                    <a:pt x="95" y="124"/>
                  </a:lnTo>
                  <a:close/>
                </a:path>
              </a:pathLst>
            </a:custGeom>
            <a:solidFill>
              <a:srgbClr val="898889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5" name="Freeform 10"/>
            <p:cNvSpPr>
              <a:spLocks/>
            </p:cNvSpPr>
            <p:nvPr userDrawn="1"/>
          </p:nvSpPr>
          <p:spPr bwMode="auto">
            <a:xfrm>
              <a:off x="10923587" y="563563"/>
              <a:ext cx="71438" cy="93663"/>
            </a:xfrm>
            <a:custGeom>
              <a:avLst/>
              <a:gdLst>
                <a:gd name="T0" fmla="*/ 101 w 108"/>
                <a:gd name="T1" fmla="*/ 41 h 139"/>
                <a:gd name="T2" fmla="*/ 101 w 108"/>
                <a:gd name="T3" fmla="*/ 41 h 139"/>
                <a:gd name="T4" fmla="*/ 84 w 108"/>
                <a:gd name="T5" fmla="*/ 41 h 139"/>
                <a:gd name="T6" fmla="*/ 59 w 108"/>
                <a:gd name="T7" fmla="*/ 11 h 139"/>
                <a:gd name="T8" fmla="*/ 36 w 108"/>
                <a:gd name="T9" fmla="*/ 30 h 139"/>
                <a:gd name="T10" fmla="*/ 108 w 108"/>
                <a:gd name="T11" fmla="*/ 96 h 139"/>
                <a:gd name="T12" fmla="*/ 53 w 108"/>
                <a:gd name="T13" fmla="*/ 139 h 139"/>
                <a:gd name="T14" fmla="*/ 0 w 108"/>
                <a:gd name="T15" fmla="*/ 134 h 139"/>
                <a:gd name="T16" fmla="*/ 0 w 108"/>
                <a:gd name="T17" fmla="*/ 95 h 139"/>
                <a:gd name="T18" fmla="*/ 19 w 108"/>
                <a:gd name="T19" fmla="*/ 95 h 139"/>
                <a:gd name="T20" fmla="*/ 20 w 108"/>
                <a:gd name="T21" fmla="*/ 107 h 139"/>
                <a:gd name="T22" fmla="*/ 45 w 108"/>
                <a:gd name="T23" fmla="*/ 129 h 139"/>
                <a:gd name="T24" fmla="*/ 72 w 108"/>
                <a:gd name="T25" fmla="*/ 106 h 139"/>
                <a:gd name="T26" fmla="*/ 28 w 108"/>
                <a:gd name="T27" fmla="*/ 80 h 139"/>
                <a:gd name="T28" fmla="*/ 0 w 108"/>
                <a:gd name="T29" fmla="*/ 44 h 139"/>
                <a:gd name="T30" fmla="*/ 60 w 108"/>
                <a:gd name="T31" fmla="*/ 0 h 139"/>
                <a:gd name="T32" fmla="*/ 101 w 108"/>
                <a:gd name="T33" fmla="*/ 6 h 139"/>
                <a:gd name="T34" fmla="*/ 101 w 108"/>
                <a:gd name="T35" fmla="*/ 41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8" h="139">
                  <a:moveTo>
                    <a:pt x="101" y="41"/>
                  </a:moveTo>
                  <a:lnTo>
                    <a:pt x="101" y="41"/>
                  </a:lnTo>
                  <a:lnTo>
                    <a:pt x="84" y="41"/>
                  </a:lnTo>
                  <a:cubicBezTo>
                    <a:pt x="84" y="23"/>
                    <a:pt x="79" y="11"/>
                    <a:pt x="59" y="11"/>
                  </a:cubicBezTo>
                  <a:cubicBezTo>
                    <a:pt x="46" y="11"/>
                    <a:pt x="36" y="16"/>
                    <a:pt x="36" y="30"/>
                  </a:cubicBezTo>
                  <a:cubicBezTo>
                    <a:pt x="36" y="64"/>
                    <a:pt x="108" y="39"/>
                    <a:pt x="108" y="96"/>
                  </a:cubicBezTo>
                  <a:cubicBezTo>
                    <a:pt x="108" y="120"/>
                    <a:pt x="91" y="139"/>
                    <a:pt x="53" y="139"/>
                  </a:cubicBezTo>
                  <a:cubicBezTo>
                    <a:pt x="35" y="139"/>
                    <a:pt x="13" y="137"/>
                    <a:pt x="0" y="134"/>
                  </a:cubicBezTo>
                  <a:lnTo>
                    <a:pt x="0" y="95"/>
                  </a:lnTo>
                  <a:lnTo>
                    <a:pt x="19" y="95"/>
                  </a:lnTo>
                  <a:lnTo>
                    <a:pt x="20" y="107"/>
                  </a:lnTo>
                  <a:cubicBezTo>
                    <a:pt x="21" y="121"/>
                    <a:pt x="32" y="129"/>
                    <a:pt x="45" y="129"/>
                  </a:cubicBezTo>
                  <a:cubicBezTo>
                    <a:pt x="61" y="129"/>
                    <a:pt x="72" y="123"/>
                    <a:pt x="72" y="106"/>
                  </a:cubicBezTo>
                  <a:cubicBezTo>
                    <a:pt x="72" y="88"/>
                    <a:pt x="44" y="85"/>
                    <a:pt x="28" y="80"/>
                  </a:cubicBezTo>
                  <a:cubicBezTo>
                    <a:pt x="12" y="74"/>
                    <a:pt x="0" y="63"/>
                    <a:pt x="0" y="44"/>
                  </a:cubicBezTo>
                  <a:cubicBezTo>
                    <a:pt x="0" y="7"/>
                    <a:pt x="29" y="0"/>
                    <a:pt x="60" y="0"/>
                  </a:cubicBezTo>
                  <a:cubicBezTo>
                    <a:pt x="74" y="0"/>
                    <a:pt x="88" y="1"/>
                    <a:pt x="101" y="6"/>
                  </a:cubicBezTo>
                  <a:lnTo>
                    <a:pt x="101" y="41"/>
                  </a:lnTo>
                  <a:close/>
                </a:path>
              </a:pathLst>
            </a:custGeom>
            <a:solidFill>
              <a:srgbClr val="898889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6" name="Freeform 11"/>
            <p:cNvSpPr>
              <a:spLocks/>
            </p:cNvSpPr>
            <p:nvPr userDrawn="1"/>
          </p:nvSpPr>
          <p:spPr bwMode="auto">
            <a:xfrm>
              <a:off x="10998199" y="565150"/>
              <a:ext cx="96838" cy="92075"/>
            </a:xfrm>
            <a:custGeom>
              <a:avLst/>
              <a:gdLst>
                <a:gd name="T0" fmla="*/ 146 w 146"/>
                <a:gd name="T1" fmla="*/ 0 h 135"/>
                <a:gd name="T2" fmla="*/ 146 w 146"/>
                <a:gd name="T3" fmla="*/ 0 h 135"/>
                <a:gd name="T4" fmla="*/ 121 w 146"/>
                <a:gd name="T5" fmla="*/ 0 h 135"/>
                <a:gd name="T6" fmla="*/ 93 w 146"/>
                <a:gd name="T7" fmla="*/ 0 h 135"/>
                <a:gd name="T8" fmla="*/ 93 w 146"/>
                <a:gd name="T9" fmla="*/ 10 h 135"/>
                <a:gd name="T10" fmla="*/ 109 w 146"/>
                <a:gd name="T11" fmla="*/ 17 h 135"/>
                <a:gd name="T12" fmla="*/ 108 w 146"/>
                <a:gd name="T13" fmla="*/ 25 h 135"/>
                <a:gd name="T14" fmla="*/ 86 w 146"/>
                <a:gd name="T15" fmla="*/ 101 h 135"/>
                <a:gd name="T16" fmla="*/ 60 w 146"/>
                <a:gd name="T17" fmla="*/ 29 h 135"/>
                <a:gd name="T18" fmla="*/ 59 w 146"/>
                <a:gd name="T19" fmla="*/ 19 h 135"/>
                <a:gd name="T20" fmla="*/ 76 w 146"/>
                <a:gd name="T21" fmla="*/ 10 h 135"/>
                <a:gd name="T22" fmla="*/ 76 w 146"/>
                <a:gd name="T23" fmla="*/ 0 h 135"/>
                <a:gd name="T24" fmla="*/ 36 w 146"/>
                <a:gd name="T25" fmla="*/ 0 h 135"/>
                <a:gd name="T26" fmla="*/ 0 w 146"/>
                <a:gd name="T27" fmla="*/ 0 h 135"/>
                <a:gd name="T28" fmla="*/ 0 w 146"/>
                <a:gd name="T29" fmla="*/ 10 h 135"/>
                <a:gd name="T30" fmla="*/ 19 w 146"/>
                <a:gd name="T31" fmla="*/ 29 h 135"/>
                <a:gd name="T32" fmla="*/ 59 w 146"/>
                <a:gd name="T33" fmla="*/ 135 h 135"/>
                <a:gd name="T34" fmla="*/ 72 w 146"/>
                <a:gd name="T35" fmla="*/ 134 h 135"/>
                <a:gd name="T36" fmla="*/ 85 w 146"/>
                <a:gd name="T37" fmla="*/ 135 h 135"/>
                <a:gd name="T38" fmla="*/ 125 w 146"/>
                <a:gd name="T39" fmla="*/ 29 h 135"/>
                <a:gd name="T40" fmla="*/ 146 w 146"/>
                <a:gd name="T41" fmla="*/ 10 h 135"/>
                <a:gd name="T42" fmla="*/ 146 w 146"/>
                <a:gd name="T43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6" h="135">
                  <a:moveTo>
                    <a:pt x="146" y="0"/>
                  </a:moveTo>
                  <a:lnTo>
                    <a:pt x="146" y="0"/>
                  </a:lnTo>
                  <a:cubicBezTo>
                    <a:pt x="138" y="0"/>
                    <a:pt x="130" y="0"/>
                    <a:pt x="121" y="0"/>
                  </a:cubicBezTo>
                  <a:cubicBezTo>
                    <a:pt x="112" y="0"/>
                    <a:pt x="102" y="0"/>
                    <a:pt x="93" y="0"/>
                  </a:cubicBezTo>
                  <a:lnTo>
                    <a:pt x="93" y="10"/>
                  </a:lnTo>
                  <a:cubicBezTo>
                    <a:pt x="103" y="10"/>
                    <a:pt x="109" y="12"/>
                    <a:pt x="109" y="17"/>
                  </a:cubicBezTo>
                  <a:cubicBezTo>
                    <a:pt x="109" y="20"/>
                    <a:pt x="109" y="22"/>
                    <a:pt x="108" y="25"/>
                  </a:cubicBezTo>
                  <a:lnTo>
                    <a:pt x="86" y="101"/>
                  </a:lnTo>
                  <a:lnTo>
                    <a:pt x="60" y="29"/>
                  </a:lnTo>
                  <a:cubicBezTo>
                    <a:pt x="58" y="24"/>
                    <a:pt x="58" y="22"/>
                    <a:pt x="59" y="19"/>
                  </a:cubicBezTo>
                  <a:cubicBezTo>
                    <a:pt x="60" y="13"/>
                    <a:pt x="65" y="11"/>
                    <a:pt x="76" y="10"/>
                  </a:cubicBezTo>
                  <a:lnTo>
                    <a:pt x="76" y="0"/>
                  </a:lnTo>
                  <a:cubicBezTo>
                    <a:pt x="62" y="0"/>
                    <a:pt x="50" y="0"/>
                    <a:pt x="36" y="0"/>
                  </a:cubicBezTo>
                  <a:cubicBezTo>
                    <a:pt x="24" y="0"/>
                    <a:pt x="12" y="0"/>
                    <a:pt x="0" y="0"/>
                  </a:cubicBezTo>
                  <a:lnTo>
                    <a:pt x="0" y="10"/>
                  </a:lnTo>
                  <a:cubicBezTo>
                    <a:pt x="12" y="12"/>
                    <a:pt x="16" y="17"/>
                    <a:pt x="19" y="29"/>
                  </a:cubicBezTo>
                  <a:lnTo>
                    <a:pt x="59" y="135"/>
                  </a:lnTo>
                  <a:cubicBezTo>
                    <a:pt x="63" y="134"/>
                    <a:pt x="68" y="134"/>
                    <a:pt x="72" y="134"/>
                  </a:cubicBezTo>
                  <a:cubicBezTo>
                    <a:pt x="77" y="134"/>
                    <a:pt x="81" y="134"/>
                    <a:pt x="85" y="135"/>
                  </a:cubicBezTo>
                  <a:lnTo>
                    <a:pt x="125" y="29"/>
                  </a:lnTo>
                  <a:cubicBezTo>
                    <a:pt x="129" y="18"/>
                    <a:pt x="134" y="11"/>
                    <a:pt x="146" y="10"/>
                  </a:cubicBezTo>
                  <a:lnTo>
                    <a:pt x="146" y="0"/>
                  </a:lnTo>
                  <a:close/>
                </a:path>
              </a:pathLst>
            </a:custGeom>
            <a:solidFill>
              <a:srgbClr val="898889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7" name="Freeform 12"/>
            <p:cNvSpPr>
              <a:spLocks noEditPoints="1"/>
            </p:cNvSpPr>
            <p:nvPr userDrawn="1"/>
          </p:nvSpPr>
          <p:spPr bwMode="auto">
            <a:xfrm>
              <a:off x="11098212" y="519113"/>
              <a:ext cx="52388" cy="138113"/>
            </a:xfrm>
            <a:custGeom>
              <a:avLst/>
              <a:gdLst>
                <a:gd name="T0" fmla="*/ 78 w 78"/>
                <a:gd name="T1" fmla="*/ 205 h 205"/>
                <a:gd name="T2" fmla="*/ 78 w 78"/>
                <a:gd name="T3" fmla="*/ 205 h 205"/>
                <a:gd name="T4" fmla="*/ 78 w 78"/>
                <a:gd name="T5" fmla="*/ 194 h 205"/>
                <a:gd name="T6" fmla="*/ 58 w 78"/>
                <a:gd name="T7" fmla="*/ 170 h 205"/>
                <a:gd name="T8" fmla="*/ 58 w 78"/>
                <a:gd name="T9" fmla="*/ 70 h 205"/>
                <a:gd name="T10" fmla="*/ 4 w 78"/>
                <a:gd name="T11" fmla="*/ 70 h 205"/>
                <a:gd name="T12" fmla="*/ 4 w 78"/>
                <a:gd name="T13" fmla="*/ 81 h 205"/>
                <a:gd name="T14" fmla="*/ 20 w 78"/>
                <a:gd name="T15" fmla="*/ 101 h 205"/>
                <a:gd name="T16" fmla="*/ 20 w 78"/>
                <a:gd name="T17" fmla="*/ 170 h 205"/>
                <a:gd name="T18" fmla="*/ 0 w 78"/>
                <a:gd name="T19" fmla="*/ 194 h 205"/>
                <a:gd name="T20" fmla="*/ 0 w 78"/>
                <a:gd name="T21" fmla="*/ 205 h 205"/>
                <a:gd name="T22" fmla="*/ 39 w 78"/>
                <a:gd name="T23" fmla="*/ 204 h 205"/>
                <a:gd name="T24" fmla="*/ 78 w 78"/>
                <a:gd name="T25" fmla="*/ 205 h 205"/>
                <a:gd name="T26" fmla="*/ 59 w 78"/>
                <a:gd name="T27" fmla="*/ 22 h 205"/>
                <a:gd name="T28" fmla="*/ 59 w 78"/>
                <a:gd name="T29" fmla="*/ 22 h 205"/>
                <a:gd name="T30" fmla="*/ 40 w 78"/>
                <a:gd name="T31" fmla="*/ 0 h 205"/>
                <a:gd name="T32" fmla="*/ 20 w 78"/>
                <a:gd name="T33" fmla="*/ 22 h 205"/>
                <a:gd name="T34" fmla="*/ 40 w 78"/>
                <a:gd name="T35" fmla="*/ 44 h 205"/>
                <a:gd name="T36" fmla="*/ 59 w 78"/>
                <a:gd name="T37" fmla="*/ 22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8" h="205">
                  <a:moveTo>
                    <a:pt x="78" y="205"/>
                  </a:moveTo>
                  <a:lnTo>
                    <a:pt x="78" y="205"/>
                  </a:lnTo>
                  <a:lnTo>
                    <a:pt x="78" y="194"/>
                  </a:lnTo>
                  <a:cubicBezTo>
                    <a:pt x="55" y="194"/>
                    <a:pt x="58" y="187"/>
                    <a:pt x="58" y="170"/>
                  </a:cubicBezTo>
                  <a:lnTo>
                    <a:pt x="58" y="70"/>
                  </a:lnTo>
                  <a:lnTo>
                    <a:pt x="4" y="70"/>
                  </a:lnTo>
                  <a:lnTo>
                    <a:pt x="4" y="81"/>
                  </a:lnTo>
                  <a:cubicBezTo>
                    <a:pt x="22" y="81"/>
                    <a:pt x="20" y="89"/>
                    <a:pt x="20" y="101"/>
                  </a:cubicBezTo>
                  <a:lnTo>
                    <a:pt x="20" y="170"/>
                  </a:lnTo>
                  <a:cubicBezTo>
                    <a:pt x="20" y="187"/>
                    <a:pt x="23" y="194"/>
                    <a:pt x="0" y="194"/>
                  </a:cubicBezTo>
                  <a:lnTo>
                    <a:pt x="0" y="205"/>
                  </a:lnTo>
                  <a:cubicBezTo>
                    <a:pt x="13" y="205"/>
                    <a:pt x="26" y="205"/>
                    <a:pt x="39" y="204"/>
                  </a:cubicBezTo>
                  <a:cubicBezTo>
                    <a:pt x="52" y="205"/>
                    <a:pt x="65" y="205"/>
                    <a:pt x="78" y="205"/>
                  </a:cubicBezTo>
                  <a:close/>
                  <a:moveTo>
                    <a:pt x="59" y="22"/>
                  </a:moveTo>
                  <a:lnTo>
                    <a:pt x="59" y="22"/>
                  </a:lnTo>
                  <a:cubicBezTo>
                    <a:pt x="59" y="9"/>
                    <a:pt x="53" y="0"/>
                    <a:pt x="40" y="0"/>
                  </a:cubicBezTo>
                  <a:cubicBezTo>
                    <a:pt x="26" y="0"/>
                    <a:pt x="20" y="9"/>
                    <a:pt x="20" y="22"/>
                  </a:cubicBezTo>
                  <a:cubicBezTo>
                    <a:pt x="20" y="35"/>
                    <a:pt x="26" y="44"/>
                    <a:pt x="40" y="44"/>
                  </a:cubicBezTo>
                  <a:cubicBezTo>
                    <a:pt x="53" y="44"/>
                    <a:pt x="59" y="35"/>
                    <a:pt x="59" y="22"/>
                  </a:cubicBezTo>
                  <a:close/>
                </a:path>
              </a:pathLst>
            </a:custGeom>
            <a:solidFill>
              <a:srgbClr val="898889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8" name="Freeform 13"/>
            <p:cNvSpPr>
              <a:spLocks/>
            </p:cNvSpPr>
            <p:nvPr userDrawn="1"/>
          </p:nvSpPr>
          <p:spPr bwMode="auto">
            <a:xfrm>
              <a:off x="11158537" y="563563"/>
              <a:ext cx="77788" cy="93663"/>
            </a:xfrm>
            <a:custGeom>
              <a:avLst/>
              <a:gdLst>
                <a:gd name="T0" fmla="*/ 57 w 116"/>
                <a:gd name="T1" fmla="*/ 19 h 137"/>
                <a:gd name="T2" fmla="*/ 57 w 116"/>
                <a:gd name="T3" fmla="*/ 19 h 137"/>
                <a:gd name="T4" fmla="*/ 89 w 116"/>
                <a:gd name="T5" fmla="*/ 0 h 137"/>
                <a:gd name="T6" fmla="*/ 116 w 116"/>
                <a:gd name="T7" fmla="*/ 25 h 137"/>
                <a:gd name="T8" fmla="*/ 102 w 116"/>
                <a:gd name="T9" fmla="*/ 42 h 137"/>
                <a:gd name="T10" fmla="*/ 87 w 116"/>
                <a:gd name="T11" fmla="*/ 31 h 137"/>
                <a:gd name="T12" fmla="*/ 76 w 116"/>
                <a:gd name="T13" fmla="*/ 18 h 137"/>
                <a:gd name="T14" fmla="*/ 58 w 116"/>
                <a:gd name="T15" fmla="*/ 52 h 137"/>
                <a:gd name="T16" fmla="*/ 58 w 116"/>
                <a:gd name="T17" fmla="*/ 102 h 137"/>
                <a:gd name="T18" fmla="*/ 81 w 116"/>
                <a:gd name="T19" fmla="*/ 126 h 137"/>
                <a:gd name="T20" fmla="*/ 81 w 116"/>
                <a:gd name="T21" fmla="*/ 137 h 137"/>
                <a:gd name="T22" fmla="*/ 39 w 116"/>
                <a:gd name="T23" fmla="*/ 136 h 137"/>
                <a:gd name="T24" fmla="*/ 0 w 116"/>
                <a:gd name="T25" fmla="*/ 137 h 137"/>
                <a:gd name="T26" fmla="*/ 0 w 116"/>
                <a:gd name="T27" fmla="*/ 126 h 137"/>
                <a:gd name="T28" fmla="*/ 20 w 116"/>
                <a:gd name="T29" fmla="*/ 102 h 137"/>
                <a:gd name="T30" fmla="*/ 20 w 116"/>
                <a:gd name="T31" fmla="*/ 36 h 137"/>
                <a:gd name="T32" fmla="*/ 0 w 116"/>
                <a:gd name="T33" fmla="*/ 12 h 137"/>
                <a:gd name="T34" fmla="*/ 0 w 116"/>
                <a:gd name="T35" fmla="*/ 2 h 137"/>
                <a:gd name="T36" fmla="*/ 37 w 116"/>
                <a:gd name="T37" fmla="*/ 2 h 137"/>
                <a:gd name="T38" fmla="*/ 57 w 116"/>
                <a:gd name="T39" fmla="*/ 2 h 137"/>
                <a:gd name="T40" fmla="*/ 57 w 116"/>
                <a:gd name="T41" fmla="*/ 19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6" h="137">
                  <a:moveTo>
                    <a:pt x="57" y="19"/>
                  </a:moveTo>
                  <a:lnTo>
                    <a:pt x="57" y="19"/>
                  </a:lnTo>
                  <a:cubicBezTo>
                    <a:pt x="65" y="7"/>
                    <a:pt x="75" y="0"/>
                    <a:pt x="89" y="0"/>
                  </a:cubicBezTo>
                  <a:cubicBezTo>
                    <a:pt x="106" y="0"/>
                    <a:pt x="116" y="8"/>
                    <a:pt x="116" y="25"/>
                  </a:cubicBezTo>
                  <a:cubicBezTo>
                    <a:pt x="116" y="37"/>
                    <a:pt x="116" y="42"/>
                    <a:pt x="102" y="42"/>
                  </a:cubicBezTo>
                  <a:cubicBezTo>
                    <a:pt x="94" y="42"/>
                    <a:pt x="88" y="41"/>
                    <a:pt x="87" y="31"/>
                  </a:cubicBezTo>
                  <a:cubicBezTo>
                    <a:pt x="87" y="24"/>
                    <a:pt x="85" y="18"/>
                    <a:pt x="76" y="18"/>
                  </a:cubicBezTo>
                  <a:cubicBezTo>
                    <a:pt x="61" y="18"/>
                    <a:pt x="58" y="35"/>
                    <a:pt x="58" y="52"/>
                  </a:cubicBezTo>
                  <a:lnTo>
                    <a:pt x="58" y="102"/>
                  </a:lnTo>
                  <a:cubicBezTo>
                    <a:pt x="58" y="121"/>
                    <a:pt x="55" y="126"/>
                    <a:pt x="81" y="126"/>
                  </a:cubicBezTo>
                  <a:lnTo>
                    <a:pt x="81" y="137"/>
                  </a:lnTo>
                  <a:cubicBezTo>
                    <a:pt x="65" y="136"/>
                    <a:pt x="52" y="136"/>
                    <a:pt x="39" y="136"/>
                  </a:cubicBezTo>
                  <a:cubicBezTo>
                    <a:pt x="26" y="136"/>
                    <a:pt x="13" y="136"/>
                    <a:pt x="0" y="137"/>
                  </a:cubicBezTo>
                  <a:lnTo>
                    <a:pt x="0" y="126"/>
                  </a:lnTo>
                  <a:cubicBezTo>
                    <a:pt x="23" y="126"/>
                    <a:pt x="20" y="119"/>
                    <a:pt x="20" y="102"/>
                  </a:cubicBezTo>
                  <a:lnTo>
                    <a:pt x="20" y="36"/>
                  </a:lnTo>
                  <a:cubicBezTo>
                    <a:pt x="20" y="19"/>
                    <a:pt x="23" y="12"/>
                    <a:pt x="0" y="12"/>
                  </a:cubicBezTo>
                  <a:lnTo>
                    <a:pt x="0" y="2"/>
                  </a:lnTo>
                  <a:cubicBezTo>
                    <a:pt x="12" y="2"/>
                    <a:pt x="25" y="2"/>
                    <a:pt x="37" y="2"/>
                  </a:cubicBezTo>
                  <a:cubicBezTo>
                    <a:pt x="44" y="2"/>
                    <a:pt x="50" y="2"/>
                    <a:pt x="57" y="2"/>
                  </a:cubicBezTo>
                  <a:lnTo>
                    <a:pt x="57" y="19"/>
                  </a:lnTo>
                  <a:close/>
                </a:path>
              </a:pathLst>
            </a:custGeom>
            <a:solidFill>
              <a:srgbClr val="898889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9" name="Freeform 14"/>
            <p:cNvSpPr>
              <a:spLocks/>
            </p:cNvSpPr>
            <p:nvPr userDrawn="1"/>
          </p:nvSpPr>
          <p:spPr bwMode="auto">
            <a:xfrm>
              <a:off x="11233149" y="512763"/>
              <a:ext cx="111125" cy="144463"/>
            </a:xfrm>
            <a:custGeom>
              <a:avLst/>
              <a:gdLst>
                <a:gd name="T0" fmla="*/ 165 w 165"/>
                <a:gd name="T1" fmla="*/ 213 h 213"/>
                <a:gd name="T2" fmla="*/ 165 w 165"/>
                <a:gd name="T3" fmla="*/ 213 h 213"/>
                <a:gd name="T4" fmla="*/ 165 w 165"/>
                <a:gd name="T5" fmla="*/ 203 h 213"/>
                <a:gd name="T6" fmla="*/ 154 w 165"/>
                <a:gd name="T7" fmla="*/ 201 h 213"/>
                <a:gd name="T8" fmla="*/ 139 w 165"/>
                <a:gd name="T9" fmla="*/ 188 h 213"/>
                <a:gd name="T10" fmla="*/ 90 w 165"/>
                <a:gd name="T11" fmla="*/ 125 h 213"/>
                <a:gd name="T12" fmla="*/ 118 w 165"/>
                <a:gd name="T13" fmla="*/ 100 h 213"/>
                <a:gd name="T14" fmla="*/ 152 w 165"/>
                <a:gd name="T15" fmla="*/ 87 h 213"/>
                <a:gd name="T16" fmla="*/ 152 w 165"/>
                <a:gd name="T17" fmla="*/ 78 h 213"/>
                <a:gd name="T18" fmla="*/ 125 w 165"/>
                <a:gd name="T19" fmla="*/ 78 h 213"/>
                <a:gd name="T20" fmla="*/ 95 w 165"/>
                <a:gd name="T21" fmla="*/ 78 h 213"/>
                <a:gd name="T22" fmla="*/ 95 w 165"/>
                <a:gd name="T23" fmla="*/ 86 h 213"/>
                <a:gd name="T24" fmla="*/ 98 w 165"/>
                <a:gd name="T25" fmla="*/ 87 h 213"/>
                <a:gd name="T26" fmla="*/ 100 w 165"/>
                <a:gd name="T27" fmla="*/ 95 h 213"/>
                <a:gd name="T28" fmla="*/ 58 w 165"/>
                <a:gd name="T29" fmla="*/ 139 h 213"/>
                <a:gd name="T30" fmla="*/ 58 w 165"/>
                <a:gd name="T31" fmla="*/ 0 h 213"/>
                <a:gd name="T32" fmla="*/ 0 w 165"/>
                <a:gd name="T33" fmla="*/ 0 h 213"/>
                <a:gd name="T34" fmla="*/ 0 w 165"/>
                <a:gd name="T35" fmla="*/ 11 h 213"/>
                <a:gd name="T36" fmla="*/ 20 w 165"/>
                <a:gd name="T37" fmla="*/ 34 h 213"/>
                <a:gd name="T38" fmla="*/ 20 w 165"/>
                <a:gd name="T39" fmla="*/ 178 h 213"/>
                <a:gd name="T40" fmla="*/ 0 w 165"/>
                <a:gd name="T41" fmla="*/ 202 h 213"/>
                <a:gd name="T42" fmla="*/ 0 w 165"/>
                <a:gd name="T43" fmla="*/ 213 h 213"/>
                <a:gd name="T44" fmla="*/ 39 w 165"/>
                <a:gd name="T45" fmla="*/ 212 h 213"/>
                <a:gd name="T46" fmla="*/ 78 w 165"/>
                <a:gd name="T47" fmla="*/ 213 h 213"/>
                <a:gd name="T48" fmla="*/ 78 w 165"/>
                <a:gd name="T49" fmla="*/ 202 h 213"/>
                <a:gd name="T50" fmla="*/ 58 w 165"/>
                <a:gd name="T51" fmla="*/ 178 h 213"/>
                <a:gd name="T52" fmla="*/ 58 w 165"/>
                <a:gd name="T53" fmla="*/ 144 h 213"/>
                <a:gd name="T54" fmla="*/ 96 w 165"/>
                <a:gd name="T55" fmla="*/ 194 h 213"/>
                <a:gd name="T56" fmla="*/ 105 w 165"/>
                <a:gd name="T57" fmla="*/ 207 h 213"/>
                <a:gd name="T58" fmla="*/ 109 w 165"/>
                <a:gd name="T59" fmla="*/ 213 h 213"/>
                <a:gd name="T60" fmla="*/ 136 w 165"/>
                <a:gd name="T61" fmla="*/ 212 h 213"/>
                <a:gd name="T62" fmla="*/ 165 w 165"/>
                <a:gd name="T63" fmla="*/ 213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5" h="213">
                  <a:moveTo>
                    <a:pt x="165" y="213"/>
                  </a:moveTo>
                  <a:lnTo>
                    <a:pt x="165" y="213"/>
                  </a:lnTo>
                  <a:lnTo>
                    <a:pt x="165" y="203"/>
                  </a:lnTo>
                  <a:lnTo>
                    <a:pt x="154" y="201"/>
                  </a:lnTo>
                  <a:cubicBezTo>
                    <a:pt x="148" y="200"/>
                    <a:pt x="142" y="193"/>
                    <a:pt x="139" y="188"/>
                  </a:cubicBezTo>
                  <a:lnTo>
                    <a:pt x="90" y="125"/>
                  </a:lnTo>
                  <a:lnTo>
                    <a:pt x="118" y="100"/>
                  </a:lnTo>
                  <a:cubicBezTo>
                    <a:pt x="130" y="90"/>
                    <a:pt x="141" y="89"/>
                    <a:pt x="152" y="87"/>
                  </a:cubicBezTo>
                  <a:lnTo>
                    <a:pt x="152" y="78"/>
                  </a:lnTo>
                  <a:cubicBezTo>
                    <a:pt x="143" y="78"/>
                    <a:pt x="134" y="78"/>
                    <a:pt x="125" y="78"/>
                  </a:cubicBezTo>
                  <a:cubicBezTo>
                    <a:pt x="115" y="78"/>
                    <a:pt x="105" y="78"/>
                    <a:pt x="95" y="78"/>
                  </a:cubicBezTo>
                  <a:lnTo>
                    <a:pt x="95" y="86"/>
                  </a:lnTo>
                  <a:lnTo>
                    <a:pt x="98" y="87"/>
                  </a:lnTo>
                  <a:cubicBezTo>
                    <a:pt x="100" y="90"/>
                    <a:pt x="101" y="93"/>
                    <a:pt x="100" y="95"/>
                  </a:cubicBezTo>
                  <a:cubicBezTo>
                    <a:pt x="88" y="112"/>
                    <a:pt x="73" y="125"/>
                    <a:pt x="58" y="139"/>
                  </a:cubicBezTo>
                  <a:lnTo>
                    <a:pt x="58" y="0"/>
                  </a:lnTo>
                  <a:lnTo>
                    <a:pt x="0" y="0"/>
                  </a:lnTo>
                  <a:lnTo>
                    <a:pt x="0" y="11"/>
                  </a:lnTo>
                  <a:cubicBezTo>
                    <a:pt x="23" y="11"/>
                    <a:pt x="20" y="17"/>
                    <a:pt x="20" y="34"/>
                  </a:cubicBezTo>
                  <a:lnTo>
                    <a:pt x="20" y="178"/>
                  </a:lnTo>
                  <a:cubicBezTo>
                    <a:pt x="20" y="195"/>
                    <a:pt x="23" y="202"/>
                    <a:pt x="0" y="202"/>
                  </a:cubicBezTo>
                  <a:lnTo>
                    <a:pt x="0" y="213"/>
                  </a:lnTo>
                  <a:cubicBezTo>
                    <a:pt x="13" y="213"/>
                    <a:pt x="26" y="213"/>
                    <a:pt x="39" y="212"/>
                  </a:cubicBezTo>
                  <a:cubicBezTo>
                    <a:pt x="52" y="213"/>
                    <a:pt x="65" y="213"/>
                    <a:pt x="78" y="213"/>
                  </a:cubicBezTo>
                  <a:lnTo>
                    <a:pt x="78" y="202"/>
                  </a:lnTo>
                  <a:cubicBezTo>
                    <a:pt x="55" y="202"/>
                    <a:pt x="58" y="195"/>
                    <a:pt x="58" y="178"/>
                  </a:cubicBezTo>
                  <a:lnTo>
                    <a:pt x="58" y="144"/>
                  </a:lnTo>
                  <a:lnTo>
                    <a:pt x="96" y="194"/>
                  </a:lnTo>
                  <a:cubicBezTo>
                    <a:pt x="99" y="199"/>
                    <a:pt x="102" y="203"/>
                    <a:pt x="105" y="207"/>
                  </a:cubicBezTo>
                  <a:lnTo>
                    <a:pt x="109" y="213"/>
                  </a:lnTo>
                  <a:cubicBezTo>
                    <a:pt x="118" y="213"/>
                    <a:pt x="127" y="213"/>
                    <a:pt x="136" y="212"/>
                  </a:cubicBezTo>
                  <a:cubicBezTo>
                    <a:pt x="145" y="213"/>
                    <a:pt x="155" y="213"/>
                    <a:pt x="165" y="213"/>
                  </a:cubicBezTo>
                  <a:close/>
                </a:path>
              </a:pathLst>
            </a:custGeom>
            <a:solidFill>
              <a:srgbClr val="898889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0" name="Freeform 15"/>
            <p:cNvSpPr>
              <a:spLocks noEditPoints="1"/>
            </p:cNvSpPr>
            <p:nvPr userDrawn="1"/>
          </p:nvSpPr>
          <p:spPr bwMode="auto">
            <a:xfrm>
              <a:off x="11342687" y="519113"/>
              <a:ext cx="42863" cy="184150"/>
            </a:xfrm>
            <a:custGeom>
              <a:avLst/>
              <a:gdLst>
                <a:gd name="T0" fmla="*/ 63 w 63"/>
                <a:gd name="T1" fmla="*/ 22 h 275"/>
                <a:gd name="T2" fmla="*/ 63 w 63"/>
                <a:gd name="T3" fmla="*/ 22 h 275"/>
                <a:gd name="T4" fmla="*/ 43 w 63"/>
                <a:gd name="T5" fmla="*/ 0 h 275"/>
                <a:gd name="T6" fmla="*/ 24 w 63"/>
                <a:gd name="T7" fmla="*/ 22 h 275"/>
                <a:gd name="T8" fmla="*/ 43 w 63"/>
                <a:gd name="T9" fmla="*/ 44 h 275"/>
                <a:gd name="T10" fmla="*/ 63 w 63"/>
                <a:gd name="T11" fmla="*/ 22 h 275"/>
                <a:gd name="T12" fmla="*/ 0 w 63"/>
                <a:gd name="T13" fmla="*/ 267 h 275"/>
                <a:gd name="T14" fmla="*/ 0 w 63"/>
                <a:gd name="T15" fmla="*/ 267 h 275"/>
                <a:gd name="T16" fmla="*/ 0 w 63"/>
                <a:gd name="T17" fmla="*/ 275 h 275"/>
                <a:gd name="T18" fmla="*/ 63 w 63"/>
                <a:gd name="T19" fmla="*/ 206 h 275"/>
                <a:gd name="T20" fmla="*/ 63 w 63"/>
                <a:gd name="T21" fmla="*/ 95 h 275"/>
                <a:gd name="T22" fmla="*/ 63 w 63"/>
                <a:gd name="T23" fmla="*/ 70 h 275"/>
                <a:gd name="T24" fmla="*/ 0 w 63"/>
                <a:gd name="T25" fmla="*/ 70 h 275"/>
                <a:gd name="T26" fmla="*/ 0 w 63"/>
                <a:gd name="T27" fmla="*/ 79 h 275"/>
                <a:gd name="T28" fmla="*/ 24 w 63"/>
                <a:gd name="T29" fmla="*/ 101 h 275"/>
                <a:gd name="T30" fmla="*/ 24 w 63"/>
                <a:gd name="T31" fmla="*/ 232 h 275"/>
                <a:gd name="T32" fmla="*/ 0 w 63"/>
                <a:gd name="T33" fmla="*/ 267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3" h="275">
                  <a:moveTo>
                    <a:pt x="63" y="22"/>
                  </a:moveTo>
                  <a:lnTo>
                    <a:pt x="63" y="22"/>
                  </a:lnTo>
                  <a:cubicBezTo>
                    <a:pt x="63" y="9"/>
                    <a:pt x="57" y="0"/>
                    <a:pt x="43" y="0"/>
                  </a:cubicBezTo>
                  <a:cubicBezTo>
                    <a:pt x="30" y="0"/>
                    <a:pt x="24" y="9"/>
                    <a:pt x="24" y="22"/>
                  </a:cubicBezTo>
                  <a:cubicBezTo>
                    <a:pt x="24" y="35"/>
                    <a:pt x="30" y="44"/>
                    <a:pt x="43" y="44"/>
                  </a:cubicBezTo>
                  <a:cubicBezTo>
                    <a:pt x="57" y="44"/>
                    <a:pt x="63" y="35"/>
                    <a:pt x="63" y="22"/>
                  </a:cubicBezTo>
                  <a:close/>
                  <a:moveTo>
                    <a:pt x="0" y="267"/>
                  </a:moveTo>
                  <a:lnTo>
                    <a:pt x="0" y="267"/>
                  </a:lnTo>
                  <a:cubicBezTo>
                    <a:pt x="0" y="275"/>
                    <a:pt x="0" y="275"/>
                    <a:pt x="0" y="275"/>
                  </a:cubicBezTo>
                  <a:cubicBezTo>
                    <a:pt x="35" y="271"/>
                    <a:pt x="63" y="242"/>
                    <a:pt x="63" y="206"/>
                  </a:cubicBezTo>
                  <a:lnTo>
                    <a:pt x="63" y="95"/>
                  </a:lnTo>
                  <a:lnTo>
                    <a:pt x="63" y="70"/>
                  </a:lnTo>
                  <a:lnTo>
                    <a:pt x="0" y="70"/>
                  </a:lnTo>
                  <a:lnTo>
                    <a:pt x="0" y="79"/>
                  </a:lnTo>
                  <a:cubicBezTo>
                    <a:pt x="27" y="79"/>
                    <a:pt x="24" y="88"/>
                    <a:pt x="24" y="101"/>
                  </a:cubicBezTo>
                  <a:lnTo>
                    <a:pt x="24" y="232"/>
                  </a:lnTo>
                  <a:cubicBezTo>
                    <a:pt x="24" y="247"/>
                    <a:pt x="14" y="262"/>
                    <a:pt x="0" y="267"/>
                  </a:cubicBezTo>
                  <a:close/>
                </a:path>
              </a:pathLst>
            </a:custGeom>
            <a:solidFill>
              <a:srgbClr val="898889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1" name="Freeform 16"/>
            <p:cNvSpPr>
              <a:spLocks/>
            </p:cNvSpPr>
            <p:nvPr userDrawn="1"/>
          </p:nvSpPr>
          <p:spPr bwMode="auto">
            <a:xfrm>
              <a:off x="11391899" y="565150"/>
              <a:ext cx="109538" cy="92075"/>
            </a:xfrm>
            <a:custGeom>
              <a:avLst/>
              <a:gdLst>
                <a:gd name="T0" fmla="*/ 106 w 162"/>
                <a:gd name="T1" fmla="*/ 117 h 137"/>
                <a:gd name="T2" fmla="*/ 106 w 162"/>
                <a:gd name="T3" fmla="*/ 117 h 137"/>
                <a:gd name="T4" fmla="*/ 62 w 162"/>
                <a:gd name="T5" fmla="*/ 137 h 137"/>
                <a:gd name="T6" fmla="*/ 20 w 162"/>
                <a:gd name="T7" fmla="*/ 93 h 137"/>
                <a:gd name="T8" fmla="*/ 20 w 162"/>
                <a:gd name="T9" fmla="*/ 31 h 137"/>
                <a:gd name="T10" fmla="*/ 0 w 162"/>
                <a:gd name="T11" fmla="*/ 11 h 137"/>
                <a:gd name="T12" fmla="*/ 0 w 162"/>
                <a:gd name="T13" fmla="*/ 0 h 137"/>
                <a:gd name="T14" fmla="*/ 29 w 162"/>
                <a:gd name="T15" fmla="*/ 0 h 137"/>
                <a:gd name="T16" fmla="*/ 58 w 162"/>
                <a:gd name="T17" fmla="*/ 0 h 137"/>
                <a:gd name="T18" fmla="*/ 58 w 162"/>
                <a:gd name="T19" fmla="*/ 82 h 137"/>
                <a:gd name="T20" fmla="*/ 79 w 162"/>
                <a:gd name="T21" fmla="*/ 118 h 137"/>
                <a:gd name="T22" fmla="*/ 104 w 162"/>
                <a:gd name="T23" fmla="*/ 81 h 137"/>
                <a:gd name="T24" fmla="*/ 104 w 162"/>
                <a:gd name="T25" fmla="*/ 31 h 137"/>
                <a:gd name="T26" fmla="*/ 85 w 162"/>
                <a:gd name="T27" fmla="*/ 11 h 137"/>
                <a:gd name="T28" fmla="*/ 85 w 162"/>
                <a:gd name="T29" fmla="*/ 0 h 137"/>
                <a:gd name="T30" fmla="*/ 114 w 162"/>
                <a:gd name="T31" fmla="*/ 0 h 137"/>
                <a:gd name="T32" fmla="*/ 142 w 162"/>
                <a:gd name="T33" fmla="*/ 0 h 137"/>
                <a:gd name="T34" fmla="*/ 142 w 162"/>
                <a:gd name="T35" fmla="*/ 104 h 137"/>
                <a:gd name="T36" fmla="*/ 162 w 162"/>
                <a:gd name="T37" fmla="*/ 124 h 137"/>
                <a:gd name="T38" fmla="*/ 162 w 162"/>
                <a:gd name="T39" fmla="*/ 135 h 137"/>
                <a:gd name="T40" fmla="*/ 134 w 162"/>
                <a:gd name="T41" fmla="*/ 134 h 137"/>
                <a:gd name="T42" fmla="*/ 106 w 162"/>
                <a:gd name="T43" fmla="*/ 135 h 137"/>
                <a:gd name="T44" fmla="*/ 106 w 162"/>
                <a:gd name="T45" fmla="*/ 117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62" h="137">
                  <a:moveTo>
                    <a:pt x="106" y="117"/>
                  </a:moveTo>
                  <a:lnTo>
                    <a:pt x="106" y="117"/>
                  </a:lnTo>
                  <a:cubicBezTo>
                    <a:pt x="93" y="131"/>
                    <a:pt x="79" y="137"/>
                    <a:pt x="62" y="137"/>
                  </a:cubicBezTo>
                  <a:cubicBezTo>
                    <a:pt x="29" y="137"/>
                    <a:pt x="20" y="124"/>
                    <a:pt x="20" y="93"/>
                  </a:cubicBezTo>
                  <a:lnTo>
                    <a:pt x="20" y="31"/>
                  </a:lnTo>
                  <a:cubicBezTo>
                    <a:pt x="20" y="17"/>
                    <a:pt x="23" y="11"/>
                    <a:pt x="0" y="11"/>
                  </a:cubicBezTo>
                  <a:lnTo>
                    <a:pt x="0" y="0"/>
                  </a:lnTo>
                  <a:cubicBezTo>
                    <a:pt x="10" y="0"/>
                    <a:pt x="20" y="0"/>
                    <a:pt x="29" y="0"/>
                  </a:cubicBezTo>
                  <a:cubicBezTo>
                    <a:pt x="39" y="0"/>
                    <a:pt x="49" y="0"/>
                    <a:pt x="58" y="0"/>
                  </a:cubicBezTo>
                  <a:lnTo>
                    <a:pt x="58" y="82"/>
                  </a:lnTo>
                  <a:cubicBezTo>
                    <a:pt x="58" y="97"/>
                    <a:pt x="58" y="118"/>
                    <a:pt x="79" y="118"/>
                  </a:cubicBezTo>
                  <a:cubicBezTo>
                    <a:pt x="103" y="118"/>
                    <a:pt x="104" y="100"/>
                    <a:pt x="104" y="81"/>
                  </a:cubicBezTo>
                  <a:lnTo>
                    <a:pt x="104" y="31"/>
                  </a:lnTo>
                  <a:cubicBezTo>
                    <a:pt x="104" y="19"/>
                    <a:pt x="107" y="11"/>
                    <a:pt x="85" y="11"/>
                  </a:cubicBezTo>
                  <a:lnTo>
                    <a:pt x="85" y="0"/>
                  </a:lnTo>
                  <a:cubicBezTo>
                    <a:pt x="95" y="0"/>
                    <a:pt x="105" y="0"/>
                    <a:pt x="114" y="0"/>
                  </a:cubicBezTo>
                  <a:cubicBezTo>
                    <a:pt x="123" y="0"/>
                    <a:pt x="133" y="0"/>
                    <a:pt x="142" y="0"/>
                  </a:cubicBezTo>
                  <a:lnTo>
                    <a:pt x="142" y="104"/>
                  </a:lnTo>
                  <a:cubicBezTo>
                    <a:pt x="142" y="117"/>
                    <a:pt x="140" y="124"/>
                    <a:pt x="162" y="124"/>
                  </a:cubicBezTo>
                  <a:lnTo>
                    <a:pt x="162" y="135"/>
                  </a:lnTo>
                  <a:cubicBezTo>
                    <a:pt x="153" y="134"/>
                    <a:pt x="143" y="134"/>
                    <a:pt x="134" y="134"/>
                  </a:cubicBezTo>
                  <a:cubicBezTo>
                    <a:pt x="124" y="134"/>
                    <a:pt x="115" y="134"/>
                    <a:pt x="106" y="135"/>
                  </a:cubicBezTo>
                  <a:lnTo>
                    <a:pt x="106" y="117"/>
                  </a:lnTo>
                  <a:close/>
                </a:path>
              </a:pathLst>
            </a:custGeom>
            <a:solidFill>
              <a:srgbClr val="898889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2" name="Freeform 17"/>
            <p:cNvSpPr>
              <a:spLocks/>
            </p:cNvSpPr>
            <p:nvPr userDrawn="1"/>
          </p:nvSpPr>
          <p:spPr bwMode="auto">
            <a:xfrm>
              <a:off x="11507787" y="563563"/>
              <a:ext cx="109538" cy="93663"/>
            </a:xfrm>
            <a:custGeom>
              <a:avLst/>
              <a:gdLst>
                <a:gd name="T0" fmla="*/ 57 w 164"/>
                <a:gd name="T1" fmla="*/ 19 h 137"/>
                <a:gd name="T2" fmla="*/ 57 w 164"/>
                <a:gd name="T3" fmla="*/ 19 h 137"/>
                <a:gd name="T4" fmla="*/ 103 w 164"/>
                <a:gd name="T5" fmla="*/ 0 h 137"/>
                <a:gd name="T6" fmla="*/ 143 w 164"/>
                <a:gd name="T7" fmla="*/ 43 h 137"/>
                <a:gd name="T8" fmla="*/ 143 w 164"/>
                <a:gd name="T9" fmla="*/ 102 h 137"/>
                <a:gd name="T10" fmla="*/ 164 w 164"/>
                <a:gd name="T11" fmla="*/ 126 h 137"/>
                <a:gd name="T12" fmla="*/ 164 w 164"/>
                <a:gd name="T13" fmla="*/ 137 h 137"/>
                <a:gd name="T14" fmla="*/ 124 w 164"/>
                <a:gd name="T15" fmla="*/ 136 h 137"/>
                <a:gd name="T16" fmla="*/ 89 w 164"/>
                <a:gd name="T17" fmla="*/ 137 h 137"/>
                <a:gd name="T18" fmla="*/ 89 w 164"/>
                <a:gd name="T19" fmla="*/ 126 h 137"/>
                <a:gd name="T20" fmla="*/ 105 w 164"/>
                <a:gd name="T21" fmla="*/ 102 h 137"/>
                <a:gd name="T22" fmla="*/ 105 w 164"/>
                <a:gd name="T23" fmla="*/ 48 h 137"/>
                <a:gd name="T24" fmla="*/ 83 w 164"/>
                <a:gd name="T25" fmla="*/ 20 h 137"/>
                <a:gd name="T26" fmla="*/ 58 w 164"/>
                <a:gd name="T27" fmla="*/ 52 h 137"/>
                <a:gd name="T28" fmla="*/ 58 w 164"/>
                <a:gd name="T29" fmla="*/ 102 h 137"/>
                <a:gd name="T30" fmla="*/ 75 w 164"/>
                <a:gd name="T31" fmla="*/ 126 h 137"/>
                <a:gd name="T32" fmla="*/ 75 w 164"/>
                <a:gd name="T33" fmla="*/ 137 h 137"/>
                <a:gd name="T34" fmla="*/ 39 w 164"/>
                <a:gd name="T35" fmla="*/ 136 h 137"/>
                <a:gd name="T36" fmla="*/ 0 w 164"/>
                <a:gd name="T37" fmla="*/ 137 h 137"/>
                <a:gd name="T38" fmla="*/ 0 w 164"/>
                <a:gd name="T39" fmla="*/ 126 h 137"/>
                <a:gd name="T40" fmla="*/ 20 w 164"/>
                <a:gd name="T41" fmla="*/ 102 h 137"/>
                <a:gd name="T42" fmla="*/ 20 w 164"/>
                <a:gd name="T43" fmla="*/ 37 h 137"/>
                <a:gd name="T44" fmla="*/ 0 w 164"/>
                <a:gd name="T45" fmla="*/ 13 h 137"/>
                <a:gd name="T46" fmla="*/ 0 w 164"/>
                <a:gd name="T47" fmla="*/ 2 h 137"/>
                <a:gd name="T48" fmla="*/ 29 w 164"/>
                <a:gd name="T49" fmla="*/ 2 h 137"/>
                <a:gd name="T50" fmla="*/ 57 w 164"/>
                <a:gd name="T51" fmla="*/ 2 h 137"/>
                <a:gd name="T52" fmla="*/ 57 w 164"/>
                <a:gd name="T53" fmla="*/ 19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64" h="137">
                  <a:moveTo>
                    <a:pt x="57" y="19"/>
                  </a:moveTo>
                  <a:lnTo>
                    <a:pt x="57" y="19"/>
                  </a:lnTo>
                  <a:cubicBezTo>
                    <a:pt x="73" y="8"/>
                    <a:pt x="82" y="0"/>
                    <a:pt x="103" y="0"/>
                  </a:cubicBezTo>
                  <a:cubicBezTo>
                    <a:pt x="134" y="0"/>
                    <a:pt x="143" y="15"/>
                    <a:pt x="143" y="43"/>
                  </a:cubicBezTo>
                  <a:lnTo>
                    <a:pt x="143" y="102"/>
                  </a:lnTo>
                  <a:cubicBezTo>
                    <a:pt x="143" y="119"/>
                    <a:pt x="140" y="126"/>
                    <a:pt x="164" y="126"/>
                  </a:cubicBezTo>
                  <a:lnTo>
                    <a:pt x="164" y="137"/>
                  </a:lnTo>
                  <a:cubicBezTo>
                    <a:pt x="150" y="136"/>
                    <a:pt x="137" y="136"/>
                    <a:pt x="124" y="136"/>
                  </a:cubicBezTo>
                  <a:cubicBezTo>
                    <a:pt x="111" y="136"/>
                    <a:pt x="98" y="136"/>
                    <a:pt x="89" y="137"/>
                  </a:cubicBezTo>
                  <a:lnTo>
                    <a:pt x="89" y="126"/>
                  </a:lnTo>
                  <a:cubicBezTo>
                    <a:pt x="108" y="126"/>
                    <a:pt x="105" y="117"/>
                    <a:pt x="105" y="102"/>
                  </a:cubicBezTo>
                  <a:lnTo>
                    <a:pt x="105" y="48"/>
                  </a:lnTo>
                  <a:cubicBezTo>
                    <a:pt x="105" y="32"/>
                    <a:pt x="102" y="20"/>
                    <a:pt x="83" y="20"/>
                  </a:cubicBezTo>
                  <a:cubicBezTo>
                    <a:pt x="64" y="20"/>
                    <a:pt x="58" y="36"/>
                    <a:pt x="58" y="52"/>
                  </a:cubicBezTo>
                  <a:lnTo>
                    <a:pt x="58" y="102"/>
                  </a:lnTo>
                  <a:cubicBezTo>
                    <a:pt x="58" y="117"/>
                    <a:pt x="56" y="126"/>
                    <a:pt x="75" y="126"/>
                  </a:cubicBezTo>
                  <a:lnTo>
                    <a:pt x="75" y="137"/>
                  </a:lnTo>
                  <a:cubicBezTo>
                    <a:pt x="66" y="136"/>
                    <a:pt x="53" y="136"/>
                    <a:pt x="39" y="136"/>
                  </a:cubicBezTo>
                  <a:cubicBezTo>
                    <a:pt x="26" y="136"/>
                    <a:pt x="13" y="136"/>
                    <a:pt x="0" y="137"/>
                  </a:cubicBezTo>
                  <a:lnTo>
                    <a:pt x="0" y="126"/>
                  </a:lnTo>
                  <a:cubicBezTo>
                    <a:pt x="23" y="126"/>
                    <a:pt x="20" y="119"/>
                    <a:pt x="20" y="102"/>
                  </a:cubicBezTo>
                  <a:lnTo>
                    <a:pt x="20" y="37"/>
                  </a:lnTo>
                  <a:cubicBezTo>
                    <a:pt x="20" y="19"/>
                    <a:pt x="23" y="13"/>
                    <a:pt x="0" y="13"/>
                  </a:cubicBezTo>
                  <a:lnTo>
                    <a:pt x="0" y="2"/>
                  </a:lnTo>
                  <a:cubicBezTo>
                    <a:pt x="10" y="2"/>
                    <a:pt x="19" y="2"/>
                    <a:pt x="29" y="2"/>
                  </a:cubicBezTo>
                  <a:cubicBezTo>
                    <a:pt x="38" y="2"/>
                    <a:pt x="48" y="2"/>
                    <a:pt x="57" y="2"/>
                  </a:cubicBezTo>
                  <a:lnTo>
                    <a:pt x="57" y="19"/>
                  </a:lnTo>
                  <a:close/>
                </a:path>
              </a:pathLst>
            </a:custGeom>
            <a:solidFill>
              <a:srgbClr val="898889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3" name="Freeform 18"/>
            <p:cNvSpPr>
              <a:spLocks/>
            </p:cNvSpPr>
            <p:nvPr userDrawn="1"/>
          </p:nvSpPr>
          <p:spPr bwMode="auto">
            <a:xfrm>
              <a:off x="9904412" y="393700"/>
              <a:ext cx="331788" cy="331788"/>
            </a:xfrm>
            <a:custGeom>
              <a:avLst/>
              <a:gdLst>
                <a:gd name="T0" fmla="*/ 304 w 494"/>
                <a:gd name="T1" fmla="*/ 414 h 494"/>
                <a:gd name="T2" fmla="*/ 304 w 494"/>
                <a:gd name="T3" fmla="*/ 414 h 494"/>
                <a:gd name="T4" fmla="*/ 304 w 494"/>
                <a:gd name="T5" fmla="*/ 0 h 494"/>
                <a:gd name="T6" fmla="*/ 156 w 494"/>
                <a:gd name="T7" fmla="*/ 0 h 494"/>
                <a:gd name="T8" fmla="*/ 113 w 494"/>
                <a:gd name="T9" fmla="*/ 0 h 494"/>
                <a:gd name="T10" fmla="*/ 0 w 494"/>
                <a:gd name="T11" fmla="*/ 0 h 494"/>
                <a:gd name="T12" fmla="*/ 0 w 494"/>
                <a:gd name="T13" fmla="*/ 494 h 494"/>
                <a:gd name="T14" fmla="*/ 494 w 494"/>
                <a:gd name="T15" fmla="*/ 494 h 494"/>
                <a:gd name="T16" fmla="*/ 494 w 494"/>
                <a:gd name="T17" fmla="*/ 414 h 494"/>
                <a:gd name="T18" fmla="*/ 321 w 494"/>
                <a:gd name="T19" fmla="*/ 414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4" h="494">
                  <a:moveTo>
                    <a:pt x="304" y="414"/>
                  </a:moveTo>
                  <a:lnTo>
                    <a:pt x="304" y="414"/>
                  </a:lnTo>
                  <a:lnTo>
                    <a:pt x="304" y="0"/>
                  </a:lnTo>
                  <a:lnTo>
                    <a:pt x="156" y="0"/>
                  </a:lnTo>
                  <a:lnTo>
                    <a:pt x="113" y="0"/>
                  </a:lnTo>
                  <a:lnTo>
                    <a:pt x="0" y="0"/>
                  </a:lnTo>
                  <a:lnTo>
                    <a:pt x="0" y="494"/>
                  </a:lnTo>
                  <a:lnTo>
                    <a:pt x="494" y="494"/>
                  </a:lnTo>
                  <a:lnTo>
                    <a:pt x="494" y="414"/>
                  </a:lnTo>
                  <a:lnTo>
                    <a:pt x="321" y="414"/>
                  </a:lnTo>
                </a:path>
              </a:pathLst>
            </a:custGeom>
            <a:solidFill>
              <a:srgbClr val="898889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3203423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  <p:sldLayoutId id="2147483708" r:id="rId18"/>
    <p:sldLayoutId id="2147483709" r:id="rId19"/>
    <p:sldLayoutId id="2147483710" r:id="rId20"/>
    <p:sldLayoutId id="2147483711" r:id="rId2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SzPct val="70000"/>
        <a:buFont typeface="Calibri" pitchFamily="34" charset="0"/>
        <a:buChar char="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tx1"/>
        </a:buClr>
        <a:buSzPct val="70000"/>
        <a:buFont typeface="Calibri" pitchFamily="34" charset="0"/>
        <a:buChar char="▪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SzPct val="70000"/>
        <a:buFont typeface="Calibri" pitchFamily="34" charset="0"/>
        <a:buChar char="▪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70000"/>
        <a:buFont typeface="Calibri" pitchFamily="34" charset="0"/>
        <a:buChar char="▪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70000"/>
        <a:buFont typeface="Calibri" pitchFamily="34" charset="0"/>
        <a:buChar char="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70000"/>
        <a:buFont typeface="Calibri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70000"/>
        <a:buFont typeface="Calibri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70000"/>
        <a:buFont typeface="Calibri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70000"/>
        <a:buFont typeface="Calibri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microsoft.com/office/2018/10/relationships/comments" Target="../comments/modernComment_137_E0865C2D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13" Type="http://schemas.openxmlformats.org/officeDocument/2006/relationships/image" Target="../media/image28.jpeg"/><Relationship Id="rId18" Type="http://schemas.openxmlformats.org/officeDocument/2006/relationships/image" Target="../media/image33.jpeg"/><Relationship Id="rId3" Type="http://schemas.openxmlformats.org/officeDocument/2006/relationships/image" Target="../media/image18.png"/><Relationship Id="rId21" Type="http://schemas.openxmlformats.org/officeDocument/2006/relationships/image" Target="../media/image36.jpeg"/><Relationship Id="rId7" Type="http://schemas.openxmlformats.org/officeDocument/2006/relationships/image" Target="../media/image22.png"/><Relationship Id="rId12" Type="http://schemas.openxmlformats.org/officeDocument/2006/relationships/image" Target="../media/image27.jpeg"/><Relationship Id="rId17" Type="http://schemas.openxmlformats.org/officeDocument/2006/relationships/image" Target="../media/image32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31.png"/><Relationship Id="rId20" Type="http://schemas.openxmlformats.org/officeDocument/2006/relationships/image" Target="../media/image35.png"/><Relationship Id="rId1" Type="http://schemas.openxmlformats.org/officeDocument/2006/relationships/slideLayout" Target="../slideLayouts/slideLayout50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5" Type="http://schemas.openxmlformats.org/officeDocument/2006/relationships/image" Target="../media/image30.png"/><Relationship Id="rId23" Type="http://schemas.openxmlformats.org/officeDocument/2006/relationships/image" Target="../media/image38.png"/><Relationship Id="rId10" Type="http://schemas.openxmlformats.org/officeDocument/2006/relationships/image" Target="../media/image25.jpeg"/><Relationship Id="rId19" Type="http://schemas.openxmlformats.org/officeDocument/2006/relationships/image" Target="../media/image34.jpeg"/><Relationship Id="rId4" Type="http://schemas.openxmlformats.org/officeDocument/2006/relationships/image" Target="../media/image19.png"/><Relationship Id="rId9" Type="http://schemas.openxmlformats.org/officeDocument/2006/relationships/image" Target="../media/image24.jpeg"/><Relationship Id="rId14" Type="http://schemas.openxmlformats.org/officeDocument/2006/relationships/image" Target="../media/image29.gif"/><Relationship Id="rId22" Type="http://schemas.openxmlformats.org/officeDocument/2006/relationships/image" Target="../media/image3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5.xml"/><Relationship Id="rId2" Type="http://schemas.openxmlformats.org/officeDocument/2006/relationships/customXml" Target="../../customXml/item5.xml"/><Relationship Id="rId1" Type="http://schemas.openxmlformats.org/officeDocument/2006/relationships/customXml" Target="../../customXml/item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293E78-7506-782A-4CE0-CAE3A27C087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/>
              <a:t>Framboð raforku á Íslandi og þróun markaðsumhverfis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C3621F-F636-0163-3976-FFC348688ED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351584" y="4725144"/>
            <a:ext cx="6264696" cy="576362"/>
          </a:xfrm>
        </p:spPr>
        <p:txBody>
          <a:bodyPr/>
          <a:lstStyle/>
          <a:p>
            <a:r>
              <a:rPr lang="is-IS" dirty="0"/>
              <a:t>Ráðstefna </a:t>
            </a:r>
            <a:r>
              <a:rPr lang="is-IS" dirty="0" err="1"/>
              <a:t>FÍF</a:t>
            </a:r>
            <a:r>
              <a:rPr lang="is-IS" dirty="0"/>
              <a:t> haldin 10. og 11. október 2024 á Grand Hótel, Reykjavík</a:t>
            </a:r>
          </a:p>
          <a:p>
            <a:r>
              <a:rPr lang="is-IS" dirty="0"/>
              <a:t>Úlfar Linnet</a:t>
            </a:r>
          </a:p>
        </p:txBody>
      </p:sp>
    </p:spTree>
    <p:extLst>
      <p:ext uri="{BB962C8B-B14F-4D97-AF65-F5344CB8AC3E}">
        <p14:creationId xmlns:p14="http://schemas.microsoft.com/office/powerpoint/2010/main" val="13908219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369185-C14E-6CE6-9B58-887082F58B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Hitinn í sumar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EC13CD-FD95-4C95-5C12-1BFB33F5E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89A3D-C6C4-4521-AE7D-4749D53E6130}" type="slidenum">
              <a:rPr lang="de-DE" smtClean="0"/>
              <a:t>2</a:t>
            </a:fld>
            <a:endParaRPr lang="de-DE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F24FF2F0-1817-FFBF-35F3-867BB2739C0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248"/>
          <a:stretch/>
        </p:blipFill>
        <p:spPr bwMode="auto">
          <a:xfrm>
            <a:off x="6044500" y="4077336"/>
            <a:ext cx="3255143" cy="23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913979F-319A-E99F-0711-44F4964F9D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5" y="5661248"/>
            <a:ext cx="9937749" cy="719790"/>
          </a:xfrm>
        </p:spPr>
        <p:txBody>
          <a:bodyPr/>
          <a:lstStyle/>
          <a:p>
            <a:endParaRPr lang="is-IS" dirty="0"/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F2706FC1-0F7F-F8FA-42DB-12951D5C0E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779"/>
          <a:stretch/>
        </p:blipFill>
        <p:spPr bwMode="auto">
          <a:xfrm>
            <a:off x="2300084" y="4077336"/>
            <a:ext cx="3234954" cy="23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B0ADF919-C0B2-FD4A-D92D-9B374D69C34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569"/>
          <a:stretch/>
        </p:blipFill>
        <p:spPr bwMode="auto">
          <a:xfrm>
            <a:off x="6021420" y="1664779"/>
            <a:ext cx="3242932" cy="23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6F4057B3-5ACC-7523-B863-8842C37D81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093"/>
          <a:stretch/>
        </p:blipFill>
        <p:spPr bwMode="auto">
          <a:xfrm>
            <a:off x="2325347" y="1664779"/>
            <a:ext cx="3223039" cy="23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50379E4-9A27-F7A9-D0FC-C46154BEF17F}"/>
              </a:ext>
            </a:extLst>
          </p:cNvPr>
          <p:cNvSpPr txBox="1"/>
          <p:nvPr/>
        </p:nvSpPr>
        <p:spPr>
          <a:xfrm>
            <a:off x="1919536" y="1699890"/>
            <a:ext cx="792000" cy="43244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ct val="125000"/>
              </a:lnSpc>
              <a:spcBef>
                <a:spcPts val="1100"/>
              </a:spcBef>
            </a:pPr>
            <a:r>
              <a:rPr lang="is-IS" sz="1600" b="1" dirty="0">
                <a:solidFill>
                  <a:schemeClr val="accent1">
                    <a:lumMod val="50000"/>
                  </a:schemeClr>
                </a:solidFill>
              </a:rPr>
              <a:t>júní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9628D48-0B70-C40A-FFB7-52648FCF5CB7}"/>
              </a:ext>
            </a:extLst>
          </p:cNvPr>
          <p:cNvSpPr txBox="1"/>
          <p:nvPr/>
        </p:nvSpPr>
        <p:spPr>
          <a:xfrm>
            <a:off x="5592515" y="1699890"/>
            <a:ext cx="792000" cy="43244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ct val="125000"/>
              </a:lnSpc>
              <a:spcBef>
                <a:spcPts val="1100"/>
              </a:spcBef>
            </a:pPr>
            <a:r>
              <a:rPr lang="is-IS" sz="1600" b="1" dirty="0">
                <a:solidFill>
                  <a:schemeClr val="accent1">
                    <a:lumMod val="50000"/>
                  </a:schemeClr>
                </a:solidFill>
              </a:rPr>
              <a:t>júlí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1127547-23DA-3444-75E7-1E2AA1514D39}"/>
              </a:ext>
            </a:extLst>
          </p:cNvPr>
          <p:cNvSpPr txBox="1"/>
          <p:nvPr/>
        </p:nvSpPr>
        <p:spPr>
          <a:xfrm>
            <a:off x="1991544" y="4076675"/>
            <a:ext cx="792000" cy="43244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ct val="125000"/>
              </a:lnSpc>
              <a:spcBef>
                <a:spcPts val="1100"/>
              </a:spcBef>
            </a:pPr>
            <a:r>
              <a:rPr lang="is-IS" sz="1600" b="1" dirty="0">
                <a:solidFill>
                  <a:schemeClr val="accent1">
                    <a:lumMod val="50000"/>
                  </a:schemeClr>
                </a:solidFill>
              </a:rPr>
              <a:t>ágúst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EECB829-06FA-EBB4-4F35-B609D5E41685}"/>
              </a:ext>
            </a:extLst>
          </p:cNvPr>
          <p:cNvSpPr txBox="1"/>
          <p:nvPr/>
        </p:nvSpPr>
        <p:spPr>
          <a:xfrm>
            <a:off x="5664523" y="4076675"/>
            <a:ext cx="792000" cy="43244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ct val="125000"/>
              </a:lnSpc>
              <a:spcBef>
                <a:spcPts val="1100"/>
              </a:spcBef>
            </a:pPr>
            <a:r>
              <a:rPr lang="is-IS" sz="1600" b="1" dirty="0">
                <a:solidFill>
                  <a:schemeClr val="accent1">
                    <a:lumMod val="50000"/>
                  </a:schemeClr>
                </a:solidFill>
              </a:rPr>
              <a:t>sept.</a:t>
            </a:r>
          </a:p>
        </p:txBody>
      </p:sp>
    </p:spTree>
    <p:extLst>
      <p:ext uri="{BB962C8B-B14F-4D97-AF65-F5344CB8AC3E}">
        <p14:creationId xmlns:p14="http://schemas.microsoft.com/office/powerpoint/2010/main" val="3766901805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649D49-1E76-115C-40F7-6292FEDA24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Blint í sjóinn eða á vísan að róa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5C8E79-79CE-994F-C9AA-612898155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89A3D-C6C4-4521-AE7D-4749D53E6130}" type="slidenum">
              <a:rPr lang="de-DE" smtClean="0"/>
              <a:t>3</a:t>
            </a:fld>
            <a:endParaRPr lang="de-DE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9092A91-3E10-F2A2-3AE5-0551671FC75E}"/>
              </a:ext>
            </a:extLst>
          </p:cNvPr>
          <p:cNvSpPr/>
          <p:nvPr/>
        </p:nvSpPr>
        <p:spPr>
          <a:xfrm>
            <a:off x="4401716" y="2701120"/>
            <a:ext cx="1008112" cy="28083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is-IS" dirty="0"/>
              <a:t>Hárennsli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4E95B05-64B7-DA24-C5DC-A1C779101CDE}"/>
              </a:ext>
            </a:extLst>
          </p:cNvPr>
          <p:cNvSpPr/>
          <p:nvPr/>
        </p:nvSpPr>
        <p:spPr>
          <a:xfrm>
            <a:off x="5517840" y="3205176"/>
            <a:ext cx="1008112" cy="230637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is-IS" dirty="0"/>
              <a:t>Meðal ár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99A1B50-B681-F3AC-2098-D6F352610A17}"/>
              </a:ext>
            </a:extLst>
          </p:cNvPr>
          <p:cNvSpPr/>
          <p:nvPr/>
        </p:nvSpPr>
        <p:spPr>
          <a:xfrm>
            <a:off x="6633964" y="3505452"/>
            <a:ext cx="1008112" cy="200609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is-IS" dirty="0"/>
              <a:t>Lágrennsli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BB2F82D-3F19-B625-34C2-08691ABB2716}"/>
              </a:ext>
            </a:extLst>
          </p:cNvPr>
          <p:cNvSpPr txBox="1"/>
          <p:nvPr/>
        </p:nvSpPr>
        <p:spPr>
          <a:xfrm>
            <a:off x="8146132" y="3709232"/>
            <a:ext cx="1512168" cy="43212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lnSpc>
                <a:spcPct val="125000"/>
              </a:lnSpc>
              <a:spcBef>
                <a:spcPts val="1100"/>
              </a:spcBef>
            </a:pPr>
            <a:r>
              <a:rPr lang="is-IS" sz="1400" dirty="0"/>
              <a:t>Forgangsorka</a:t>
            </a:r>
          </a:p>
        </p:txBody>
      </p:sp>
      <p:sp>
        <p:nvSpPr>
          <p:cNvPr id="16" name="Right Brace 15">
            <a:extLst>
              <a:ext uri="{FF2B5EF4-FFF2-40B4-BE49-F238E27FC236}">
                <a16:creationId xmlns:a16="http://schemas.microsoft.com/office/drawing/2014/main" id="{ED34BA79-24BB-CD90-3453-FD7E1017BC4F}"/>
              </a:ext>
            </a:extLst>
          </p:cNvPr>
          <p:cNvSpPr/>
          <p:nvPr/>
        </p:nvSpPr>
        <p:spPr>
          <a:xfrm>
            <a:off x="7786092" y="3506347"/>
            <a:ext cx="216024" cy="2005200"/>
          </a:xfrm>
          <a:prstGeom prst="rightBrace">
            <a:avLst>
              <a:gd name="adj1" fmla="val 0"/>
              <a:gd name="adj2" fmla="val 16405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7" name="Right Brace 16">
            <a:extLst>
              <a:ext uri="{FF2B5EF4-FFF2-40B4-BE49-F238E27FC236}">
                <a16:creationId xmlns:a16="http://schemas.microsoft.com/office/drawing/2014/main" id="{4A8E0D28-6AC3-B8F3-4D29-0AA50C07B4B9}"/>
              </a:ext>
            </a:extLst>
          </p:cNvPr>
          <p:cNvSpPr/>
          <p:nvPr/>
        </p:nvSpPr>
        <p:spPr>
          <a:xfrm>
            <a:off x="7786092" y="2701120"/>
            <a:ext cx="216000" cy="792088"/>
          </a:xfrm>
          <a:prstGeom prst="rightBrace">
            <a:avLst>
              <a:gd name="adj1" fmla="val 0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E3A9E6F-F514-E40E-93ED-6E827E99AB31}"/>
              </a:ext>
            </a:extLst>
          </p:cNvPr>
          <p:cNvSpPr txBox="1"/>
          <p:nvPr/>
        </p:nvSpPr>
        <p:spPr>
          <a:xfrm>
            <a:off x="8146132" y="2989152"/>
            <a:ext cx="1512168" cy="28803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lnSpc>
                <a:spcPct val="125000"/>
              </a:lnSpc>
              <a:spcBef>
                <a:spcPts val="1100"/>
              </a:spcBef>
            </a:pPr>
            <a:r>
              <a:rPr lang="is-IS" sz="1400" dirty="0" err="1"/>
              <a:t>Skerðanlegorka</a:t>
            </a:r>
            <a:endParaRPr lang="is-IS" sz="1400" dirty="0"/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1A65367B-25C4-754E-5B2C-97247B23800F}"/>
              </a:ext>
            </a:extLst>
          </p:cNvPr>
          <p:cNvCxnSpPr>
            <a:cxnSpLocks/>
          </p:cNvCxnSpPr>
          <p:nvPr/>
        </p:nvCxnSpPr>
        <p:spPr>
          <a:xfrm flipV="1">
            <a:off x="3719736" y="2348880"/>
            <a:ext cx="0" cy="31683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66242DF8-43FC-E302-620E-9E63F81BEF4F}"/>
              </a:ext>
            </a:extLst>
          </p:cNvPr>
          <p:cNvSpPr txBox="1"/>
          <p:nvPr/>
        </p:nvSpPr>
        <p:spPr>
          <a:xfrm rot="16200000">
            <a:off x="2819414" y="2889163"/>
            <a:ext cx="1368152" cy="28758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>
              <a:lnSpc>
                <a:spcPct val="125000"/>
              </a:lnSpc>
              <a:spcBef>
                <a:spcPts val="1100"/>
              </a:spcBef>
            </a:pPr>
            <a:r>
              <a:rPr lang="is-IS" sz="1400" dirty="0">
                <a:solidFill>
                  <a:srgbClr val="0091EB"/>
                </a:solidFill>
              </a:rPr>
              <a:t>Vinnslugeta</a:t>
            </a:r>
          </a:p>
        </p:txBody>
      </p:sp>
    </p:spTree>
    <p:extLst>
      <p:ext uri="{BB962C8B-B14F-4D97-AF65-F5344CB8AC3E}">
        <p14:creationId xmlns:p14="http://schemas.microsoft.com/office/powerpoint/2010/main" val="10894895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649D49-1E76-115C-40F7-6292FEDA24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Aukið orkuframboð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5C8E79-79CE-994F-C9AA-612898155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89A3D-C6C4-4521-AE7D-4749D53E6130}" type="slidenum">
              <a:rPr lang="de-DE" smtClean="0"/>
              <a:t>4</a:t>
            </a:fld>
            <a:endParaRPr lang="de-DE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CC0EA35-E5D4-ACF8-B0C9-0C3833B5AEC9}"/>
              </a:ext>
            </a:extLst>
          </p:cNvPr>
          <p:cNvSpPr/>
          <p:nvPr/>
        </p:nvSpPr>
        <p:spPr>
          <a:xfrm>
            <a:off x="5160144" y="5805264"/>
            <a:ext cx="143768" cy="14401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839F332-0678-B3FC-38FF-626693450806}"/>
              </a:ext>
            </a:extLst>
          </p:cNvPr>
          <p:cNvSpPr txBox="1"/>
          <p:nvPr/>
        </p:nvSpPr>
        <p:spPr>
          <a:xfrm>
            <a:off x="5447928" y="5733256"/>
            <a:ext cx="3096344" cy="43204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lnSpc>
                <a:spcPct val="125000"/>
              </a:lnSpc>
              <a:spcBef>
                <a:spcPts val="1100"/>
              </a:spcBef>
            </a:pPr>
            <a:r>
              <a:rPr lang="is-IS" sz="1400" dirty="0"/>
              <a:t>Áhrif nýrrar virkjunar, </a:t>
            </a:r>
            <a:br>
              <a:rPr lang="is-IS" sz="1400" dirty="0"/>
            </a:br>
            <a:r>
              <a:rPr lang="is-IS" sz="1400" dirty="0"/>
              <a:t>t.d. Búrfellslundar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E023797-75AE-9129-0A47-F9A9D4A4B068}"/>
              </a:ext>
            </a:extLst>
          </p:cNvPr>
          <p:cNvSpPr/>
          <p:nvPr/>
        </p:nvSpPr>
        <p:spPr>
          <a:xfrm>
            <a:off x="4401716" y="2701120"/>
            <a:ext cx="1008112" cy="28083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is-IS" dirty="0"/>
              <a:t>Hárennsli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4328C4E-D944-DEB1-CD3A-4B1172BF3D42}"/>
              </a:ext>
            </a:extLst>
          </p:cNvPr>
          <p:cNvSpPr/>
          <p:nvPr/>
        </p:nvSpPr>
        <p:spPr>
          <a:xfrm>
            <a:off x="5517840" y="3205176"/>
            <a:ext cx="1008112" cy="230637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is-IS" dirty="0"/>
              <a:t>Meðal ár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19EFD95-8255-92F0-31C4-6DE25FE300FB}"/>
              </a:ext>
            </a:extLst>
          </p:cNvPr>
          <p:cNvSpPr/>
          <p:nvPr/>
        </p:nvSpPr>
        <p:spPr>
          <a:xfrm>
            <a:off x="6633964" y="3505452"/>
            <a:ext cx="1008112" cy="200609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is-IS" dirty="0"/>
              <a:t>Lágrennsli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3FB7B39-2BFA-927C-75D5-33DD969AAA11}"/>
              </a:ext>
            </a:extLst>
          </p:cNvPr>
          <p:cNvSpPr txBox="1"/>
          <p:nvPr/>
        </p:nvSpPr>
        <p:spPr>
          <a:xfrm>
            <a:off x="8112224" y="3573463"/>
            <a:ext cx="1512168" cy="43212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lnSpc>
                <a:spcPct val="125000"/>
              </a:lnSpc>
              <a:spcBef>
                <a:spcPts val="1100"/>
              </a:spcBef>
            </a:pPr>
            <a:r>
              <a:rPr lang="is-IS" sz="1400" dirty="0"/>
              <a:t>Forgangsorka</a:t>
            </a:r>
          </a:p>
        </p:txBody>
      </p:sp>
      <p:sp>
        <p:nvSpPr>
          <p:cNvPr id="21" name="Right Brace 20">
            <a:extLst>
              <a:ext uri="{FF2B5EF4-FFF2-40B4-BE49-F238E27FC236}">
                <a16:creationId xmlns:a16="http://schemas.microsoft.com/office/drawing/2014/main" id="{1A2A318A-155E-99D6-D90C-36CFFDB4A9AA}"/>
              </a:ext>
            </a:extLst>
          </p:cNvPr>
          <p:cNvSpPr/>
          <p:nvPr/>
        </p:nvSpPr>
        <p:spPr>
          <a:xfrm>
            <a:off x="7786092" y="3303232"/>
            <a:ext cx="216024" cy="2214000"/>
          </a:xfrm>
          <a:prstGeom prst="rightBrace">
            <a:avLst>
              <a:gd name="adj1" fmla="val 0"/>
              <a:gd name="adj2" fmla="val 16405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2" name="Right Brace 21">
            <a:extLst>
              <a:ext uri="{FF2B5EF4-FFF2-40B4-BE49-F238E27FC236}">
                <a16:creationId xmlns:a16="http://schemas.microsoft.com/office/drawing/2014/main" id="{5EB5A2B6-A7EA-DCEA-3806-5833EEE72A42}"/>
              </a:ext>
            </a:extLst>
          </p:cNvPr>
          <p:cNvSpPr/>
          <p:nvPr/>
        </p:nvSpPr>
        <p:spPr>
          <a:xfrm>
            <a:off x="7786092" y="2492896"/>
            <a:ext cx="216000" cy="792088"/>
          </a:xfrm>
          <a:prstGeom prst="rightBrace">
            <a:avLst>
              <a:gd name="adj1" fmla="val 0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4D48CD5-FD29-DD6B-6276-2DED6A606E89}"/>
              </a:ext>
            </a:extLst>
          </p:cNvPr>
          <p:cNvSpPr txBox="1"/>
          <p:nvPr/>
        </p:nvSpPr>
        <p:spPr>
          <a:xfrm>
            <a:off x="8112224" y="2754737"/>
            <a:ext cx="1512168" cy="28803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lnSpc>
                <a:spcPct val="125000"/>
              </a:lnSpc>
              <a:spcBef>
                <a:spcPts val="1100"/>
              </a:spcBef>
            </a:pPr>
            <a:r>
              <a:rPr lang="is-IS" sz="1400" dirty="0" err="1"/>
              <a:t>Skerðanlegorka</a:t>
            </a:r>
            <a:endParaRPr lang="is-IS" sz="1400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306D173-EBB3-2E1B-21F3-4F04628D9934}"/>
              </a:ext>
            </a:extLst>
          </p:cNvPr>
          <p:cNvSpPr/>
          <p:nvPr/>
        </p:nvSpPr>
        <p:spPr>
          <a:xfrm>
            <a:off x="6633964" y="3284984"/>
            <a:ext cx="1008000" cy="21602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is-I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B5F377A-0F44-9BE6-CD1F-BA9876C86634}"/>
              </a:ext>
            </a:extLst>
          </p:cNvPr>
          <p:cNvSpPr/>
          <p:nvPr/>
        </p:nvSpPr>
        <p:spPr>
          <a:xfrm>
            <a:off x="5518126" y="2985047"/>
            <a:ext cx="1008112" cy="21602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is-I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84D8328-8164-D7C2-FC2F-30A471E0333A}"/>
              </a:ext>
            </a:extLst>
          </p:cNvPr>
          <p:cNvSpPr/>
          <p:nvPr/>
        </p:nvSpPr>
        <p:spPr>
          <a:xfrm>
            <a:off x="4401145" y="2476226"/>
            <a:ext cx="1008112" cy="21602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is-IS" dirty="0"/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D97AA737-B869-7FA1-D4E8-B3CA1C39BB9A}"/>
              </a:ext>
            </a:extLst>
          </p:cNvPr>
          <p:cNvCxnSpPr>
            <a:cxnSpLocks/>
          </p:cNvCxnSpPr>
          <p:nvPr/>
        </p:nvCxnSpPr>
        <p:spPr>
          <a:xfrm flipV="1">
            <a:off x="3719736" y="2348880"/>
            <a:ext cx="0" cy="31683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5E6C690F-2761-DEB4-A427-9DDB55D6C1BB}"/>
              </a:ext>
            </a:extLst>
          </p:cNvPr>
          <p:cNvSpPr txBox="1"/>
          <p:nvPr/>
        </p:nvSpPr>
        <p:spPr>
          <a:xfrm rot="16200000">
            <a:off x="2819414" y="2889163"/>
            <a:ext cx="1368152" cy="28758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>
              <a:lnSpc>
                <a:spcPct val="125000"/>
              </a:lnSpc>
              <a:spcBef>
                <a:spcPts val="1100"/>
              </a:spcBef>
            </a:pPr>
            <a:r>
              <a:rPr lang="is-IS" sz="1400" dirty="0">
                <a:solidFill>
                  <a:srgbClr val="0091EB"/>
                </a:solidFill>
              </a:rPr>
              <a:t>Vinnslugeta</a:t>
            </a:r>
          </a:p>
        </p:txBody>
      </p:sp>
    </p:spTree>
    <p:extLst>
      <p:ext uri="{BB962C8B-B14F-4D97-AF65-F5344CB8AC3E}">
        <p14:creationId xmlns:p14="http://schemas.microsoft.com/office/powerpoint/2010/main" val="13073288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Hlutverk á raforkumarkaði og markaðsumhverfið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08173" y="6654798"/>
            <a:ext cx="9051080" cy="164652"/>
          </a:xfrm>
        </p:spPr>
        <p:txBody>
          <a:bodyPr/>
          <a:lstStyle/>
          <a:p>
            <a:r>
              <a:rPr lang="is-IS" dirty="0">
                <a:solidFill>
                  <a:srgbClr val="54534A"/>
                </a:solidFill>
                <a:latin typeface="Calibri"/>
              </a:rPr>
              <a:t>Heimild: Orkustofnun og Landsvirkjun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623392" y="1469158"/>
            <a:ext cx="1435790" cy="1800434"/>
            <a:chOff x="621804" y="1616988"/>
            <a:chExt cx="1620180" cy="2028036"/>
          </a:xfrm>
        </p:grpSpPr>
        <p:pic>
          <p:nvPicPr>
            <p:cNvPr id="7" name="Picture 2" descr="MyndaniÃ°urstaÃ°a fyrir hydro power icon"/>
            <p:cNvPicPr>
              <a:picLocks noChangeAspect="1" noChangeArrowheads="1"/>
            </p:cNvPicPr>
            <p:nvPr/>
          </p:nvPicPr>
          <p:blipFill>
            <a:blip r:embed="rId3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4098" y="1616988"/>
              <a:ext cx="855591" cy="8555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2" name="Group 11"/>
            <p:cNvGrpSpPr/>
            <p:nvPr/>
          </p:nvGrpSpPr>
          <p:grpSpPr>
            <a:xfrm>
              <a:off x="621804" y="2852936"/>
              <a:ext cx="1620180" cy="792088"/>
              <a:chOff x="614908" y="4869160"/>
              <a:chExt cx="1620180" cy="792088"/>
            </a:xfrm>
          </p:grpSpPr>
          <p:sp>
            <p:nvSpPr>
              <p:cNvPr id="11" name="Rectangle 10"/>
              <p:cNvSpPr/>
              <p:nvPr/>
            </p:nvSpPr>
            <p:spPr>
              <a:xfrm>
                <a:off x="614908" y="4869160"/>
                <a:ext cx="1620180" cy="36004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s-IS" dirty="0">
                    <a:solidFill>
                      <a:prstClr val="white"/>
                    </a:solidFill>
                    <a:latin typeface="Calibri"/>
                  </a:rPr>
                  <a:t>Vinnsla</a:t>
                </a:r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614908" y="5301208"/>
                <a:ext cx="1620180" cy="36004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s-IS" dirty="0">
                    <a:solidFill>
                      <a:srgbClr val="0085CF"/>
                    </a:solidFill>
                    <a:latin typeface="Calibri"/>
                  </a:rPr>
                  <a:t>Samkeppni</a:t>
                </a:r>
              </a:p>
            </p:txBody>
          </p:sp>
        </p:grpSp>
      </p:grpSp>
      <p:grpSp>
        <p:nvGrpSpPr>
          <p:cNvPr id="3" name="Group 2"/>
          <p:cNvGrpSpPr/>
          <p:nvPr/>
        </p:nvGrpSpPr>
        <p:grpSpPr>
          <a:xfrm>
            <a:off x="2207568" y="1420704"/>
            <a:ext cx="2008322" cy="1843451"/>
            <a:chOff x="2333053" y="1568533"/>
            <a:chExt cx="2266239" cy="2076491"/>
          </a:xfrm>
        </p:grpSpPr>
        <p:pic>
          <p:nvPicPr>
            <p:cNvPr id="1030" name="Picture 6" descr="MyndaniÃ°urstaÃ°a fyrir transmission line icon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76816" y="1568533"/>
              <a:ext cx="952500" cy="952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1" name="Group 30"/>
            <p:cNvGrpSpPr/>
            <p:nvPr/>
          </p:nvGrpSpPr>
          <p:grpSpPr>
            <a:xfrm>
              <a:off x="2979112" y="2852936"/>
              <a:ext cx="1620180" cy="792088"/>
              <a:chOff x="614908" y="4869160"/>
              <a:chExt cx="1620180" cy="792088"/>
            </a:xfrm>
          </p:grpSpPr>
          <p:sp>
            <p:nvSpPr>
              <p:cNvPr id="32" name="Rectangle 31"/>
              <p:cNvSpPr/>
              <p:nvPr/>
            </p:nvSpPr>
            <p:spPr>
              <a:xfrm>
                <a:off x="614908" y="4869160"/>
                <a:ext cx="1620180" cy="36004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s-IS" dirty="0">
                    <a:solidFill>
                      <a:prstClr val="white"/>
                    </a:solidFill>
                    <a:latin typeface="Calibri"/>
                  </a:rPr>
                  <a:t>Flutningur</a:t>
                </a:r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614908" y="5301208"/>
                <a:ext cx="1620180" cy="36004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s-IS" dirty="0">
                    <a:solidFill>
                      <a:srgbClr val="D73E15"/>
                    </a:solidFill>
                    <a:latin typeface="Calibri"/>
                  </a:rPr>
                  <a:t>Sérleyfi</a:t>
                </a:r>
              </a:p>
            </p:txBody>
          </p:sp>
        </p:grpSp>
        <p:cxnSp>
          <p:nvCxnSpPr>
            <p:cNvPr id="14" name="Straight Arrow Connector 13"/>
            <p:cNvCxnSpPr/>
            <p:nvPr/>
          </p:nvCxnSpPr>
          <p:spPr>
            <a:xfrm>
              <a:off x="2333053" y="3032956"/>
              <a:ext cx="520999" cy="0"/>
            </a:xfrm>
            <a:prstGeom prst="straightConnector1">
              <a:avLst/>
            </a:prstGeom>
            <a:ln w="31750">
              <a:solidFill>
                <a:srgbClr val="777777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/>
          <p:nvPr/>
        </p:nvGrpSpPr>
        <p:grpSpPr>
          <a:xfrm>
            <a:off x="8904311" y="1556793"/>
            <a:ext cx="2006724" cy="1709642"/>
            <a:chOff x="9406780" y="1719258"/>
            <a:chExt cx="2264436" cy="1925766"/>
          </a:xfrm>
        </p:grpSpPr>
        <p:pic>
          <p:nvPicPr>
            <p:cNvPr id="1040" name="Picture 16" descr="Tengd mynd"/>
            <p:cNvPicPr>
              <a:picLocks noChangeAspect="1" noChangeArrowheads="1"/>
            </p:cNvPicPr>
            <p:nvPr/>
          </p:nvPicPr>
          <p:blipFill>
            <a:blip r:embed="rId5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62876" y="1719258"/>
              <a:ext cx="911871" cy="9118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4" name="Group 33"/>
            <p:cNvGrpSpPr/>
            <p:nvPr/>
          </p:nvGrpSpPr>
          <p:grpSpPr>
            <a:xfrm>
              <a:off x="10051036" y="2852936"/>
              <a:ext cx="1620180" cy="792088"/>
              <a:chOff x="614908" y="4869160"/>
              <a:chExt cx="1620180" cy="792088"/>
            </a:xfrm>
          </p:grpSpPr>
          <p:sp>
            <p:nvSpPr>
              <p:cNvPr id="35" name="Rectangle 34"/>
              <p:cNvSpPr/>
              <p:nvPr/>
            </p:nvSpPr>
            <p:spPr>
              <a:xfrm>
                <a:off x="614908" y="4869160"/>
                <a:ext cx="1620180" cy="36004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s-IS" dirty="0">
                    <a:solidFill>
                      <a:prstClr val="white"/>
                    </a:solidFill>
                    <a:latin typeface="Calibri"/>
                  </a:rPr>
                  <a:t>Smásala</a:t>
                </a:r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614908" y="5301208"/>
                <a:ext cx="1620180" cy="36004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s-IS" dirty="0">
                    <a:solidFill>
                      <a:srgbClr val="0085CF"/>
                    </a:solidFill>
                    <a:latin typeface="Calibri"/>
                  </a:rPr>
                  <a:t>Samkeppni</a:t>
                </a:r>
              </a:p>
            </p:txBody>
          </p:sp>
        </p:grpSp>
        <p:cxnSp>
          <p:nvCxnSpPr>
            <p:cNvPr id="51" name="Straight Arrow Connector 50"/>
            <p:cNvCxnSpPr/>
            <p:nvPr/>
          </p:nvCxnSpPr>
          <p:spPr>
            <a:xfrm>
              <a:off x="9406780" y="3041358"/>
              <a:ext cx="520999" cy="0"/>
            </a:xfrm>
            <a:prstGeom prst="straightConnector1">
              <a:avLst/>
            </a:prstGeom>
            <a:ln w="31750">
              <a:solidFill>
                <a:srgbClr val="777777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/>
          <p:cNvGrpSpPr/>
          <p:nvPr/>
        </p:nvGrpSpPr>
        <p:grpSpPr>
          <a:xfrm>
            <a:off x="6672064" y="1484785"/>
            <a:ext cx="2023522" cy="1778480"/>
            <a:chOff x="7030516" y="1641718"/>
            <a:chExt cx="2283392" cy="2003306"/>
          </a:xfrm>
        </p:grpSpPr>
        <p:pic>
          <p:nvPicPr>
            <p:cNvPr id="1026" name="Picture 2" descr="MyndaniÃ°urstaÃ°a fyrir distribution line icon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6846" b="20743"/>
            <a:stretch/>
          </p:blipFill>
          <p:spPr bwMode="auto">
            <a:xfrm>
              <a:off x="7810860" y="1641718"/>
              <a:ext cx="1307888" cy="9683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40" name="Group 39"/>
            <p:cNvGrpSpPr/>
            <p:nvPr/>
          </p:nvGrpSpPr>
          <p:grpSpPr>
            <a:xfrm>
              <a:off x="7693728" y="2852936"/>
              <a:ext cx="1620180" cy="792088"/>
              <a:chOff x="614908" y="4869160"/>
              <a:chExt cx="1620180" cy="792088"/>
            </a:xfrm>
          </p:grpSpPr>
          <p:sp>
            <p:nvSpPr>
              <p:cNvPr id="41" name="Rectangle 40"/>
              <p:cNvSpPr/>
              <p:nvPr/>
            </p:nvSpPr>
            <p:spPr>
              <a:xfrm>
                <a:off x="614908" y="4869160"/>
                <a:ext cx="1620180" cy="36004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s-IS" dirty="0">
                    <a:solidFill>
                      <a:prstClr val="white"/>
                    </a:solidFill>
                    <a:latin typeface="Calibri"/>
                  </a:rPr>
                  <a:t>Dreifing</a:t>
                </a:r>
              </a:p>
            </p:txBody>
          </p:sp>
          <p:sp>
            <p:nvSpPr>
              <p:cNvPr id="42" name="Rectangle 41"/>
              <p:cNvSpPr/>
              <p:nvPr/>
            </p:nvSpPr>
            <p:spPr>
              <a:xfrm>
                <a:off x="614908" y="5301208"/>
                <a:ext cx="1620180" cy="36004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s-IS" dirty="0">
                    <a:solidFill>
                      <a:srgbClr val="D73E15"/>
                    </a:solidFill>
                    <a:latin typeface="Calibri"/>
                  </a:rPr>
                  <a:t>Sérleyfi</a:t>
                </a:r>
              </a:p>
            </p:txBody>
          </p:sp>
        </p:grpSp>
        <p:cxnSp>
          <p:nvCxnSpPr>
            <p:cNvPr id="52" name="Straight Arrow Connector 51"/>
            <p:cNvCxnSpPr/>
            <p:nvPr/>
          </p:nvCxnSpPr>
          <p:spPr>
            <a:xfrm>
              <a:off x="7030516" y="3041358"/>
              <a:ext cx="520999" cy="0"/>
            </a:xfrm>
            <a:prstGeom prst="straightConnector1">
              <a:avLst/>
            </a:prstGeom>
            <a:ln w="31750">
              <a:solidFill>
                <a:srgbClr val="777777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/>
          <p:cNvGrpSpPr/>
          <p:nvPr/>
        </p:nvGrpSpPr>
        <p:grpSpPr>
          <a:xfrm>
            <a:off x="723338" y="3641212"/>
            <a:ext cx="1304318" cy="2567396"/>
            <a:chOff x="721750" y="3789040"/>
            <a:chExt cx="1471824" cy="2891953"/>
          </a:xfrm>
        </p:grpSpPr>
        <p:pic>
          <p:nvPicPr>
            <p:cNvPr id="46" name="Picture 45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221" t="27445" r="64548" b="25233"/>
            <a:stretch/>
          </p:blipFill>
          <p:spPr>
            <a:xfrm>
              <a:off x="877982" y="3789040"/>
              <a:ext cx="584150" cy="529629"/>
            </a:xfrm>
            <a:prstGeom prst="rect">
              <a:avLst/>
            </a:prstGeom>
          </p:spPr>
        </p:pic>
        <p:pic>
          <p:nvPicPr>
            <p:cNvPr id="47" name="Picture 46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740" t="24126" r="7965" b="33321"/>
            <a:stretch/>
          </p:blipFill>
          <p:spPr>
            <a:xfrm>
              <a:off x="1573307" y="4238993"/>
              <a:ext cx="576063" cy="294291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/>
          </p:spPr>
        </p:pic>
        <p:pic>
          <p:nvPicPr>
            <p:cNvPr id="48" name="Picture 2" descr="Image result for hs orka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7035" y="4520174"/>
              <a:ext cx="710331" cy="5516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9" name="Picture 4" descr="Image result for orkusalan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1750" y="5224292"/>
              <a:ext cx="1471824" cy="4906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4" name="Picture 6" descr="Image result for fallorka"/>
            <p:cNvPicPr>
              <a:picLocks noChangeAspect="1" noChangeArrowheads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860" b="27058"/>
            <a:stretch/>
          </p:blipFill>
          <p:spPr bwMode="auto">
            <a:xfrm>
              <a:off x="877982" y="5746799"/>
              <a:ext cx="972374" cy="4383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" name="Picture 10" descr="Image result for orkubÃº vestfjarÃ°a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8102" y="6333163"/>
              <a:ext cx="1104138" cy="3478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7" name="Picture 12" descr="https://www.landsnet.is/library/Myndir/Um-okkur/utgafa-og-samskipti/Fyrir-fjolmidla/Logo-Landsnet-HQ-stort-prent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2773" y="3706218"/>
            <a:ext cx="1191289" cy="338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Group 15"/>
          <p:cNvGrpSpPr/>
          <p:nvPr/>
        </p:nvGrpSpPr>
        <p:grpSpPr>
          <a:xfrm>
            <a:off x="7271519" y="3666932"/>
            <a:ext cx="1579260" cy="2089538"/>
            <a:chOff x="7629969" y="3814760"/>
            <a:chExt cx="1782075" cy="2353687"/>
          </a:xfrm>
        </p:grpSpPr>
        <p:pic>
          <p:nvPicPr>
            <p:cNvPr id="58" name="Picture 8" descr="Image result for fallorka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9969" y="5167320"/>
              <a:ext cx="1091455" cy="3566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0" name="Picture 59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7710878" y="3814760"/>
              <a:ext cx="567468" cy="508357"/>
            </a:xfrm>
            <a:prstGeom prst="rect">
              <a:avLst/>
            </a:prstGeom>
          </p:spPr>
        </p:pic>
        <p:pic>
          <p:nvPicPr>
            <p:cNvPr id="61" name="Picture 60"/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8220688" y="3871074"/>
              <a:ext cx="1191356" cy="423468"/>
            </a:xfrm>
            <a:prstGeom prst="rect">
              <a:avLst/>
            </a:prstGeom>
          </p:spPr>
        </p:pic>
        <p:pic>
          <p:nvPicPr>
            <p:cNvPr id="62" name="Picture 61"/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7918127" y="4521446"/>
              <a:ext cx="1305852" cy="459027"/>
            </a:xfrm>
            <a:prstGeom prst="rect">
              <a:avLst/>
            </a:prstGeom>
          </p:spPr>
        </p:pic>
        <p:pic>
          <p:nvPicPr>
            <p:cNvPr id="63" name="Picture 10" descr="Image result for orkubÃº vestfjarÃ°a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25748" y="5739076"/>
              <a:ext cx="1362978" cy="4293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1" name="Group 20"/>
          <p:cNvGrpSpPr/>
          <p:nvPr/>
        </p:nvGrpSpPr>
        <p:grpSpPr>
          <a:xfrm>
            <a:off x="4482446" y="1648232"/>
            <a:ext cx="1973594" cy="1740362"/>
            <a:chOff x="4729548" y="1437369"/>
            <a:chExt cx="2227052" cy="1960369"/>
          </a:xfrm>
        </p:grpSpPr>
        <p:grpSp>
          <p:nvGrpSpPr>
            <p:cNvPr id="9" name="Group 8"/>
            <p:cNvGrpSpPr/>
            <p:nvPr/>
          </p:nvGrpSpPr>
          <p:grpSpPr>
            <a:xfrm>
              <a:off x="4729548" y="2494243"/>
              <a:ext cx="2227052" cy="903495"/>
              <a:chOff x="4729548" y="2852936"/>
              <a:chExt cx="2227052" cy="903495"/>
            </a:xfrm>
          </p:grpSpPr>
          <p:grpSp>
            <p:nvGrpSpPr>
              <p:cNvPr id="43" name="Group 42"/>
              <p:cNvGrpSpPr/>
              <p:nvPr/>
            </p:nvGrpSpPr>
            <p:grpSpPr>
              <a:xfrm>
                <a:off x="5331488" y="2852936"/>
                <a:ext cx="1625112" cy="903495"/>
                <a:chOff x="609976" y="4869160"/>
                <a:chExt cx="1625112" cy="903495"/>
              </a:xfrm>
            </p:grpSpPr>
            <p:sp>
              <p:nvSpPr>
                <p:cNvPr id="44" name="Rectangle 43"/>
                <p:cNvSpPr/>
                <p:nvPr/>
              </p:nvSpPr>
              <p:spPr>
                <a:xfrm>
                  <a:off x="614908" y="4869160"/>
                  <a:ext cx="1620180" cy="36004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is-IS" dirty="0">
                      <a:solidFill>
                        <a:prstClr val="white"/>
                      </a:solidFill>
                      <a:latin typeface="Calibri"/>
                    </a:rPr>
                    <a:t>Heildsala</a:t>
                  </a:r>
                </a:p>
              </p:txBody>
            </p:sp>
            <p:sp>
              <p:nvSpPr>
                <p:cNvPr id="45" name="Rectangle 44"/>
                <p:cNvSpPr/>
                <p:nvPr/>
              </p:nvSpPr>
              <p:spPr>
                <a:xfrm>
                  <a:off x="609976" y="5412615"/>
                  <a:ext cx="1620180" cy="36004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is-IS" dirty="0">
                      <a:solidFill>
                        <a:srgbClr val="0085CF"/>
                      </a:solidFill>
                      <a:latin typeface="Calibri"/>
                    </a:rPr>
                    <a:t>Innlend samkeppni</a:t>
                  </a:r>
                </a:p>
              </p:txBody>
            </p:sp>
          </p:grpSp>
          <p:cxnSp>
            <p:nvCxnSpPr>
              <p:cNvPr id="50" name="Straight Arrow Connector 49"/>
              <p:cNvCxnSpPr/>
              <p:nvPr/>
            </p:nvCxnSpPr>
            <p:spPr>
              <a:xfrm>
                <a:off x="4729548" y="3029635"/>
                <a:ext cx="520999" cy="0"/>
              </a:xfrm>
              <a:prstGeom prst="straightConnector1">
                <a:avLst/>
              </a:prstGeom>
              <a:ln w="31750">
                <a:solidFill>
                  <a:srgbClr val="777777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2" name="Freeform 257"/>
            <p:cNvSpPr>
              <a:spLocks/>
            </p:cNvSpPr>
            <p:nvPr/>
          </p:nvSpPr>
          <p:spPr bwMode="auto">
            <a:xfrm>
              <a:off x="5552509" y="1437369"/>
              <a:ext cx="1188000" cy="864000"/>
            </a:xfrm>
            <a:custGeom>
              <a:avLst/>
              <a:gdLst/>
              <a:ahLst/>
              <a:cxnLst>
                <a:cxn ang="0">
                  <a:pos x="46" y="38"/>
                </a:cxn>
                <a:cxn ang="0">
                  <a:pos x="58" y="29"/>
                </a:cxn>
                <a:cxn ang="0">
                  <a:pos x="60" y="15"/>
                </a:cxn>
                <a:cxn ang="0">
                  <a:pos x="69" y="21"/>
                </a:cxn>
                <a:cxn ang="0">
                  <a:pos x="73" y="17"/>
                </a:cxn>
                <a:cxn ang="0">
                  <a:pos x="83" y="15"/>
                </a:cxn>
                <a:cxn ang="0">
                  <a:pos x="89" y="17"/>
                </a:cxn>
                <a:cxn ang="0">
                  <a:pos x="100" y="13"/>
                </a:cxn>
                <a:cxn ang="0">
                  <a:pos x="114" y="9"/>
                </a:cxn>
                <a:cxn ang="0">
                  <a:pos x="117" y="0"/>
                </a:cxn>
                <a:cxn ang="0">
                  <a:pos x="123" y="9"/>
                </a:cxn>
                <a:cxn ang="0">
                  <a:pos x="131" y="8"/>
                </a:cxn>
                <a:cxn ang="0">
                  <a:pos x="133" y="8"/>
                </a:cxn>
                <a:cxn ang="0">
                  <a:pos x="131" y="13"/>
                </a:cxn>
                <a:cxn ang="0">
                  <a:pos x="137" y="21"/>
                </a:cxn>
                <a:cxn ang="0">
                  <a:pos x="144" y="27"/>
                </a:cxn>
                <a:cxn ang="0">
                  <a:pos x="150" y="34"/>
                </a:cxn>
                <a:cxn ang="0">
                  <a:pos x="156" y="44"/>
                </a:cxn>
                <a:cxn ang="0">
                  <a:pos x="152" y="50"/>
                </a:cxn>
                <a:cxn ang="0">
                  <a:pos x="146" y="52"/>
                </a:cxn>
                <a:cxn ang="0">
                  <a:pos x="142" y="56"/>
                </a:cxn>
                <a:cxn ang="0">
                  <a:pos x="137" y="65"/>
                </a:cxn>
                <a:cxn ang="0">
                  <a:pos x="131" y="65"/>
                </a:cxn>
                <a:cxn ang="0">
                  <a:pos x="119" y="73"/>
                </a:cxn>
                <a:cxn ang="0">
                  <a:pos x="112" y="81"/>
                </a:cxn>
                <a:cxn ang="0">
                  <a:pos x="93" y="90"/>
                </a:cxn>
                <a:cxn ang="0">
                  <a:pos x="62" y="86"/>
                </a:cxn>
                <a:cxn ang="0">
                  <a:pos x="48" y="79"/>
                </a:cxn>
                <a:cxn ang="0">
                  <a:pos x="21" y="77"/>
                </a:cxn>
                <a:cxn ang="0">
                  <a:pos x="35" y="71"/>
                </a:cxn>
                <a:cxn ang="0">
                  <a:pos x="37" y="63"/>
                </a:cxn>
                <a:cxn ang="0">
                  <a:pos x="41" y="59"/>
                </a:cxn>
                <a:cxn ang="0">
                  <a:pos x="35" y="61"/>
                </a:cxn>
                <a:cxn ang="0">
                  <a:pos x="31" y="57"/>
                </a:cxn>
                <a:cxn ang="0">
                  <a:pos x="25" y="50"/>
                </a:cxn>
                <a:cxn ang="0">
                  <a:pos x="6" y="48"/>
                </a:cxn>
                <a:cxn ang="0">
                  <a:pos x="20" y="42"/>
                </a:cxn>
                <a:cxn ang="0">
                  <a:pos x="31" y="42"/>
                </a:cxn>
                <a:cxn ang="0">
                  <a:pos x="41" y="40"/>
                </a:cxn>
                <a:cxn ang="0">
                  <a:pos x="31" y="40"/>
                </a:cxn>
                <a:cxn ang="0">
                  <a:pos x="41" y="31"/>
                </a:cxn>
                <a:cxn ang="0">
                  <a:pos x="33" y="31"/>
                </a:cxn>
                <a:cxn ang="0">
                  <a:pos x="20" y="29"/>
                </a:cxn>
                <a:cxn ang="0">
                  <a:pos x="10" y="31"/>
                </a:cxn>
                <a:cxn ang="0">
                  <a:pos x="4" y="23"/>
                </a:cxn>
                <a:cxn ang="0">
                  <a:pos x="8" y="23"/>
                </a:cxn>
                <a:cxn ang="0">
                  <a:pos x="10" y="21"/>
                </a:cxn>
                <a:cxn ang="0">
                  <a:pos x="20" y="21"/>
                </a:cxn>
                <a:cxn ang="0">
                  <a:pos x="14" y="17"/>
                </a:cxn>
                <a:cxn ang="0">
                  <a:pos x="12" y="13"/>
                </a:cxn>
                <a:cxn ang="0">
                  <a:pos x="16" y="11"/>
                </a:cxn>
                <a:cxn ang="0">
                  <a:pos x="23" y="9"/>
                </a:cxn>
                <a:cxn ang="0">
                  <a:pos x="33" y="17"/>
                </a:cxn>
                <a:cxn ang="0">
                  <a:pos x="29" y="6"/>
                </a:cxn>
                <a:cxn ang="0">
                  <a:pos x="27" y="2"/>
                </a:cxn>
                <a:cxn ang="0">
                  <a:pos x="39" y="8"/>
                </a:cxn>
                <a:cxn ang="0">
                  <a:pos x="46" y="25"/>
                </a:cxn>
                <a:cxn ang="0">
                  <a:pos x="43" y="27"/>
                </a:cxn>
              </a:cxnLst>
              <a:rect l="0" t="0" r="r" b="b"/>
              <a:pathLst>
                <a:path w="156" h="92">
                  <a:moveTo>
                    <a:pt x="43" y="27"/>
                  </a:moveTo>
                  <a:lnTo>
                    <a:pt x="44" y="27"/>
                  </a:lnTo>
                  <a:lnTo>
                    <a:pt x="46" y="29"/>
                  </a:lnTo>
                  <a:lnTo>
                    <a:pt x="46" y="33"/>
                  </a:lnTo>
                  <a:lnTo>
                    <a:pt x="48" y="34"/>
                  </a:lnTo>
                  <a:lnTo>
                    <a:pt x="48" y="36"/>
                  </a:lnTo>
                  <a:lnTo>
                    <a:pt x="46" y="36"/>
                  </a:lnTo>
                  <a:lnTo>
                    <a:pt x="46" y="38"/>
                  </a:lnTo>
                  <a:lnTo>
                    <a:pt x="48" y="38"/>
                  </a:lnTo>
                  <a:lnTo>
                    <a:pt x="48" y="33"/>
                  </a:lnTo>
                  <a:lnTo>
                    <a:pt x="50" y="33"/>
                  </a:lnTo>
                  <a:lnTo>
                    <a:pt x="50" y="29"/>
                  </a:lnTo>
                  <a:lnTo>
                    <a:pt x="52" y="29"/>
                  </a:lnTo>
                  <a:lnTo>
                    <a:pt x="52" y="27"/>
                  </a:lnTo>
                  <a:lnTo>
                    <a:pt x="56" y="27"/>
                  </a:lnTo>
                  <a:lnTo>
                    <a:pt x="58" y="29"/>
                  </a:lnTo>
                  <a:lnTo>
                    <a:pt x="58" y="27"/>
                  </a:lnTo>
                  <a:lnTo>
                    <a:pt x="62" y="27"/>
                  </a:lnTo>
                  <a:lnTo>
                    <a:pt x="62" y="25"/>
                  </a:lnTo>
                  <a:lnTo>
                    <a:pt x="60" y="25"/>
                  </a:lnTo>
                  <a:lnTo>
                    <a:pt x="60" y="21"/>
                  </a:lnTo>
                  <a:lnTo>
                    <a:pt x="58" y="19"/>
                  </a:lnTo>
                  <a:lnTo>
                    <a:pt x="58" y="15"/>
                  </a:lnTo>
                  <a:lnTo>
                    <a:pt x="60" y="15"/>
                  </a:lnTo>
                  <a:lnTo>
                    <a:pt x="60" y="13"/>
                  </a:lnTo>
                  <a:lnTo>
                    <a:pt x="62" y="13"/>
                  </a:lnTo>
                  <a:lnTo>
                    <a:pt x="64" y="15"/>
                  </a:lnTo>
                  <a:lnTo>
                    <a:pt x="66" y="15"/>
                  </a:lnTo>
                  <a:lnTo>
                    <a:pt x="66" y="17"/>
                  </a:lnTo>
                  <a:lnTo>
                    <a:pt x="68" y="19"/>
                  </a:lnTo>
                  <a:lnTo>
                    <a:pt x="68" y="21"/>
                  </a:lnTo>
                  <a:lnTo>
                    <a:pt x="69" y="21"/>
                  </a:lnTo>
                  <a:lnTo>
                    <a:pt x="69" y="23"/>
                  </a:lnTo>
                  <a:lnTo>
                    <a:pt x="71" y="25"/>
                  </a:lnTo>
                  <a:lnTo>
                    <a:pt x="71" y="23"/>
                  </a:lnTo>
                  <a:lnTo>
                    <a:pt x="73" y="23"/>
                  </a:lnTo>
                  <a:lnTo>
                    <a:pt x="73" y="21"/>
                  </a:lnTo>
                  <a:lnTo>
                    <a:pt x="71" y="21"/>
                  </a:lnTo>
                  <a:lnTo>
                    <a:pt x="71" y="17"/>
                  </a:lnTo>
                  <a:lnTo>
                    <a:pt x="73" y="17"/>
                  </a:lnTo>
                  <a:lnTo>
                    <a:pt x="73" y="15"/>
                  </a:lnTo>
                  <a:lnTo>
                    <a:pt x="77" y="15"/>
                  </a:lnTo>
                  <a:lnTo>
                    <a:pt x="77" y="13"/>
                  </a:lnTo>
                  <a:lnTo>
                    <a:pt x="79" y="13"/>
                  </a:lnTo>
                  <a:lnTo>
                    <a:pt x="79" y="11"/>
                  </a:lnTo>
                  <a:lnTo>
                    <a:pt x="81" y="13"/>
                  </a:lnTo>
                  <a:lnTo>
                    <a:pt x="83" y="13"/>
                  </a:lnTo>
                  <a:lnTo>
                    <a:pt x="83" y="15"/>
                  </a:lnTo>
                  <a:lnTo>
                    <a:pt x="85" y="15"/>
                  </a:lnTo>
                  <a:lnTo>
                    <a:pt x="85" y="17"/>
                  </a:lnTo>
                  <a:lnTo>
                    <a:pt x="89" y="21"/>
                  </a:lnTo>
                  <a:lnTo>
                    <a:pt x="89" y="25"/>
                  </a:lnTo>
                  <a:lnTo>
                    <a:pt x="91" y="27"/>
                  </a:lnTo>
                  <a:lnTo>
                    <a:pt x="91" y="21"/>
                  </a:lnTo>
                  <a:lnTo>
                    <a:pt x="93" y="21"/>
                  </a:lnTo>
                  <a:lnTo>
                    <a:pt x="89" y="17"/>
                  </a:lnTo>
                  <a:lnTo>
                    <a:pt x="89" y="11"/>
                  </a:lnTo>
                  <a:lnTo>
                    <a:pt x="91" y="13"/>
                  </a:lnTo>
                  <a:lnTo>
                    <a:pt x="93" y="13"/>
                  </a:lnTo>
                  <a:lnTo>
                    <a:pt x="96" y="17"/>
                  </a:lnTo>
                  <a:lnTo>
                    <a:pt x="98" y="17"/>
                  </a:lnTo>
                  <a:lnTo>
                    <a:pt x="98" y="19"/>
                  </a:lnTo>
                  <a:lnTo>
                    <a:pt x="100" y="19"/>
                  </a:lnTo>
                  <a:lnTo>
                    <a:pt x="100" y="13"/>
                  </a:lnTo>
                  <a:lnTo>
                    <a:pt x="102" y="13"/>
                  </a:lnTo>
                  <a:lnTo>
                    <a:pt x="102" y="11"/>
                  </a:lnTo>
                  <a:lnTo>
                    <a:pt x="106" y="11"/>
                  </a:lnTo>
                  <a:lnTo>
                    <a:pt x="104" y="11"/>
                  </a:lnTo>
                  <a:lnTo>
                    <a:pt x="106" y="13"/>
                  </a:lnTo>
                  <a:lnTo>
                    <a:pt x="112" y="13"/>
                  </a:lnTo>
                  <a:lnTo>
                    <a:pt x="112" y="9"/>
                  </a:lnTo>
                  <a:lnTo>
                    <a:pt x="114" y="9"/>
                  </a:lnTo>
                  <a:lnTo>
                    <a:pt x="112" y="8"/>
                  </a:lnTo>
                  <a:lnTo>
                    <a:pt x="112" y="4"/>
                  </a:lnTo>
                  <a:lnTo>
                    <a:pt x="110" y="2"/>
                  </a:lnTo>
                  <a:lnTo>
                    <a:pt x="112" y="4"/>
                  </a:lnTo>
                  <a:lnTo>
                    <a:pt x="116" y="4"/>
                  </a:lnTo>
                  <a:lnTo>
                    <a:pt x="116" y="2"/>
                  </a:lnTo>
                  <a:lnTo>
                    <a:pt x="117" y="2"/>
                  </a:lnTo>
                  <a:lnTo>
                    <a:pt x="117" y="0"/>
                  </a:lnTo>
                  <a:lnTo>
                    <a:pt x="119" y="2"/>
                  </a:lnTo>
                  <a:lnTo>
                    <a:pt x="119" y="4"/>
                  </a:lnTo>
                  <a:lnTo>
                    <a:pt x="121" y="6"/>
                  </a:lnTo>
                  <a:lnTo>
                    <a:pt x="121" y="4"/>
                  </a:lnTo>
                  <a:lnTo>
                    <a:pt x="123" y="6"/>
                  </a:lnTo>
                  <a:lnTo>
                    <a:pt x="121" y="6"/>
                  </a:lnTo>
                  <a:lnTo>
                    <a:pt x="121" y="8"/>
                  </a:lnTo>
                  <a:lnTo>
                    <a:pt x="123" y="9"/>
                  </a:lnTo>
                  <a:lnTo>
                    <a:pt x="123" y="11"/>
                  </a:lnTo>
                  <a:lnTo>
                    <a:pt x="125" y="11"/>
                  </a:lnTo>
                  <a:lnTo>
                    <a:pt x="127" y="13"/>
                  </a:lnTo>
                  <a:lnTo>
                    <a:pt x="129" y="13"/>
                  </a:lnTo>
                  <a:lnTo>
                    <a:pt x="129" y="8"/>
                  </a:lnTo>
                  <a:lnTo>
                    <a:pt x="129" y="9"/>
                  </a:lnTo>
                  <a:lnTo>
                    <a:pt x="131" y="9"/>
                  </a:lnTo>
                  <a:lnTo>
                    <a:pt x="131" y="8"/>
                  </a:lnTo>
                  <a:lnTo>
                    <a:pt x="133" y="8"/>
                  </a:lnTo>
                  <a:lnTo>
                    <a:pt x="133" y="6"/>
                  </a:lnTo>
                  <a:lnTo>
                    <a:pt x="139" y="6"/>
                  </a:lnTo>
                  <a:lnTo>
                    <a:pt x="139" y="4"/>
                  </a:lnTo>
                  <a:lnTo>
                    <a:pt x="139" y="6"/>
                  </a:lnTo>
                  <a:lnTo>
                    <a:pt x="135" y="6"/>
                  </a:lnTo>
                  <a:lnTo>
                    <a:pt x="135" y="8"/>
                  </a:lnTo>
                  <a:lnTo>
                    <a:pt x="133" y="8"/>
                  </a:lnTo>
                  <a:lnTo>
                    <a:pt x="133" y="9"/>
                  </a:lnTo>
                  <a:lnTo>
                    <a:pt x="131" y="9"/>
                  </a:lnTo>
                  <a:lnTo>
                    <a:pt x="135" y="9"/>
                  </a:lnTo>
                  <a:lnTo>
                    <a:pt x="135" y="11"/>
                  </a:lnTo>
                  <a:lnTo>
                    <a:pt x="131" y="11"/>
                  </a:lnTo>
                  <a:lnTo>
                    <a:pt x="131" y="13"/>
                  </a:lnTo>
                  <a:lnTo>
                    <a:pt x="129" y="13"/>
                  </a:lnTo>
                  <a:lnTo>
                    <a:pt x="131" y="13"/>
                  </a:lnTo>
                  <a:lnTo>
                    <a:pt x="133" y="15"/>
                  </a:lnTo>
                  <a:lnTo>
                    <a:pt x="133" y="13"/>
                  </a:lnTo>
                  <a:lnTo>
                    <a:pt x="135" y="13"/>
                  </a:lnTo>
                  <a:lnTo>
                    <a:pt x="137" y="15"/>
                  </a:lnTo>
                  <a:lnTo>
                    <a:pt x="137" y="17"/>
                  </a:lnTo>
                  <a:lnTo>
                    <a:pt x="139" y="19"/>
                  </a:lnTo>
                  <a:lnTo>
                    <a:pt x="137" y="19"/>
                  </a:lnTo>
                  <a:lnTo>
                    <a:pt x="137" y="21"/>
                  </a:lnTo>
                  <a:lnTo>
                    <a:pt x="135" y="21"/>
                  </a:lnTo>
                  <a:lnTo>
                    <a:pt x="137" y="23"/>
                  </a:lnTo>
                  <a:lnTo>
                    <a:pt x="142" y="23"/>
                  </a:lnTo>
                  <a:lnTo>
                    <a:pt x="142" y="21"/>
                  </a:lnTo>
                  <a:lnTo>
                    <a:pt x="141" y="21"/>
                  </a:lnTo>
                  <a:lnTo>
                    <a:pt x="142" y="23"/>
                  </a:lnTo>
                  <a:lnTo>
                    <a:pt x="142" y="25"/>
                  </a:lnTo>
                  <a:lnTo>
                    <a:pt x="144" y="27"/>
                  </a:lnTo>
                  <a:lnTo>
                    <a:pt x="148" y="27"/>
                  </a:lnTo>
                  <a:lnTo>
                    <a:pt x="150" y="29"/>
                  </a:lnTo>
                  <a:lnTo>
                    <a:pt x="150" y="27"/>
                  </a:lnTo>
                  <a:lnTo>
                    <a:pt x="152" y="29"/>
                  </a:lnTo>
                  <a:lnTo>
                    <a:pt x="152" y="34"/>
                  </a:lnTo>
                  <a:lnTo>
                    <a:pt x="148" y="34"/>
                  </a:lnTo>
                  <a:lnTo>
                    <a:pt x="150" y="36"/>
                  </a:lnTo>
                  <a:lnTo>
                    <a:pt x="150" y="34"/>
                  </a:lnTo>
                  <a:lnTo>
                    <a:pt x="152" y="34"/>
                  </a:lnTo>
                  <a:lnTo>
                    <a:pt x="154" y="36"/>
                  </a:lnTo>
                  <a:lnTo>
                    <a:pt x="154" y="38"/>
                  </a:lnTo>
                  <a:lnTo>
                    <a:pt x="152" y="38"/>
                  </a:lnTo>
                  <a:lnTo>
                    <a:pt x="154" y="40"/>
                  </a:lnTo>
                  <a:lnTo>
                    <a:pt x="154" y="38"/>
                  </a:lnTo>
                  <a:lnTo>
                    <a:pt x="156" y="40"/>
                  </a:lnTo>
                  <a:lnTo>
                    <a:pt x="156" y="44"/>
                  </a:lnTo>
                  <a:lnTo>
                    <a:pt x="146" y="44"/>
                  </a:lnTo>
                  <a:lnTo>
                    <a:pt x="146" y="42"/>
                  </a:lnTo>
                  <a:lnTo>
                    <a:pt x="148" y="42"/>
                  </a:lnTo>
                  <a:lnTo>
                    <a:pt x="150" y="44"/>
                  </a:lnTo>
                  <a:lnTo>
                    <a:pt x="152" y="44"/>
                  </a:lnTo>
                  <a:lnTo>
                    <a:pt x="154" y="46"/>
                  </a:lnTo>
                  <a:lnTo>
                    <a:pt x="152" y="46"/>
                  </a:lnTo>
                  <a:lnTo>
                    <a:pt x="152" y="50"/>
                  </a:lnTo>
                  <a:lnTo>
                    <a:pt x="148" y="50"/>
                  </a:lnTo>
                  <a:lnTo>
                    <a:pt x="148" y="52"/>
                  </a:lnTo>
                  <a:lnTo>
                    <a:pt x="146" y="52"/>
                  </a:lnTo>
                  <a:lnTo>
                    <a:pt x="148" y="52"/>
                  </a:lnTo>
                  <a:lnTo>
                    <a:pt x="148" y="50"/>
                  </a:lnTo>
                  <a:lnTo>
                    <a:pt x="150" y="50"/>
                  </a:lnTo>
                  <a:lnTo>
                    <a:pt x="150" y="52"/>
                  </a:lnTo>
                  <a:lnTo>
                    <a:pt x="146" y="52"/>
                  </a:lnTo>
                  <a:lnTo>
                    <a:pt x="146" y="54"/>
                  </a:lnTo>
                  <a:lnTo>
                    <a:pt x="144" y="52"/>
                  </a:lnTo>
                  <a:lnTo>
                    <a:pt x="144" y="50"/>
                  </a:lnTo>
                  <a:lnTo>
                    <a:pt x="144" y="52"/>
                  </a:lnTo>
                  <a:lnTo>
                    <a:pt x="142" y="52"/>
                  </a:lnTo>
                  <a:lnTo>
                    <a:pt x="144" y="52"/>
                  </a:lnTo>
                  <a:lnTo>
                    <a:pt x="144" y="56"/>
                  </a:lnTo>
                  <a:lnTo>
                    <a:pt x="142" y="56"/>
                  </a:lnTo>
                  <a:lnTo>
                    <a:pt x="142" y="57"/>
                  </a:lnTo>
                  <a:lnTo>
                    <a:pt x="141" y="57"/>
                  </a:lnTo>
                  <a:lnTo>
                    <a:pt x="142" y="59"/>
                  </a:lnTo>
                  <a:lnTo>
                    <a:pt x="142" y="61"/>
                  </a:lnTo>
                  <a:lnTo>
                    <a:pt x="141" y="61"/>
                  </a:lnTo>
                  <a:lnTo>
                    <a:pt x="141" y="63"/>
                  </a:lnTo>
                  <a:lnTo>
                    <a:pt x="135" y="63"/>
                  </a:lnTo>
                  <a:lnTo>
                    <a:pt x="137" y="65"/>
                  </a:lnTo>
                  <a:lnTo>
                    <a:pt x="137" y="67"/>
                  </a:lnTo>
                  <a:lnTo>
                    <a:pt x="135" y="67"/>
                  </a:lnTo>
                  <a:lnTo>
                    <a:pt x="135" y="65"/>
                  </a:lnTo>
                  <a:lnTo>
                    <a:pt x="129" y="65"/>
                  </a:lnTo>
                  <a:lnTo>
                    <a:pt x="133" y="65"/>
                  </a:lnTo>
                  <a:lnTo>
                    <a:pt x="133" y="67"/>
                  </a:lnTo>
                  <a:lnTo>
                    <a:pt x="131" y="67"/>
                  </a:lnTo>
                  <a:lnTo>
                    <a:pt x="131" y="65"/>
                  </a:lnTo>
                  <a:lnTo>
                    <a:pt x="129" y="65"/>
                  </a:lnTo>
                  <a:lnTo>
                    <a:pt x="129" y="67"/>
                  </a:lnTo>
                  <a:lnTo>
                    <a:pt x="125" y="67"/>
                  </a:lnTo>
                  <a:lnTo>
                    <a:pt x="125" y="69"/>
                  </a:lnTo>
                  <a:lnTo>
                    <a:pt x="123" y="69"/>
                  </a:lnTo>
                  <a:lnTo>
                    <a:pt x="123" y="71"/>
                  </a:lnTo>
                  <a:lnTo>
                    <a:pt x="119" y="71"/>
                  </a:lnTo>
                  <a:lnTo>
                    <a:pt x="119" y="73"/>
                  </a:lnTo>
                  <a:lnTo>
                    <a:pt x="117" y="73"/>
                  </a:lnTo>
                  <a:lnTo>
                    <a:pt x="117" y="75"/>
                  </a:lnTo>
                  <a:lnTo>
                    <a:pt x="116" y="75"/>
                  </a:lnTo>
                  <a:lnTo>
                    <a:pt x="116" y="77"/>
                  </a:lnTo>
                  <a:lnTo>
                    <a:pt x="114" y="77"/>
                  </a:lnTo>
                  <a:lnTo>
                    <a:pt x="114" y="79"/>
                  </a:lnTo>
                  <a:lnTo>
                    <a:pt x="112" y="79"/>
                  </a:lnTo>
                  <a:lnTo>
                    <a:pt x="112" y="81"/>
                  </a:lnTo>
                  <a:lnTo>
                    <a:pt x="106" y="81"/>
                  </a:lnTo>
                  <a:lnTo>
                    <a:pt x="104" y="79"/>
                  </a:lnTo>
                  <a:lnTo>
                    <a:pt x="100" y="79"/>
                  </a:lnTo>
                  <a:lnTo>
                    <a:pt x="100" y="81"/>
                  </a:lnTo>
                  <a:lnTo>
                    <a:pt x="94" y="81"/>
                  </a:lnTo>
                  <a:lnTo>
                    <a:pt x="94" y="84"/>
                  </a:lnTo>
                  <a:lnTo>
                    <a:pt x="93" y="84"/>
                  </a:lnTo>
                  <a:lnTo>
                    <a:pt x="93" y="90"/>
                  </a:lnTo>
                  <a:lnTo>
                    <a:pt x="81" y="90"/>
                  </a:lnTo>
                  <a:lnTo>
                    <a:pt x="79" y="92"/>
                  </a:lnTo>
                  <a:lnTo>
                    <a:pt x="73" y="92"/>
                  </a:lnTo>
                  <a:lnTo>
                    <a:pt x="73" y="90"/>
                  </a:lnTo>
                  <a:lnTo>
                    <a:pt x="69" y="90"/>
                  </a:lnTo>
                  <a:lnTo>
                    <a:pt x="69" y="88"/>
                  </a:lnTo>
                  <a:lnTo>
                    <a:pt x="64" y="88"/>
                  </a:lnTo>
                  <a:lnTo>
                    <a:pt x="62" y="86"/>
                  </a:lnTo>
                  <a:lnTo>
                    <a:pt x="60" y="86"/>
                  </a:lnTo>
                  <a:lnTo>
                    <a:pt x="58" y="84"/>
                  </a:lnTo>
                  <a:lnTo>
                    <a:pt x="56" y="84"/>
                  </a:lnTo>
                  <a:lnTo>
                    <a:pt x="56" y="82"/>
                  </a:lnTo>
                  <a:lnTo>
                    <a:pt x="52" y="82"/>
                  </a:lnTo>
                  <a:lnTo>
                    <a:pt x="52" y="81"/>
                  </a:lnTo>
                  <a:lnTo>
                    <a:pt x="50" y="81"/>
                  </a:lnTo>
                  <a:lnTo>
                    <a:pt x="48" y="79"/>
                  </a:lnTo>
                  <a:lnTo>
                    <a:pt x="46" y="79"/>
                  </a:lnTo>
                  <a:lnTo>
                    <a:pt x="44" y="77"/>
                  </a:lnTo>
                  <a:lnTo>
                    <a:pt x="39" y="77"/>
                  </a:lnTo>
                  <a:lnTo>
                    <a:pt x="39" y="79"/>
                  </a:lnTo>
                  <a:lnTo>
                    <a:pt x="37" y="77"/>
                  </a:lnTo>
                  <a:lnTo>
                    <a:pt x="23" y="77"/>
                  </a:lnTo>
                  <a:lnTo>
                    <a:pt x="23" y="79"/>
                  </a:lnTo>
                  <a:lnTo>
                    <a:pt x="21" y="77"/>
                  </a:lnTo>
                  <a:lnTo>
                    <a:pt x="23" y="77"/>
                  </a:lnTo>
                  <a:lnTo>
                    <a:pt x="21" y="75"/>
                  </a:lnTo>
                  <a:lnTo>
                    <a:pt x="21" y="71"/>
                  </a:lnTo>
                  <a:lnTo>
                    <a:pt x="23" y="71"/>
                  </a:lnTo>
                  <a:lnTo>
                    <a:pt x="23" y="69"/>
                  </a:lnTo>
                  <a:lnTo>
                    <a:pt x="27" y="73"/>
                  </a:lnTo>
                  <a:lnTo>
                    <a:pt x="27" y="71"/>
                  </a:lnTo>
                  <a:lnTo>
                    <a:pt x="35" y="71"/>
                  </a:lnTo>
                  <a:lnTo>
                    <a:pt x="35" y="69"/>
                  </a:lnTo>
                  <a:lnTo>
                    <a:pt x="33" y="69"/>
                  </a:lnTo>
                  <a:lnTo>
                    <a:pt x="35" y="69"/>
                  </a:lnTo>
                  <a:lnTo>
                    <a:pt x="35" y="67"/>
                  </a:lnTo>
                  <a:lnTo>
                    <a:pt x="39" y="67"/>
                  </a:lnTo>
                  <a:lnTo>
                    <a:pt x="39" y="65"/>
                  </a:lnTo>
                  <a:lnTo>
                    <a:pt x="37" y="65"/>
                  </a:lnTo>
                  <a:lnTo>
                    <a:pt x="37" y="63"/>
                  </a:lnTo>
                  <a:lnTo>
                    <a:pt x="39" y="63"/>
                  </a:lnTo>
                  <a:lnTo>
                    <a:pt x="39" y="61"/>
                  </a:lnTo>
                  <a:lnTo>
                    <a:pt x="41" y="61"/>
                  </a:lnTo>
                  <a:lnTo>
                    <a:pt x="41" y="63"/>
                  </a:lnTo>
                  <a:lnTo>
                    <a:pt x="43" y="63"/>
                  </a:lnTo>
                  <a:lnTo>
                    <a:pt x="43" y="61"/>
                  </a:lnTo>
                  <a:lnTo>
                    <a:pt x="41" y="61"/>
                  </a:lnTo>
                  <a:lnTo>
                    <a:pt x="41" y="59"/>
                  </a:lnTo>
                  <a:lnTo>
                    <a:pt x="41" y="61"/>
                  </a:lnTo>
                  <a:lnTo>
                    <a:pt x="37" y="61"/>
                  </a:lnTo>
                  <a:lnTo>
                    <a:pt x="37" y="63"/>
                  </a:lnTo>
                  <a:lnTo>
                    <a:pt x="35" y="63"/>
                  </a:lnTo>
                  <a:lnTo>
                    <a:pt x="35" y="65"/>
                  </a:lnTo>
                  <a:lnTo>
                    <a:pt x="33" y="63"/>
                  </a:lnTo>
                  <a:lnTo>
                    <a:pt x="33" y="61"/>
                  </a:lnTo>
                  <a:lnTo>
                    <a:pt x="35" y="61"/>
                  </a:lnTo>
                  <a:lnTo>
                    <a:pt x="35" y="57"/>
                  </a:lnTo>
                  <a:lnTo>
                    <a:pt x="37" y="57"/>
                  </a:lnTo>
                  <a:lnTo>
                    <a:pt x="37" y="56"/>
                  </a:lnTo>
                  <a:lnTo>
                    <a:pt x="39" y="56"/>
                  </a:lnTo>
                  <a:lnTo>
                    <a:pt x="39" y="57"/>
                  </a:lnTo>
                  <a:lnTo>
                    <a:pt x="35" y="57"/>
                  </a:lnTo>
                  <a:lnTo>
                    <a:pt x="33" y="59"/>
                  </a:lnTo>
                  <a:lnTo>
                    <a:pt x="31" y="57"/>
                  </a:lnTo>
                  <a:lnTo>
                    <a:pt x="31" y="56"/>
                  </a:lnTo>
                  <a:lnTo>
                    <a:pt x="29" y="56"/>
                  </a:lnTo>
                  <a:lnTo>
                    <a:pt x="29" y="52"/>
                  </a:lnTo>
                  <a:lnTo>
                    <a:pt x="27" y="50"/>
                  </a:lnTo>
                  <a:lnTo>
                    <a:pt x="29" y="50"/>
                  </a:lnTo>
                  <a:lnTo>
                    <a:pt x="27" y="48"/>
                  </a:lnTo>
                  <a:lnTo>
                    <a:pt x="25" y="48"/>
                  </a:lnTo>
                  <a:lnTo>
                    <a:pt x="25" y="50"/>
                  </a:lnTo>
                  <a:lnTo>
                    <a:pt x="23" y="48"/>
                  </a:lnTo>
                  <a:lnTo>
                    <a:pt x="16" y="48"/>
                  </a:lnTo>
                  <a:lnTo>
                    <a:pt x="16" y="50"/>
                  </a:lnTo>
                  <a:lnTo>
                    <a:pt x="12" y="50"/>
                  </a:lnTo>
                  <a:lnTo>
                    <a:pt x="12" y="52"/>
                  </a:lnTo>
                  <a:lnTo>
                    <a:pt x="10" y="50"/>
                  </a:lnTo>
                  <a:lnTo>
                    <a:pt x="8" y="50"/>
                  </a:lnTo>
                  <a:lnTo>
                    <a:pt x="6" y="48"/>
                  </a:lnTo>
                  <a:lnTo>
                    <a:pt x="6" y="46"/>
                  </a:lnTo>
                  <a:lnTo>
                    <a:pt x="8" y="46"/>
                  </a:lnTo>
                  <a:lnTo>
                    <a:pt x="8" y="44"/>
                  </a:lnTo>
                  <a:lnTo>
                    <a:pt x="10" y="46"/>
                  </a:lnTo>
                  <a:lnTo>
                    <a:pt x="12" y="46"/>
                  </a:lnTo>
                  <a:lnTo>
                    <a:pt x="12" y="44"/>
                  </a:lnTo>
                  <a:lnTo>
                    <a:pt x="20" y="44"/>
                  </a:lnTo>
                  <a:lnTo>
                    <a:pt x="20" y="42"/>
                  </a:lnTo>
                  <a:lnTo>
                    <a:pt x="21" y="42"/>
                  </a:lnTo>
                  <a:lnTo>
                    <a:pt x="21" y="44"/>
                  </a:lnTo>
                  <a:lnTo>
                    <a:pt x="23" y="44"/>
                  </a:lnTo>
                  <a:lnTo>
                    <a:pt x="23" y="42"/>
                  </a:lnTo>
                  <a:lnTo>
                    <a:pt x="25" y="42"/>
                  </a:lnTo>
                  <a:lnTo>
                    <a:pt x="25" y="40"/>
                  </a:lnTo>
                  <a:lnTo>
                    <a:pt x="29" y="40"/>
                  </a:lnTo>
                  <a:lnTo>
                    <a:pt x="31" y="42"/>
                  </a:lnTo>
                  <a:lnTo>
                    <a:pt x="37" y="42"/>
                  </a:lnTo>
                  <a:lnTo>
                    <a:pt x="39" y="44"/>
                  </a:lnTo>
                  <a:lnTo>
                    <a:pt x="39" y="42"/>
                  </a:lnTo>
                  <a:lnTo>
                    <a:pt x="37" y="40"/>
                  </a:lnTo>
                  <a:lnTo>
                    <a:pt x="37" y="42"/>
                  </a:lnTo>
                  <a:lnTo>
                    <a:pt x="39" y="42"/>
                  </a:lnTo>
                  <a:lnTo>
                    <a:pt x="39" y="40"/>
                  </a:lnTo>
                  <a:lnTo>
                    <a:pt x="41" y="40"/>
                  </a:lnTo>
                  <a:lnTo>
                    <a:pt x="39" y="38"/>
                  </a:lnTo>
                  <a:lnTo>
                    <a:pt x="39" y="40"/>
                  </a:lnTo>
                  <a:lnTo>
                    <a:pt x="37" y="40"/>
                  </a:lnTo>
                  <a:lnTo>
                    <a:pt x="37" y="42"/>
                  </a:lnTo>
                  <a:lnTo>
                    <a:pt x="35" y="40"/>
                  </a:lnTo>
                  <a:lnTo>
                    <a:pt x="33" y="40"/>
                  </a:lnTo>
                  <a:lnTo>
                    <a:pt x="31" y="38"/>
                  </a:lnTo>
                  <a:lnTo>
                    <a:pt x="31" y="40"/>
                  </a:lnTo>
                  <a:lnTo>
                    <a:pt x="29" y="38"/>
                  </a:lnTo>
                  <a:lnTo>
                    <a:pt x="29" y="36"/>
                  </a:lnTo>
                  <a:lnTo>
                    <a:pt x="31" y="36"/>
                  </a:lnTo>
                  <a:lnTo>
                    <a:pt x="31" y="34"/>
                  </a:lnTo>
                  <a:lnTo>
                    <a:pt x="35" y="34"/>
                  </a:lnTo>
                  <a:lnTo>
                    <a:pt x="35" y="33"/>
                  </a:lnTo>
                  <a:lnTo>
                    <a:pt x="41" y="33"/>
                  </a:lnTo>
                  <a:lnTo>
                    <a:pt x="41" y="31"/>
                  </a:lnTo>
                  <a:lnTo>
                    <a:pt x="39" y="31"/>
                  </a:lnTo>
                  <a:lnTo>
                    <a:pt x="39" y="33"/>
                  </a:lnTo>
                  <a:lnTo>
                    <a:pt x="37" y="33"/>
                  </a:lnTo>
                  <a:lnTo>
                    <a:pt x="37" y="31"/>
                  </a:lnTo>
                  <a:lnTo>
                    <a:pt x="35" y="33"/>
                  </a:lnTo>
                  <a:lnTo>
                    <a:pt x="33" y="33"/>
                  </a:lnTo>
                  <a:lnTo>
                    <a:pt x="35" y="33"/>
                  </a:lnTo>
                  <a:lnTo>
                    <a:pt x="33" y="31"/>
                  </a:lnTo>
                  <a:lnTo>
                    <a:pt x="31" y="31"/>
                  </a:lnTo>
                  <a:lnTo>
                    <a:pt x="27" y="27"/>
                  </a:lnTo>
                  <a:lnTo>
                    <a:pt x="25" y="27"/>
                  </a:lnTo>
                  <a:lnTo>
                    <a:pt x="25" y="29"/>
                  </a:lnTo>
                  <a:lnTo>
                    <a:pt x="23" y="29"/>
                  </a:lnTo>
                  <a:lnTo>
                    <a:pt x="21" y="27"/>
                  </a:lnTo>
                  <a:lnTo>
                    <a:pt x="21" y="29"/>
                  </a:lnTo>
                  <a:lnTo>
                    <a:pt x="20" y="29"/>
                  </a:lnTo>
                  <a:lnTo>
                    <a:pt x="20" y="31"/>
                  </a:lnTo>
                  <a:lnTo>
                    <a:pt x="16" y="31"/>
                  </a:lnTo>
                  <a:lnTo>
                    <a:pt x="16" y="29"/>
                  </a:lnTo>
                  <a:lnTo>
                    <a:pt x="14" y="29"/>
                  </a:lnTo>
                  <a:lnTo>
                    <a:pt x="14" y="31"/>
                  </a:lnTo>
                  <a:lnTo>
                    <a:pt x="12" y="31"/>
                  </a:lnTo>
                  <a:lnTo>
                    <a:pt x="12" y="33"/>
                  </a:lnTo>
                  <a:lnTo>
                    <a:pt x="10" y="31"/>
                  </a:lnTo>
                  <a:lnTo>
                    <a:pt x="10" y="29"/>
                  </a:lnTo>
                  <a:lnTo>
                    <a:pt x="8" y="29"/>
                  </a:lnTo>
                  <a:lnTo>
                    <a:pt x="6" y="27"/>
                  </a:lnTo>
                  <a:lnTo>
                    <a:pt x="2" y="27"/>
                  </a:lnTo>
                  <a:lnTo>
                    <a:pt x="2" y="29"/>
                  </a:lnTo>
                  <a:lnTo>
                    <a:pt x="0" y="27"/>
                  </a:lnTo>
                  <a:lnTo>
                    <a:pt x="4" y="27"/>
                  </a:lnTo>
                  <a:lnTo>
                    <a:pt x="4" y="23"/>
                  </a:lnTo>
                  <a:lnTo>
                    <a:pt x="6" y="25"/>
                  </a:lnTo>
                  <a:lnTo>
                    <a:pt x="8" y="25"/>
                  </a:lnTo>
                  <a:lnTo>
                    <a:pt x="8" y="27"/>
                  </a:lnTo>
                  <a:lnTo>
                    <a:pt x="10" y="27"/>
                  </a:lnTo>
                  <a:lnTo>
                    <a:pt x="12" y="29"/>
                  </a:lnTo>
                  <a:lnTo>
                    <a:pt x="10" y="27"/>
                  </a:lnTo>
                  <a:lnTo>
                    <a:pt x="10" y="25"/>
                  </a:lnTo>
                  <a:lnTo>
                    <a:pt x="8" y="23"/>
                  </a:lnTo>
                  <a:lnTo>
                    <a:pt x="10" y="25"/>
                  </a:lnTo>
                  <a:lnTo>
                    <a:pt x="12" y="25"/>
                  </a:lnTo>
                  <a:lnTo>
                    <a:pt x="10" y="23"/>
                  </a:lnTo>
                  <a:lnTo>
                    <a:pt x="8" y="23"/>
                  </a:lnTo>
                  <a:lnTo>
                    <a:pt x="8" y="21"/>
                  </a:lnTo>
                  <a:lnTo>
                    <a:pt x="6" y="19"/>
                  </a:lnTo>
                  <a:lnTo>
                    <a:pt x="8" y="19"/>
                  </a:lnTo>
                  <a:lnTo>
                    <a:pt x="10" y="21"/>
                  </a:lnTo>
                  <a:lnTo>
                    <a:pt x="14" y="21"/>
                  </a:lnTo>
                  <a:lnTo>
                    <a:pt x="16" y="23"/>
                  </a:lnTo>
                  <a:lnTo>
                    <a:pt x="16" y="25"/>
                  </a:lnTo>
                  <a:lnTo>
                    <a:pt x="18" y="27"/>
                  </a:lnTo>
                  <a:lnTo>
                    <a:pt x="18" y="21"/>
                  </a:lnTo>
                  <a:lnTo>
                    <a:pt x="18" y="23"/>
                  </a:lnTo>
                  <a:lnTo>
                    <a:pt x="20" y="23"/>
                  </a:lnTo>
                  <a:lnTo>
                    <a:pt x="20" y="21"/>
                  </a:lnTo>
                  <a:lnTo>
                    <a:pt x="21" y="21"/>
                  </a:lnTo>
                  <a:lnTo>
                    <a:pt x="20" y="19"/>
                  </a:lnTo>
                  <a:lnTo>
                    <a:pt x="18" y="19"/>
                  </a:lnTo>
                  <a:lnTo>
                    <a:pt x="16" y="21"/>
                  </a:lnTo>
                  <a:lnTo>
                    <a:pt x="14" y="21"/>
                  </a:lnTo>
                  <a:lnTo>
                    <a:pt x="12" y="19"/>
                  </a:lnTo>
                  <a:lnTo>
                    <a:pt x="14" y="19"/>
                  </a:lnTo>
                  <a:lnTo>
                    <a:pt x="14" y="17"/>
                  </a:lnTo>
                  <a:lnTo>
                    <a:pt x="12" y="15"/>
                  </a:lnTo>
                  <a:lnTo>
                    <a:pt x="14" y="17"/>
                  </a:lnTo>
                  <a:lnTo>
                    <a:pt x="16" y="17"/>
                  </a:lnTo>
                  <a:lnTo>
                    <a:pt x="20" y="21"/>
                  </a:lnTo>
                  <a:lnTo>
                    <a:pt x="16" y="17"/>
                  </a:lnTo>
                  <a:lnTo>
                    <a:pt x="14" y="17"/>
                  </a:lnTo>
                  <a:lnTo>
                    <a:pt x="14" y="15"/>
                  </a:lnTo>
                  <a:lnTo>
                    <a:pt x="12" y="13"/>
                  </a:lnTo>
                  <a:lnTo>
                    <a:pt x="14" y="13"/>
                  </a:lnTo>
                  <a:lnTo>
                    <a:pt x="14" y="11"/>
                  </a:lnTo>
                  <a:lnTo>
                    <a:pt x="16" y="13"/>
                  </a:lnTo>
                  <a:lnTo>
                    <a:pt x="18" y="13"/>
                  </a:lnTo>
                  <a:lnTo>
                    <a:pt x="20" y="15"/>
                  </a:lnTo>
                  <a:lnTo>
                    <a:pt x="20" y="13"/>
                  </a:lnTo>
                  <a:lnTo>
                    <a:pt x="18" y="13"/>
                  </a:lnTo>
                  <a:lnTo>
                    <a:pt x="16" y="11"/>
                  </a:lnTo>
                  <a:lnTo>
                    <a:pt x="16" y="9"/>
                  </a:lnTo>
                  <a:lnTo>
                    <a:pt x="18" y="9"/>
                  </a:lnTo>
                  <a:lnTo>
                    <a:pt x="16" y="8"/>
                  </a:lnTo>
                  <a:lnTo>
                    <a:pt x="18" y="9"/>
                  </a:lnTo>
                  <a:lnTo>
                    <a:pt x="18" y="8"/>
                  </a:lnTo>
                  <a:lnTo>
                    <a:pt x="20" y="8"/>
                  </a:lnTo>
                  <a:lnTo>
                    <a:pt x="21" y="9"/>
                  </a:lnTo>
                  <a:lnTo>
                    <a:pt x="23" y="9"/>
                  </a:lnTo>
                  <a:lnTo>
                    <a:pt x="23" y="11"/>
                  </a:lnTo>
                  <a:lnTo>
                    <a:pt x="25" y="13"/>
                  </a:lnTo>
                  <a:lnTo>
                    <a:pt x="23" y="13"/>
                  </a:lnTo>
                  <a:lnTo>
                    <a:pt x="25" y="15"/>
                  </a:lnTo>
                  <a:lnTo>
                    <a:pt x="25" y="13"/>
                  </a:lnTo>
                  <a:lnTo>
                    <a:pt x="27" y="13"/>
                  </a:lnTo>
                  <a:lnTo>
                    <a:pt x="31" y="17"/>
                  </a:lnTo>
                  <a:lnTo>
                    <a:pt x="33" y="17"/>
                  </a:lnTo>
                  <a:lnTo>
                    <a:pt x="29" y="13"/>
                  </a:lnTo>
                  <a:lnTo>
                    <a:pt x="27" y="13"/>
                  </a:lnTo>
                  <a:lnTo>
                    <a:pt x="27" y="11"/>
                  </a:lnTo>
                  <a:lnTo>
                    <a:pt x="25" y="11"/>
                  </a:lnTo>
                  <a:lnTo>
                    <a:pt x="25" y="8"/>
                  </a:lnTo>
                  <a:lnTo>
                    <a:pt x="31" y="8"/>
                  </a:lnTo>
                  <a:lnTo>
                    <a:pt x="31" y="6"/>
                  </a:lnTo>
                  <a:lnTo>
                    <a:pt x="29" y="6"/>
                  </a:lnTo>
                  <a:lnTo>
                    <a:pt x="29" y="8"/>
                  </a:lnTo>
                  <a:lnTo>
                    <a:pt x="25" y="8"/>
                  </a:lnTo>
                  <a:lnTo>
                    <a:pt x="23" y="6"/>
                  </a:lnTo>
                  <a:lnTo>
                    <a:pt x="21" y="6"/>
                  </a:lnTo>
                  <a:lnTo>
                    <a:pt x="23" y="6"/>
                  </a:lnTo>
                  <a:lnTo>
                    <a:pt x="23" y="4"/>
                  </a:lnTo>
                  <a:lnTo>
                    <a:pt x="27" y="4"/>
                  </a:lnTo>
                  <a:lnTo>
                    <a:pt x="27" y="2"/>
                  </a:lnTo>
                  <a:lnTo>
                    <a:pt x="29" y="2"/>
                  </a:lnTo>
                  <a:lnTo>
                    <a:pt x="31" y="4"/>
                  </a:lnTo>
                  <a:lnTo>
                    <a:pt x="31" y="2"/>
                  </a:lnTo>
                  <a:lnTo>
                    <a:pt x="33" y="2"/>
                  </a:lnTo>
                  <a:lnTo>
                    <a:pt x="35" y="4"/>
                  </a:lnTo>
                  <a:lnTo>
                    <a:pt x="35" y="6"/>
                  </a:lnTo>
                  <a:lnTo>
                    <a:pt x="37" y="8"/>
                  </a:lnTo>
                  <a:lnTo>
                    <a:pt x="39" y="8"/>
                  </a:lnTo>
                  <a:lnTo>
                    <a:pt x="43" y="11"/>
                  </a:lnTo>
                  <a:lnTo>
                    <a:pt x="41" y="11"/>
                  </a:lnTo>
                  <a:lnTo>
                    <a:pt x="41" y="13"/>
                  </a:lnTo>
                  <a:lnTo>
                    <a:pt x="43" y="15"/>
                  </a:lnTo>
                  <a:lnTo>
                    <a:pt x="44" y="15"/>
                  </a:lnTo>
                  <a:lnTo>
                    <a:pt x="48" y="19"/>
                  </a:lnTo>
                  <a:lnTo>
                    <a:pt x="46" y="19"/>
                  </a:lnTo>
                  <a:lnTo>
                    <a:pt x="46" y="25"/>
                  </a:lnTo>
                  <a:lnTo>
                    <a:pt x="44" y="25"/>
                  </a:lnTo>
                  <a:lnTo>
                    <a:pt x="43" y="23"/>
                  </a:lnTo>
                  <a:lnTo>
                    <a:pt x="41" y="23"/>
                  </a:lnTo>
                  <a:lnTo>
                    <a:pt x="41" y="25"/>
                  </a:lnTo>
                  <a:lnTo>
                    <a:pt x="43" y="25"/>
                  </a:lnTo>
                  <a:lnTo>
                    <a:pt x="43" y="27"/>
                  </a:lnTo>
                  <a:lnTo>
                    <a:pt x="44" y="27"/>
                  </a:lnTo>
                  <a:lnTo>
                    <a:pt x="43" y="27"/>
                  </a:lnTo>
                  <a:close/>
                </a:path>
              </a:pathLst>
            </a:custGeom>
            <a:solidFill>
              <a:srgbClr val="0085C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s-IS" dirty="0">
                <a:solidFill>
                  <a:srgbClr val="0085CF"/>
                </a:solidFill>
                <a:latin typeface="Calibri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4482446" y="2881805"/>
            <a:ext cx="1973594" cy="2955062"/>
            <a:chOff x="4729548" y="2670942"/>
            <a:chExt cx="2227052" cy="3328625"/>
          </a:xfrm>
        </p:grpSpPr>
        <p:cxnSp>
          <p:nvCxnSpPr>
            <p:cNvPr id="53" name="Straight Arrow Connector 52"/>
            <p:cNvCxnSpPr/>
            <p:nvPr/>
          </p:nvCxnSpPr>
          <p:spPr>
            <a:xfrm>
              <a:off x="4729548" y="2670942"/>
              <a:ext cx="802962" cy="1386824"/>
            </a:xfrm>
            <a:prstGeom prst="straightConnector1">
              <a:avLst/>
            </a:prstGeom>
            <a:ln w="31750">
              <a:solidFill>
                <a:srgbClr val="777777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0" name="Group 19"/>
            <p:cNvGrpSpPr/>
            <p:nvPr/>
          </p:nvGrpSpPr>
          <p:grpSpPr>
            <a:xfrm>
              <a:off x="5331488" y="4116967"/>
              <a:ext cx="1625112" cy="1882600"/>
              <a:chOff x="5331488" y="4116967"/>
              <a:chExt cx="1625112" cy="1882600"/>
            </a:xfrm>
          </p:grpSpPr>
          <p:grpSp>
            <p:nvGrpSpPr>
              <p:cNvPr id="37" name="Group 36"/>
              <p:cNvGrpSpPr/>
              <p:nvPr/>
            </p:nvGrpSpPr>
            <p:grpSpPr>
              <a:xfrm>
                <a:off x="5331488" y="5067102"/>
                <a:ext cx="1625112" cy="932465"/>
                <a:chOff x="609976" y="4869160"/>
                <a:chExt cx="1625112" cy="932465"/>
              </a:xfrm>
            </p:grpSpPr>
            <p:sp>
              <p:nvSpPr>
                <p:cNvPr id="38" name="Rectangle 37"/>
                <p:cNvSpPr/>
                <p:nvPr/>
              </p:nvSpPr>
              <p:spPr>
                <a:xfrm>
                  <a:off x="614908" y="4869160"/>
                  <a:ext cx="1620180" cy="36004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is-IS" dirty="0">
                      <a:solidFill>
                        <a:prstClr val="white"/>
                      </a:solidFill>
                      <a:latin typeface="Calibri"/>
                    </a:rPr>
                    <a:t>Stórnotendur</a:t>
                  </a:r>
                </a:p>
              </p:txBody>
            </p:sp>
            <p:sp>
              <p:nvSpPr>
                <p:cNvPr id="39" name="Rectangle 38"/>
                <p:cNvSpPr/>
                <p:nvPr/>
              </p:nvSpPr>
              <p:spPr>
                <a:xfrm>
                  <a:off x="609976" y="5441584"/>
                  <a:ext cx="1620180" cy="36004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is-IS" dirty="0">
                      <a:solidFill>
                        <a:srgbClr val="0085CF"/>
                      </a:solidFill>
                      <a:latin typeface="Calibri"/>
                    </a:rPr>
                    <a:t>Alþjóðleg samkeppni</a:t>
                  </a:r>
                </a:p>
              </p:txBody>
            </p:sp>
          </p:grpSp>
          <p:sp>
            <p:nvSpPr>
              <p:cNvPr id="73" name="Freeform 11"/>
              <p:cNvSpPr>
                <a:spLocks noEditPoints="1"/>
              </p:cNvSpPr>
              <p:nvPr/>
            </p:nvSpPr>
            <p:spPr bwMode="auto">
              <a:xfrm>
                <a:off x="5470492" y="4116967"/>
                <a:ext cx="1440000" cy="864000"/>
              </a:xfrm>
              <a:custGeom>
                <a:avLst/>
                <a:gdLst>
                  <a:gd name="T0" fmla="*/ 750 w 1834"/>
                  <a:gd name="T1" fmla="*/ 19 h 910"/>
                  <a:gd name="T2" fmla="*/ 555 w 1834"/>
                  <a:gd name="T3" fmla="*/ 58 h 910"/>
                  <a:gd name="T4" fmla="*/ 665 w 1834"/>
                  <a:gd name="T5" fmla="*/ 199 h 910"/>
                  <a:gd name="T6" fmla="*/ 475 w 1834"/>
                  <a:gd name="T7" fmla="*/ 48 h 910"/>
                  <a:gd name="T8" fmla="*/ 576 w 1834"/>
                  <a:gd name="T9" fmla="*/ 12 h 910"/>
                  <a:gd name="T10" fmla="*/ 505 w 1834"/>
                  <a:gd name="T11" fmla="*/ 60 h 910"/>
                  <a:gd name="T12" fmla="*/ 1164 w 1834"/>
                  <a:gd name="T13" fmla="*/ 32 h 910"/>
                  <a:gd name="T14" fmla="*/ 1385 w 1834"/>
                  <a:gd name="T15" fmla="*/ 52 h 910"/>
                  <a:gd name="T16" fmla="*/ 463 w 1834"/>
                  <a:gd name="T17" fmla="*/ 63 h 910"/>
                  <a:gd name="T18" fmla="*/ 1549 w 1834"/>
                  <a:gd name="T19" fmla="*/ 118 h 910"/>
                  <a:gd name="T20" fmla="*/ 1302 w 1834"/>
                  <a:gd name="T21" fmla="*/ 89 h 910"/>
                  <a:gd name="T22" fmla="*/ 1213 w 1834"/>
                  <a:gd name="T23" fmla="*/ 140 h 910"/>
                  <a:gd name="T24" fmla="*/ 1019 w 1834"/>
                  <a:gd name="T25" fmla="*/ 121 h 910"/>
                  <a:gd name="T26" fmla="*/ 977 w 1834"/>
                  <a:gd name="T27" fmla="*/ 215 h 910"/>
                  <a:gd name="T28" fmla="*/ 930 w 1834"/>
                  <a:gd name="T29" fmla="*/ 255 h 910"/>
                  <a:gd name="T30" fmla="*/ 969 w 1834"/>
                  <a:gd name="T31" fmla="*/ 322 h 910"/>
                  <a:gd name="T32" fmla="*/ 1015 w 1834"/>
                  <a:gd name="T33" fmla="*/ 347 h 910"/>
                  <a:gd name="T34" fmla="*/ 821 w 1834"/>
                  <a:gd name="T35" fmla="*/ 515 h 910"/>
                  <a:gd name="T36" fmla="*/ 1057 w 1834"/>
                  <a:gd name="T37" fmla="*/ 709 h 910"/>
                  <a:gd name="T38" fmla="*/ 1094 w 1834"/>
                  <a:gd name="T39" fmla="*/ 496 h 910"/>
                  <a:gd name="T40" fmla="*/ 1266 w 1834"/>
                  <a:gd name="T41" fmla="*/ 516 h 910"/>
                  <a:gd name="T42" fmla="*/ 1418 w 1834"/>
                  <a:gd name="T43" fmla="*/ 454 h 910"/>
                  <a:gd name="T44" fmla="*/ 1539 w 1834"/>
                  <a:gd name="T45" fmla="*/ 258 h 910"/>
                  <a:gd name="T46" fmla="*/ 1735 w 1834"/>
                  <a:gd name="T47" fmla="*/ 185 h 910"/>
                  <a:gd name="T48" fmla="*/ 1036 w 1834"/>
                  <a:gd name="T49" fmla="*/ 616 h 910"/>
                  <a:gd name="T50" fmla="*/ 1140 w 1834"/>
                  <a:gd name="T51" fmla="*/ 333 h 910"/>
                  <a:gd name="T52" fmla="*/ 350 w 1834"/>
                  <a:gd name="T53" fmla="*/ 77 h 910"/>
                  <a:gd name="T54" fmla="*/ 1147 w 1834"/>
                  <a:gd name="T55" fmla="*/ 117 h 910"/>
                  <a:gd name="T56" fmla="*/ 439 w 1834"/>
                  <a:gd name="T57" fmla="*/ 79 h 910"/>
                  <a:gd name="T58" fmla="*/ 662 w 1834"/>
                  <a:gd name="T59" fmla="*/ 580 h 910"/>
                  <a:gd name="T60" fmla="*/ 464 w 1834"/>
                  <a:gd name="T61" fmla="*/ 460 h 910"/>
                  <a:gd name="T62" fmla="*/ 588 w 1834"/>
                  <a:gd name="T63" fmla="*/ 310 h 910"/>
                  <a:gd name="T64" fmla="*/ 549 w 1834"/>
                  <a:gd name="T65" fmla="*/ 189 h 910"/>
                  <a:gd name="T66" fmla="*/ 468 w 1834"/>
                  <a:gd name="T67" fmla="*/ 140 h 910"/>
                  <a:gd name="T68" fmla="*/ 306 w 1834"/>
                  <a:gd name="T69" fmla="*/ 126 h 910"/>
                  <a:gd name="T70" fmla="*/ 122 w 1834"/>
                  <a:gd name="T71" fmla="*/ 200 h 910"/>
                  <a:gd name="T72" fmla="*/ 288 w 1834"/>
                  <a:gd name="T73" fmla="*/ 270 h 910"/>
                  <a:gd name="T74" fmla="*/ 466 w 1834"/>
                  <a:gd name="T75" fmla="*/ 498 h 910"/>
                  <a:gd name="T76" fmla="*/ 540 w 1834"/>
                  <a:gd name="T77" fmla="*/ 873 h 910"/>
                  <a:gd name="T78" fmla="*/ 714 w 1834"/>
                  <a:gd name="T79" fmla="*/ 637 h 910"/>
                  <a:gd name="T80" fmla="*/ 486 w 1834"/>
                  <a:gd name="T81" fmla="*/ 299 h 910"/>
                  <a:gd name="T82" fmla="*/ 427 w 1834"/>
                  <a:gd name="T83" fmla="*/ 259 h 910"/>
                  <a:gd name="T84" fmla="*/ 508 w 1834"/>
                  <a:gd name="T85" fmla="*/ 126 h 910"/>
                  <a:gd name="T86" fmla="*/ 583 w 1834"/>
                  <a:gd name="T87" fmla="*/ 144 h 910"/>
                  <a:gd name="T88" fmla="*/ 361 w 1834"/>
                  <a:gd name="T89" fmla="*/ 123 h 910"/>
                  <a:gd name="T90" fmla="*/ 1607 w 1834"/>
                  <a:gd name="T91" fmla="*/ 118 h 910"/>
                  <a:gd name="T92" fmla="*/ 540 w 1834"/>
                  <a:gd name="T93" fmla="*/ 145 h 910"/>
                  <a:gd name="T94" fmla="*/ 497 w 1834"/>
                  <a:gd name="T95" fmla="*/ 187 h 910"/>
                  <a:gd name="T96" fmla="*/ 880 w 1834"/>
                  <a:gd name="T97" fmla="*/ 224 h 910"/>
                  <a:gd name="T98" fmla="*/ 861 w 1834"/>
                  <a:gd name="T99" fmla="*/ 240 h 910"/>
                  <a:gd name="T100" fmla="*/ 918 w 1834"/>
                  <a:gd name="T101" fmla="*/ 255 h 910"/>
                  <a:gd name="T102" fmla="*/ 296 w 1834"/>
                  <a:gd name="T103" fmla="*/ 273 h 910"/>
                  <a:gd name="T104" fmla="*/ 1552 w 1834"/>
                  <a:gd name="T105" fmla="*/ 369 h 910"/>
                  <a:gd name="T106" fmla="*/ 1508 w 1834"/>
                  <a:gd name="T107" fmla="*/ 402 h 910"/>
                  <a:gd name="T108" fmla="*/ 1457 w 1834"/>
                  <a:gd name="T109" fmla="*/ 477 h 910"/>
                  <a:gd name="T110" fmla="*/ 1424 w 1834"/>
                  <a:gd name="T111" fmla="*/ 592 h 910"/>
                  <a:gd name="T112" fmla="*/ 1352 w 1834"/>
                  <a:gd name="T113" fmla="*/ 570 h 910"/>
                  <a:gd name="T114" fmla="*/ 1594 w 1834"/>
                  <a:gd name="T115" fmla="*/ 634 h 910"/>
                  <a:gd name="T116" fmla="*/ 1523 w 1834"/>
                  <a:gd name="T117" fmla="*/ 612 h 910"/>
                  <a:gd name="T118" fmla="*/ 1541 w 1834"/>
                  <a:gd name="T119" fmla="*/ 668 h 910"/>
                  <a:gd name="T120" fmla="*/ 1547 w 1834"/>
                  <a:gd name="T121" fmla="*/ 781 h 910"/>
                  <a:gd name="T122" fmla="*/ 1665 w 1834"/>
                  <a:gd name="T123" fmla="*/ 689 h 910"/>
                  <a:gd name="T124" fmla="*/ 542 w 1834"/>
                  <a:gd name="T125" fmla="*/ 841 h 9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834" h="910">
                    <a:moveTo>
                      <a:pt x="781" y="132"/>
                    </a:moveTo>
                    <a:cubicBezTo>
                      <a:pt x="781" y="132"/>
                      <a:pt x="781" y="132"/>
                      <a:pt x="781" y="132"/>
                    </a:cubicBezTo>
                    <a:cubicBezTo>
                      <a:pt x="781" y="132"/>
                      <a:pt x="782" y="132"/>
                      <a:pt x="782" y="132"/>
                    </a:cubicBezTo>
                    <a:cubicBezTo>
                      <a:pt x="782" y="132"/>
                      <a:pt x="782" y="132"/>
                      <a:pt x="782" y="132"/>
                    </a:cubicBezTo>
                    <a:cubicBezTo>
                      <a:pt x="783" y="131"/>
                      <a:pt x="783" y="132"/>
                      <a:pt x="783" y="131"/>
                    </a:cubicBezTo>
                    <a:cubicBezTo>
                      <a:pt x="783" y="131"/>
                      <a:pt x="783" y="131"/>
                      <a:pt x="783" y="131"/>
                    </a:cubicBezTo>
                    <a:cubicBezTo>
                      <a:pt x="783" y="130"/>
                      <a:pt x="783" y="130"/>
                      <a:pt x="783" y="129"/>
                    </a:cubicBezTo>
                    <a:cubicBezTo>
                      <a:pt x="784" y="130"/>
                      <a:pt x="784" y="130"/>
                      <a:pt x="785" y="130"/>
                    </a:cubicBezTo>
                    <a:cubicBezTo>
                      <a:pt x="785" y="130"/>
                      <a:pt x="785" y="130"/>
                      <a:pt x="785" y="129"/>
                    </a:cubicBezTo>
                    <a:cubicBezTo>
                      <a:pt x="785" y="129"/>
                      <a:pt x="785" y="129"/>
                      <a:pt x="785" y="129"/>
                    </a:cubicBezTo>
                    <a:cubicBezTo>
                      <a:pt x="785" y="129"/>
                      <a:pt x="785" y="129"/>
                      <a:pt x="785" y="129"/>
                    </a:cubicBezTo>
                    <a:cubicBezTo>
                      <a:pt x="785" y="127"/>
                      <a:pt x="787" y="127"/>
                      <a:pt x="789" y="126"/>
                    </a:cubicBezTo>
                    <a:cubicBezTo>
                      <a:pt x="789" y="126"/>
                      <a:pt x="789" y="125"/>
                      <a:pt x="789" y="125"/>
                    </a:cubicBezTo>
                    <a:cubicBezTo>
                      <a:pt x="789" y="125"/>
                      <a:pt x="789" y="125"/>
                      <a:pt x="789" y="125"/>
                    </a:cubicBezTo>
                    <a:cubicBezTo>
                      <a:pt x="787" y="125"/>
                      <a:pt x="786" y="125"/>
                      <a:pt x="785" y="125"/>
                    </a:cubicBezTo>
                    <a:cubicBezTo>
                      <a:pt x="785" y="125"/>
                      <a:pt x="785" y="125"/>
                      <a:pt x="785" y="125"/>
                    </a:cubicBezTo>
                    <a:cubicBezTo>
                      <a:pt x="782" y="125"/>
                      <a:pt x="782" y="125"/>
                      <a:pt x="782" y="125"/>
                    </a:cubicBezTo>
                    <a:cubicBezTo>
                      <a:pt x="782" y="124"/>
                      <a:pt x="782" y="124"/>
                      <a:pt x="782" y="124"/>
                    </a:cubicBezTo>
                    <a:cubicBezTo>
                      <a:pt x="781" y="124"/>
                      <a:pt x="781" y="124"/>
                      <a:pt x="781" y="124"/>
                    </a:cubicBezTo>
                    <a:cubicBezTo>
                      <a:pt x="781" y="124"/>
                      <a:pt x="781" y="124"/>
                      <a:pt x="781" y="124"/>
                    </a:cubicBezTo>
                    <a:cubicBezTo>
                      <a:pt x="780" y="124"/>
                      <a:pt x="780" y="124"/>
                      <a:pt x="780" y="124"/>
                    </a:cubicBezTo>
                    <a:cubicBezTo>
                      <a:pt x="780" y="123"/>
                      <a:pt x="780" y="123"/>
                      <a:pt x="780" y="123"/>
                    </a:cubicBezTo>
                    <a:cubicBezTo>
                      <a:pt x="779" y="123"/>
                      <a:pt x="779" y="123"/>
                      <a:pt x="779" y="123"/>
                    </a:cubicBezTo>
                    <a:cubicBezTo>
                      <a:pt x="779" y="123"/>
                      <a:pt x="779" y="123"/>
                      <a:pt x="779" y="123"/>
                    </a:cubicBezTo>
                    <a:cubicBezTo>
                      <a:pt x="779" y="123"/>
                      <a:pt x="778" y="123"/>
                      <a:pt x="778" y="123"/>
                    </a:cubicBezTo>
                    <a:cubicBezTo>
                      <a:pt x="777" y="123"/>
                      <a:pt x="778" y="123"/>
                      <a:pt x="777" y="123"/>
                    </a:cubicBezTo>
                    <a:cubicBezTo>
                      <a:pt x="777" y="123"/>
                      <a:pt x="777" y="123"/>
                      <a:pt x="777" y="123"/>
                    </a:cubicBezTo>
                    <a:cubicBezTo>
                      <a:pt x="775" y="123"/>
                      <a:pt x="775" y="123"/>
                      <a:pt x="775" y="123"/>
                    </a:cubicBezTo>
                    <a:cubicBezTo>
                      <a:pt x="775" y="123"/>
                      <a:pt x="775" y="124"/>
                      <a:pt x="775" y="124"/>
                    </a:cubicBezTo>
                    <a:cubicBezTo>
                      <a:pt x="774" y="124"/>
                      <a:pt x="774" y="124"/>
                      <a:pt x="774" y="124"/>
                    </a:cubicBezTo>
                    <a:cubicBezTo>
                      <a:pt x="774" y="124"/>
                      <a:pt x="774" y="124"/>
                      <a:pt x="774" y="124"/>
                    </a:cubicBezTo>
                    <a:cubicBezTo>
                      <a:pt x="773" y="124"/>
                      <a:pt x="773" y="124"/>
                      <a:pt x="773" y="124"/>
                    </a:cubicBezTo>
                    <a:cubicBezTo>
                      <a:pt x="773" y="124"/>
                      <a:pt x="773" y="124"/>
                      <a:pt x="773" y="124"/>
                    </a:cubicBezTo>
                    <a:cubicBezTo>
                      <a:pt x="771" y="125"/>
                      <a:pt x="770" y="124"/>
                      <a:pt x="769" y="124"/>
                    </a:cubicBezTo>
                    <a:cubicBezTo>
                      <a:pt x="767" y="124"/>
                      <a:pt x="767" y="124"/>
                      <a:pt x="767" y="124"/>
                    </a:cubicBezTo>
                    <a:cubicBezTo>
                      <a:pt x="767" y="124"/>
                      <a:pt x="767" y="124"/>
                      <a:pt x="767" y="124"/>
                    </a:cubicBezTo>
                    <a:cubicBezTo>
                      <a:pt x="768" y="124"/>
                      <a:pt x="768" y="124"/>
                      <a:pt x="769" y="123"/>
                    </a:cubicBezTo>
                    <a:cubicBezTo>
                      <a:pt x="769" y="123"/>
                      <a:pt x="769" y="122"/>
                      <a:pt x="769" y="122"/>
                    </a:cubicBezTo>
                    <a:cubicBezTo>
                      <a:pt x="767" y="122"/>
                      <a:pt x="767" y="122"/>
                      <a:pt x="767" y="122"/>
                    </a:cubicBezTo>
                    <a:cubicBezTo>
                      <a:pt x="767" y="122"/>
                      <a:pt x="767" y="122"/>
                      <a:pt x="767" y="122"/>
                    </a:cubicBezTo>
                    <a:cubicBezTo>
                      <a:pt x="765" y="123"/>
                      <a:pt x="762" y="121"/>
                      <a:pt x="761" y="123"/>
                    </a:cubicBezTo>
                    <a:cubicBezTo>
                      <a:pt x="759" y="123"/>
                      <a:pt x="759" y="123"/>
                      <a:pt x="758" y="121"/>
                    </a:cubicBezTo>
                    <a:cubicBezTo>
                      <a:pt x="758" y="121"/>
                      <a:pt x="758" y="121"/>
                      <a:pt x="758" y="121"/>
                    </a:cubicBezTo>
                    <a:cubicBezTo>
                      <a:pt x="758" y="121"/>
                      <a:pt x="758" y="120"/>
                      <a:pt x="758" y="120"/>
                    </a:cubicBezTo>
                    <a:cubicBezTo>
                      <a:pt x="760" y="119"/>
                      <a:pt x="760" y="118"/>
                      <a:pt x="761" y="118"/>
                    </a:cubicBezTo>
                    <a:cubicBezTo>
                      <a:pt x="761" y="117"/>
                      <a:pt x="761" y="117"/>
                      <a:pt x="761" y="117"/>
                    </a:cubicBezTo>
                    <a:cubicBezTo>
                      <a:pt x="762" y="117"/>
                      <a:pt x="762" y="117"/>
                      <a:pt x="763" y="118"/>
                    </a:cubicBezTo>
                    <a:cubicBezTo>
                      <a:pt x="763" y="118"/>
                      <a:pt x="763" y="118"/>
                      <a:pt x="763" y="118"/>
                    </a:cubicBezTo>
                    <a:cubicBezTo>
                      <a:pt x="768" y="118"/>
                      <a:pt x="768" y="118"/>
                      <a:pt x="768" y="118"/>
                    </a:cubicBezTo>
                    <a:cubicBezTo>
                      <a:pt x="768" y="118"/>
                      <a:pt x="768" y="118"/>
                      <a:pt x="769" y="118"/>
                    </a:cubicBezTo>
                    <a:cubicBezTo>
                      <a:pt x="769" y="118"/>
                      <a:pt x="769" y="118"/>
                      <a:pt x="769" y="118"/>
                    </a:cubicBezTo>
                    <a:cubicBezTo>
                      <a:pt x="769" y="118"/>
                      <a:pt x="769" y="118"/>
                      <a:pt x="769" y="118"/>
                    </a:cubicBezTo>
                    <a:cubicBezTo>
                      <a:pt x="769" y="118"/>
                      <a:pt x="770" y="118"/>
                      <a:pt x="770" y="118"/>
                    </a:cubicBezTo>
                    <a:cubicBezTo>
                      <a:pt x="770" y="117"/>
                      <a:pt x="770" y="117"/>
                      <a:pt x="770" y="117"/>
                    </a:cubicBezTo>
                    <a:cubicBezTo>
                      <a:pt x="774" y="117"/>
                      <a:pt x="774" y="117"/>
                      <a:pt x="774" y="117"/>
                    </a:cubicBezTo>
                    <a:cubicBezTo>
                      <a:pt x="773" y="117"/>
                      <a:pt x="773" y="116"/>
                      <a:pt x="773" y="115"/>
                    </a:cubicBezTo>
                    <a:cubicBezTo>
                      <a:pt x="772" y="115"/>
                      <a:pt x="772" y="115"/>
                      <a:pt x="772" y="115"/>
                    </a:cubicBezTo>
                    <a:cubicBezTo>
                      <a:pt x="772" y="115"/>
                      <a:pt x="772" y="115"/>
                      <a:pt x="772" y="115"/>
                    </a:cubicBezTo>
                    <a:cubicBezTo>
                      <a:pt x="770" y="115"/>
                      <a:pt x="770" y="115"/>
                      <a:pt x="769" y="113"/>
                    </a:cubicBezTo>
                    <a:cubicBezTo>
                      <a:pt x="768" y="113"/>
                      <a:pt x="768" y="113"/>
                      <a:pt x="768" y="113"/>
                    </a:cubicBezTo>
                    <a:cubicBezTo>
                      <a:pt x="768" y="114"/>
                      <a:pt x="768" y="114"/>
                      <a:pt x="768" y="114"/>
                    </a:cubicBezTo>
                    <a:cubicBezTo>
                      <a:pt x="762" y="114"/>
                      <a:pt x="762" y="114"/>
                      <a:pt x="762" y="114"/>
                    </a:cubicBezTo>
                    <a:cubicBezTo>
                      <a:pt x="762" y="114"/>
                      <a:pt x="762" y="114"/>
                      <a:pt x="762" y="114"/>
                    </a:cubicBezTo>
                    <a:cubicBezTo>
                      <a:pt x="761" y="114"/>
                      <a:pt x="761" y="114"/>
                      <a:pt x="761" y="114"/>
                    </a:cubicBezTo>
                    <a:cubicBezTo>
                      <a:pt x="761" y="114"/>
                      <a:pt x="761" y="114"/>
                      <a:pt x="761" y="114"/>
                    </a:cubicBezTo>
                    <a:cubicBezTo>
                      <a:pt x="759" y="114"/>
                      <a:pt x="759" y="114"/>
                      <a:pt x="759" y="114"/>
                    </a:cubicBezTo>
                    <a:cubicBezTo>
                      <a:pt x="759" y="114"/>
                      <a:pt x="759" y="114"/>
                      <a:pt x="759" y="114"/>
                    </a:cubicBezTo>
                    <a:cubicBezTo>
                      <a:pt x="759" y="114"/>
                      <a:pt x="759" y="114"/>
                      <a:pt x="759" y="114"/>
                    </a:cubicBezTo>
                    <a:cubicBezTo>
                      <a:pt x="759" y="114"/>
                      <a:pt x="759" y="114"/>
                      <a:pt x="759" y="114"/>
                    </a:cubicBezTo>
                    <a:cubicBezTo>
                      <a:pt x="759" y="113"/>
                      <a:pt x="759" y="113"/>
                      <a:pt x="759" y="113"/>
                    </a:cubicBezTo>
                    <a:cubicBezTo>
                      <a:pt x="761" y="113"/>
                      <a:pt x="761" y="113"/>
                      <a:pt x="761" y="113"/>
                    </a:cubicBezTo>
                    <a:cubicBezTo>
                      <a:pt x="761" y="113"/>
                      <a:pt x="761" y="113"/>
                      <a:pt x="761" y="113"/>
                    </a:cubicBezTo>
                    <a:cubicBezTo>
                      <a:pt x="761" y="113"/>
                      <a:pt x="761" y="113"/>
                      <a:pt x="761" y="113"/>
                    </a:cubicBezTo>
                    <a:cubicBezTo>
                      <a:pt x="761" y="113"/>
                      <a:pt x="761" y="113"/>
                      <a:pt x="761" y="113"/>
                    </a:cubicBezTo>
                    <a:cubicBezTo>
                      <a:pt x="761" y="113"/>
                      <a:pt x="761" y="113"/>
                      <a:pt x="761" y="113"/>
                    </a:cubicBezTo>
                    <a:cubicBezTo>
                      <a:pt x="761" y="112"/>
                      <a:pt x="761" y="112"/>
                      <a:pt x="760" y="112"/>
                    </a:cubicBezTo>
                    <a:cubicBezTo>
                      <a:pt x="760" y="111"/>
                      <a:pt x="760" y="111"/>
                      <a:pt x="760" y="111"/>
                    </a:cubicBezTo>
                    <a:cubicBezTo>
                      <a:pt x="760" y="111"/>
                      <a:pt x="760" y="111"/>
                      <a:pt x="760" y="111"/>
                    </a:cubicBezTo>
                    <a:cubicBezTo>
                      <a:pt x="761" y="110"/>
                      <a:pt x="762" y="112"/>
                      <a:pt x="763" y="112"/>
                    </a:cubicBezTo>
                    <a:cubicBezTo>
                      <a:pt x="763" y="112"/>
                      <a:pt x="763" y="112"/>
                      <a:pt x="763" y="112"/>
                    </a:cubicBezTo>
                    <a:cubicBezTo>
                      <a:pt x="763" y="112"/>
                      <a:pt x="764" y="112"/>
                      <a:pt x="765" y="112"/>
                    </a:cubicBezTo>
                    <a:cubicBezTo>
                      <a:pt x="765" y="112"/>
                      <a:pt x="765" y="112"/>
                      <a:pt x="765" y="112"/>
                    </a:cubicBezTo>
                    <a:cubicBezTo>
                      <a:pt x="766" y="112"/>
                      <a:pt x="768" y="112"/>
                      <a:pt x="769" y="112"/>
                    </a:cubicBezTo>
                    <a:cubicBezTo>
                      <a:pt x="769" y="112"/>
                      <a:pt x="769" y="112"/>
                      <a:pt x="769" y="112"/>
                    </a:cubicBezTo>
                    <a:cubicBezTo>
                      <a:pt x="770" y="112"/>
                      <a:pt x="770" y="112"/>
                      <a:pt x="770" y="112"/>
                    </a:cubicBezTo>
                    <a:cubicBezTo>
                      <a:pt x="770" y="113"/>
                      <a:pt x="770" y="113"/>
                      <a:pt x="770" y="113"/>
                    </a:cubicBezTo>
                    <a:cubicBezTo>
                      <a:pt x="772" y="113"/>
                      <a:pt x="772" y="113"/>
                      <a:pt x="772" y="113"/>
                    </a:cubicBezTo>
                    <a:cubicBezTo>
                      <a:pt x="772" y="113"/>
                      <a:pt x="773" y="114"/>
                      <a:pt x="773" y="114"/>
                    </a:cubicBezTo>
                    <a:cubicBezTo>
                      <a:pt x="774" y="115"/>
                      <a:pt x="776" y="115"/>
                      <a:pt x="777" y="115"/>
                    </a:cubicBezTo>
                    <a:cubicBezTo>
                      <a:pt x="777" y="116"/>
                      <a:pt x="778" y="117"/>
                      <a:pt x="778" y="118"/>
                    </a:cubicBezTo>
                    <a:cubicBezTo>
                      <a:pt x="779" y="118"/>
                      <a:pt x="779" y="118"/>
                      <a:pt x="779" y="118"/>
                    </a:cubicBezTo>
                    <a:cubicBezTo>
                      <a:pt x="779" y="118"/>
                      <a:pt x="779" y="119"/>
                      <a:pt x="779" y="119"/>
                    </a:cubicBezTo>
                    <a:cubicBezTo>
                      <a:pt x="780" y="120"/>
                      <a:pt x="781" y="120"/>
                      <a:pt x="782" y="121"/>
                    </a:cubicBezTo>
                    <a:cubicBezTo>
                      <a:pt x="782" y="121"/>
                      <a:pt x="782" y="122"/>
                      <a:pt x="782" y="122"/>
                    </a:cubicBezTo>
                    <a:cubicBezTo>
                      <a:pt x="783" y="122"/>
                      <a:pt x="784" y="123"/>
                      <a:pt x="785" y="123"/>
                    </a:cubicBezTo>
                    <a:cubicBezTo>
                      <a:pt x="785" y="123"/>
                      <a:pt x="785" y="123"/>
                      <a:pt x="785" y="123"/>
                    </a:cubicBezTo>
                    <a:cubicBezTo>
                      <a:pt x="785" y="124"/>
                      <a:pt x="785" y="124"/>
                      <a:pt x="786" y="124"/>
                    </a:cubicBezTo>
                    <a:cubicBezTo>
                      <a:pt x="786" y="123"/>
                      <a:pt x="786" y="123"/>
                      <a:pt x="786" y="123"/>
                    </a:cubicBezTo>
                    <a:cubicBezTo>
                      <a:pt x="786" y="123"/>
                      <a:pt x="786" y="123"/>
                      <a:pt x="786" y="123"/>
                    </a:cubicBezTo>
                    <a:cubicBezTo>
                      <a:pt x="787" y="123"/>
                      <a:pt x="788" y="123"/>
                      <a:pt x="789" y="123"/>
                    </a:cubicBezTo>
                    <a:cubicBezTo>
                      <a:pt x="789" y="124"/>
                      <a:pt x="789" y="124"/>
                      <a:pt x="789" y="124"/>
                    </a:cubicBezTo>
                    <a:cubicBezTo>
                      <a:pt x="790" y="124"/>
                      <a:pt x="790" y="124"/>
                      <a:pt x="791" y="124"/>
                    </a:cubicBezTo>
                    <a:cubicBezTo>
                      <a:pt x="791" y="124"/>
                      <a:pt x="791" y="124"/>
                      <a:pt x="792" y="123"/>
                    </a:cubicBezTo>
                    <a:cubicBezTo>
                      <a:pt x="792" y="122"/>
                      <a:pt x="792" y="122"/>
                      <a:pt x="792" y="122"/>
                    </a:cubicBezTo>
                    <a:cubicBezTo>
                      <a:pt x="791" y="122"/>
                      <a:pt x="791" y="122"/>
                      <a:pt x="791" y="122"/>
                    </a:cubicBezTo>
                    <a:cubicBezTo>
                      <a:pt x="791" y="122"/>
                      <a:pt x="791" y="122"/>
                      <a:pt x="791" y="122"/>
                    </a:cubicBezTo>
                    <a:cubicBezTo>
                      <a:pt x="790" y="121"/>
                      <a:pt x="790" y="121"/>
                      <a:pt x="790" y="121"/>
                    </a:cubicBezTo>
                    <a:cubicBezTo>
                      <a:pt x="791" y="121"/>
                      <a:pt x="791" y="121"/>
                      <a:pt x="791" y="121"/>
                    </a:cubicBezTo>
                    <a:cubicBezTo>
                      <a:pt x="791" y="121"/>
                      <a:pt x="791" y="121"/>
                      <a:pt x="791" y="120"/>
                    </a:cubicBezTo>
                    <a:cubicBezTo>
                      <a:pt x="791" y="120"/>
                      <a:pt x="791" y="120"/>
                      <a:pt x="791" y="120"/>
                    </a:cubicBezTo>
                    <a:cubicBezTo>
                      <a:pt x="792" y="120"/>
                      <a:pt x="792" y="119"/>
                      <a:pt x="792" y="118"/>
                    </a:cubicBezTo>
                    <a:cubicBezTo>
                      <a:pt x="791" y="118"/>
                      <a:pt x="791" y="118"/>
                      <a:pt x="791" y="118"/>
                    </a:cubicBezTo>
                    <a:cubicBezTo>
                      <a:pt x="791" y="117"/>
                      <a:pt x="791" y="116"/>
                      <a:pt x="790" y="116"/>
                    </a:cubicBezTo>
                    <a:cubicBezTo>
                      <a:pt x="789" y="116"/>
                      <a:pt x="789" y="115"/>
                      <a:pt x="789" y="114"/>
                    </a:cubicBezTo>
                    <a:cubicBezTo>
                      <a:pt x="788" y="114"/>
                      <a:pt x="788" y="114"/>
                      <a:pt x="788" y="114"/>
                    </a:cubicBezTo>
                    <a:cubicBezTo>
                      <a:pt x="788" y="115"/>
                      <a:pt x="788" y="114"/>
                      <a:pt x="788" y="115"/>
                    </a:cubicBezTo>
                    <a:cubicBezTo>
                      <a:pt x="788" y="115"/>
                      <a:pt x="788" y="115"/>
                      <a:pt x="788" y="115"/>
                    </a:cubicBezTo>
                    <a:cubicBezTo>
                      <a:pt x="787" y="115"/>
                      <a:pt x="787" y="115"/>
                      <a:pt x="787" y="115"/>
                    </a:cubicBezTo>
                    <a:cubicBezTo>
                      <a:pt x="787" y="114"/>
                      <a:pt x="788" y="114"/>
                      <a:pt x="788" y="113"/>
                    </a:cubicBezTo>
                    <a:cubicBezTo>
                      <a:pt x="787" y="113"/>
                      <a:pt x="787" y="113"/>
                      <a:pt x="786" y="113"/>
                    </a:cubicBezTo>
                    <a:cubicBezTo>
                      <a:pt x="786" y="112"/>
                      <a:pt x="786" y="112"/>
                      <a:pt x="786" y="112"/>
                    </a:cubicBezTo>
                    <a:cubicBezTo>
                      <a:pt x="786" y="112"/>
                      <a:pt x="786" y="111"/>
                      <a:pt x="786" y="111"/>
                    </a:cubicBezTo>
                    <a:cubicBezTo>
                      <a:pt x="785" y="111"/>
                      <a:pt x="785" y="111"/>
                      <a:pt x="785" y="111"/>
                    </a:cubicBezTo>
                    <a:cubicBezTo>
                      <a:pt x="785" y="111"/>
                      <a:pt x="784" y="110"/>
                      <a:pt x="784" y="110"/>
                    </a:cubicBezTo>
                    <a:cubicBezTo>
                      <a:pt x="783" y="110"/>
                      <a:pt x="783" y="110"/>
                      <a:pt x="782" y="110"/>
                    </a:cubicBezTo>
                    <a:cubicBezTo>
                      <a:pt x="782" y="109"/>
                      <a:pt x="781" y="109"/>
                      <a:pt x="781" y="108"/>
                    </a:cubicBezTo>
                    <a:cubicBezTo>
                      <a:pt x="780" y="108"/>
                      <a:pt x="778" y="107"/>
                      <a:pt x="777" y="108"/>
                    </a:cubicBezTo>
                    <a:cubicBezTo>
                      <a:pt x="777" y="108"/>
                      <a:pt x="777" y="108"/>
                      <a:pt x="777" y="108"/>
                    </a:cubicBezTo>
                    <a:cubicBezTo>
                      <a:pt x="777" y="108"/>
                      <a:pt x="776" y="108"/>
                      <a:pt x="776" y="108"/>
                    </a:cubicBezTo>
                    <a:cubicBezTo>
                      <a:pt x="776" y="108"/>
                      <a:pt x="776" y="108"/>
                      <a:pt x="776" y="108"/>
                    </a:cubicBezTo>
                    <a:cubicBezTo>
                      <a:pt x="774" y="108"/>
                      <a:pt x="774" y="108"/>
                      <a:pt x="774" y="108"/>
                    </a:cubicBezTo>
                    <a:cubicBezTo>
                      <a:pt x="774" y="108"/>
                      <a:pt x="774" y="108"/>
                      <a:pt x="774" y="108"/>
                    </a:cubicBezTo>
                    <a:cubicBezTo>
                      <a:pt x="775" y="107"/>
                      <a:pt x="776" y="107"/>
                      <a:pt x="777" y="107"/>
                    </a:cubicBezTo>
                    <a:cubicBezTo>
                      <a:pt x="777" y="106"/>
                      <a:pt x="777" y="107"/>
                      <a:pt x="777" y="106"/>
                    </a:cubicBezTo>
                    <a:cubicBezTo>
                      <a:pt x="777" y="106"/>
                      <a:pt x="777" y="105"/>
                      <a:pt x="777" y="105"/>
                    </a:cubicBezTo>
                    <a:cubicBezTo>
                      <a:pt x="776" y="105"/>
                      <a:pt x="775" y="105"/>
                      <a:pt x="775" y="105"/>
                    </a:cubicBezTo>
                    <a:cubicBezTo>
                      <a:pt x="775" y="104"/>
                      <a:pt x="775" y="104"/>
                      <a:pt x="775" y="104"/>
                    </a:cubicBezTo>
                    <a:cubicBezTo>
                      <a:pt x="774" y="104"/>
                      <a:pt x="774" y="105"/>
                      <a:pt x="773" y="105"/>
                    </a:cubicBezTo>
                    <a:cubicBezTo>
                      <a:pt x="773" y="106"/>
                      <a:pt x="773" y="106"/>
                      <a:pt x="773" y="106"/>
                    </a:cubicBezTo>
                    <a:cubicBezTo>
                      <a:pt x="771" y="106"/>
                      <a:pt x="771" y="106"/>
                      <a:pt x="771" y="106"/>
                    </a:cubicBezTo>
                    <a:cubicBezTo>
                      <a:pt x="771" y="106"/>
                      <a:pt x="770" y="107"/>
                      <a:pt x="770" y="107"/>
                    </a:cubicBezTo>
                    <a:cubicBezTo>
                      <a:pt x="770" y="106"/>
                      <a:pt x="770" y="106"/>
                      <a:pt x="770" y="106"/>
                    </a:cubicBezTo>
                    <a:cubicBezTo>
                      <a:pt x="769" y="106"/>
                      <a:pt x="769" y="106"/>
                      <a:pt x="769" y="106"/>
                    </a:cubicBezTo>
                    <a:cubicBezTo>
                      <a:pt x="769" y="106"/>
                      <a:pt x="768" y="106"/>
                      <a:pt x="769" y="106"/>
                    </a:cubicBezTo>
                    <a:cubicBezTo>
                      <a:pt x="769" y="106"/>
                      <a:pt x="769" y="106"/>
                      <a:pt x="769" y="105"/>
                    </a:cubicBezTo>
                    <a:cubicBezTo>
                      <a:pt x="767" y="105"/>
                      <a:pt x="768" y="105"/>
                      <a:pt x="766" y="105"/>
                    </a:cubicBezTo>
                    <a:cubicBezTo>
                      <a:pt x="766" y="104"/>
                      <a:pt x="767" y="104"/>
                      <a:pt x="767" y="103"/>
                    </a:cubicBezTo>
                    <a:cubicBezTo>
                      <a:pt x="766" y="103"/>
                      <a:pt x="766" y="103"/>
                      <a:pt x="765" y="103"/>
                    </a:cubicBezTo>
                    <a:cubicBezTo>
                      <a:pt x="765" y="102"/>
                      <a:pt x="765" y="102"/>
                      <a:pt x="765" y="102"/>
                    </a:cubicBezTo>
                    <a:cubicBezTo>
                      <a:pt x="765" y="102"/>
                      <a:pt x="765" y="102"/>
                      <a:pt x="765" y="102"/>
                    </a:cubicBezTo>
                    <a:cubicBezTo>
                      <a:pt x="765" y="102"/>
                      <a:pt x="765" y="102"/>
                      <a:pt x="765" y="102"/>
                    </a:cubicBezTo>
                    <a:cubicBezTo>
                      <a:pt x="766" y="102"/>
                      <a:pt x="767" y="102"/>
                      <a:pt x="767" y="101"/>
                    </a:cubicBezTo>
                    <a:cubicBezTo>
                      <a:pt x="767" y="100"/>
                      <a:pt x="767" y="100"/>
                      <a:pt x="767" y="100"/>
                    </a:cubicBezTo>
                    <a:cubicBezTo>
                      <a:pt x="766" y="100"/>
                      <a:pt x="766" y="100"/>
                      <a:pt x="766" y="100"/>
                    </a:cubicBezTo>
                    <a:cubicBezTo>
                      <a:pt x="768" y="99"/>
                      <a:pt x="769" y="101"/>
                      <a:pt x="771" y="100"/>
                    </a:cubicBezTo>
                    <a:cubicBezTo>
                      <a:pt x="771" y="100"/>
                      <a:pt x="771" y="100"/>
                      <a:pt x="771" y="100"/>
                    </a:cubicBezTo>
                    <a:cubicBezTo>
                      <a:pt x="772" y="100"/>
                      <a:pt x="772" y="99"/>
                      <a:pt x="773" y="99"/>
                    </a:cubicBezTo>
                    <a:cubicBezTo>
                      <a:pt x="773" y="99"/>
                      <a:pt x="773" y="99"/>
                      <a:pt x="773" y="99"/>
                    </a:cubicBezTo>
                    <a:cubicBezTo>
                      <a:pt x="773" y="99"/>
                      <a:pt x="774" y="98"/>
                      <a:pt x="775" y="98"/>
                    </a:cubicBezTo>
                    <a:cubicBezTo>
                      <a:pt x="775" y="98"/>
                      <a:pt x="775" y="98"/>
                      <a:pt x="775" y="98"/>
                    </a:cubicBezTo>
                    <a:cubicBezTo>
                      <a:pt x="775" y="98"/>
                      <a:pt x="775" y="98"/>
                      <a:pt x="775" y="97"/>
                    </a:cubicBezTo>
                    <a:cubicBezTo>
                      <a:pt x="776" y="97"/>
                      <a:pt x="777" y="97"/>
                      <a:pt x="778" y="97"/>
                    </a:cubicBezTo>
                    <a:cubicBezTo>
                      <a:pt x="778" y="95"/>
                      <a:pt x="778" y="95"/>
                      <a:pt x="778" y="95"/>
                    </a:cubicBezTo>
                    <a:cubicBezTo>
                      <a:pt x="779" y="95"/>
                      <a:pt x="779" y="95"/>
                      <a:pt x="779" y="95"/>
                    </a:cubicBezTo>
                    <a:cubicBezTo>
                      <a:pt x="779" y="95"/>
                      <a:pt x="779" y="96"/>
                      <a:pt x="779" y="97"/>
                    </a:cubicBezTo>
                    <a:cubicBezTo>
                      <a:pt x="778" y="97"/>
                      <a:pt x="778" y="97"/>
                      <a:pt x="778" y="97"/>
                    </a:cubicBezTo>
                    <a:cubicBezTo>
                      <a:pt x="779" y="97"/>
                      <a:pt x="779" y="97"/>
                      <a:pt x="779" y="97"/>
                    </a:cubicBezTo>
                    <a:cubicBezTo>
                      <a:pt x="779" y="97"/>
                      <a:pt x="780" y="97"/>
                      <a:pt x="780" y="98"/>
                    </a:cubicBezTo>
                    <a:cubicBezTo>
                      <a:pt x="780" y="98"/>
                      <a:pt x="780" y="98"/>
                      <a:pt x="780" y="98"/>
                    </a:cubicBezTo>
                    <a:cubicBezTo>
                      <a:pt x="783" y="98"/>
                      <a:pt x="783" y="98"/>
                      <a:pt x="783" y="98"/>
                    </a:cubicBezTo>
                    <a:cubicBezTo>
                      <a:pt x="783" y="98"/>
                      <a:pt x="783" y="98"/>
                      <a:pt x="783" y="98"/>
                    </a:cubicBezTo>
                    <a:cubicBezTo>
                      <a:pt x="783" y="98"/>
                      <a:pt x="783" y="98"/>
                      <a:pt x="783" y="98"/>
                    </a:cubicBezTo>
                    <a:cubicBezTo>
                      <a:pt x="783" y="99"/>
                      <a:pt x="783" y="99"/>
                      <a:pt x="783" y="99"/>
                    </a:cubicBezTo>
                    <a:cubicBezTo>
                      <a:pt x="786" y="99"/>
                      <a:pt x="786" y="99"/>
                      <a:pt x="786" y="99"/>
                    </a:cubicBezTo>
                    <a:cubicBezTo>
                      <a:pt x="786" y="99"/>
                      <a:pt x="786" y="99"/>
                      <a:pt x="786" y="99"/>
                    </a:cubicBezTo>
                    <a:cubicBezTo>
                      <a:pt x="787" y="99"/>
                      <a:pt x="787" y="99"/>
                      <a:pt x="787" y="99"/>
                    </a:cubicBezTo>
                    <a:cubicBezTo>
                      <a:pt x="787" y="99"/>
                      <a:pt x="787" y="99"/>
                      <a:pt x="787" y="99"/>
                    </a:cubicBezTo>
                    <a:cubicBezTo>
                      <a:pt x="787" y="99"/>
                      <a:pt x="787" y="100"/>
                      <a:pt x="788" y="100"/>
                    </a:cubicBezTo>
                    <a:cubicBezTo>
                      <a:pt x="788" y="99"/>
                      <a:pt x="788" y="99"/>
                      <a:pt x="788" y="99"/>
                    </a:cubicBezTo>
                    <a:cubicBezTo>
                      <a:pt x="789" y="99"/>
                      <a:pt x="789" y="99"/>
                      <a:pt x="790" y="99"/>
                    </a:cubicBezTo>
                    <a:cubicBezTo>
                      <a:pt x="790" y="99"/>
                      <a:pt x="790" y="99"/>
                      <a:pt x="790" y="99"/>
                    </a:cubicBezTo>
                    <a:cubicBezTo>
                      <a:pt x="791" y="99"/>
                      <a:pt x="791" y="99"/>
                      <a:pt x="791" y="99"/>
                    </a:cubicBezTo>
                    <a:cubicBezTo>
                      <a:pt x="792" y="98"/>
                      <a:pt x="792" y="98"/>
                      <a:pt x="792" y="98"/>
                    </a:cubicBezTo>
                    <a:cubicBezTo>
                      <a:pt x="793" y="98"/>
                      <a:pt x="793" y="98"/>
                      <a:pt x="793" y="98"/>
                    </a:cubicBezTo>
                    <a:cubicBezTo>
                      <a:pt x="793" y="97"/>
                      <a:pt x="793" y="97"/>
                      <a:pt x="793" y="97"/>
                    </a:cubicBezTo>
                    <a:cubicBezTo>
                      <a:pt x="793" y="97"/>
                      <a:pt x="795" y="97"/>
                      <a:pt x="796" y="96"/>
                    </a:cubicBezTo>
                    <a:cubicBezTo>
                      <a:pt x="796" y="96"/>
                      <a:pt x="796" y="96"/>
                      <a:pt x="796" y="96"/>
                    </a:cubicBezTo>
                    <a:cubicBezTo>
                      <a:pt x="796" y="96"/>
                      <a:pt x="795" y="95"/>
                      <a:pt x="796" y="94"/>
                    </a:cubicBezTo>
                    <a:cubicBezTo>
                      <a:pt x="796" y="94"/>
                      <a:pt x="796" y="94"/>
                      <a:pt x="796" y="94"/>
                    </a:cubicBezTo>
                    <a:cubicBezTo>
                      <a:pt x="795" y="93"/>
                      <a:pt x="794" y="94"/>
                      <a:pt x="793" y="93"/>
                    </a:cubicBezTo>
                    <a:cubicBezTo>
                      <a:pt x="793" y="93"/>
                      <a:pt x="793" y="93"/>
                      <a:pt x="793" y="93"/>
                    </a:cubicBezTo>
                    <a:cubicBezTo>
                      <a:pt x="793" y="93"/>
                      <a:pt x="792" y="93"/>
                      <a:pt x="792" y="92"/>
                    </a:cubicBezTo>
                    <a:cubicBezTo>
                      <a:pt x="791" y="93"/>
                      <a:pt x="790" y="93"/>
                      <a:pt x="790" y="95"/>
                    </a:cubicBezTo>
                    <a:cubicBezTo>
                      <a:pt x="790" y="95"/>
                      <a:pt x="790" y="95"/>
                      <a:pt x="790" y="95"/>
                    </a:cubicBezTo>
                    <a:cubicBezTo>
                      <a:pt x="790" y="94"/>
                      <a:pt x="789" y="93"/>
                      <a:pt x="789" y="93"/>
                    </a:cubicBezTo>
                    <a:cubicBezTo>
                      <a:pt x="788" y="93"/>
                      <a:pt x="788" y="93"/>
                      <a:pt x="788" y="93"/>
                    </a:cubicBezTo>
                    <a:cubicBezTo>
                      <a:pt x="788" y="93"/>
                      <a:pt x="788" y="92"/>
                      <a:pt x="787" y="92"/>
                    </a:cubicBezTo>
                    <a:cubicBezTo>
                      <a:pt x="788" y="90"/>
                      <a:pt x="789" y="90"/>
                      <a:pt x="789" y="88"/>
                    </a:cubicBezTo>
                    <a:cubicBezTo>
                      <a:pt x="790" y="88"/>
                      <a:pt x="790" y="88"/>
                      <a:pt x="791" y="89"/>
                    </a:cubicBezTo>
                    <a:cubicBezTo>
                      <a:pt x="791" y="89"/>
                      <a:pt x="791" y="89"/>
                      <a:pt x="791" y="89"/>
                    </a:cubicBezTo>
                    <a:cubicBezTo>
                      <a:pt x="793" y="89"/>
                      <a:pt x="795" y="89"/>
                      <a:pt x="798" y="90"/>
                    </a:cubicBezTo>
                    <a:cubicBezTo>
                      <a:pt x="798" y="90"/>
                      <a:pt x="798" y="90"/>
                      <a:pt x="798" y="90"/>
                    </a:cubicBezTo>
                    <a:cubicBezTo>
                      <a:pt x="798" y="90"/>
                      <a:pt x="798" y="90"/>
                      <a:pt x="798" y="90"/>
                    </a:cubicBezTo>
                    <a:cubicBezTo>
                      <a:pt x="799" y="90"/>
                      <a:pt x="799" y="91"/>
                      <a:pt x="799" y="91"/>
                    </a:cubicBezTo>
                    <a:cubicBezTo>
                      <a:pt x="801" y="92"/>
                      <a:pt x="802" y="90"/>
                      <a:pt x="803" y="90"/>
                    </a:cubicBezTo>
                    <a:cubicBezTo>
                      <a:pt x="803" y="89"/>
                      <a:pt x="803" y="89"/>
                      <a:pt x="803" y="88"/>
                    </a:cubicBezTo>
                    <a:cubicBezTo>
                      <a:pt x="802" y="88"/>
                      <a:pt x="801" y="88"/>
                      <a:pt x="800" y="88"/>
                    </a:cubicBezTo>
                    <a:cubicBezTo>
                      <a:pt x="800" y="88"/>
                      <a:pt x="800" y="88"/>
                      <a:pt x="800" y="88"/>
                    </a:cubicBezTo>
                    <a:cubicBezTo>
                      <a:pt x="799" y="88"/>
                      <a:pt x="799" y="88"/>
                      <a:pt x="799" y="88"/>
                    </a:cubicBezTo>
                    <a:cubicBezTo>
                      <a:pt x="799" y="89"/>
                      <a:pt x="799" y="89"/>
                      <a:pt x="799" y="89"/>
                    </a:cubicBezTo>
                    <a:cubicBezTo>
                      <a:pt x="795" y="89"/>
                      <a:pt x="795" y="89"/>
                      <a:pt x="795" y="89"/>
                    </a:cubicBezTo>
                    <a:cubicBezTo>
                      <a:pt x="795" y="88"/>
                      <a:pt x="795" y="88"/>
                      <a:pt x="796" y="87"/>
                    </a:cubicBezTo>
                    <a:cubicBezTo>
                      <a:pt x="796" y="86"/>
                      <a:pt x="796" y="86"/>
                      <a:pt x="795" y="86"/>
                    </a:cubicBezTo>
                    <a:cubicBezTo>
                      <a:pt x="794" y="86"/>
                      <a:pt x="794" y="86"/>
                      <a:pt x="793" y="87"/>
                    </a:cubicBezTo>
                    <a:cubicBezTo>
                      <a:pt x="791" y="87"/>
                      <a:pt x="792" y="87"/>
                      <a:pt x="791" y="86"/>
                    </a:cubicBezTo>
                    <a:cubicBezTo>
                      <a:pt x="791" y="86"/>
                      <a:pt x="791" y="86"/>
                      <a:pt x="791" y="86"/>
                    </a:cubicBezTo>
                    <a:cubicBezTo>
                      <a:pt x="791" y="86"/>
                      <a:pt x="792" y="86"/>
                      <a:pt x="793" y="87"/>
                    </a:cubicBezTo>
                    <a:cubicBezTo>
                      <a:pt x="793" y="86"/>
                      <a:pt x="794" y="85"/>
                      <a:pt x="794" y="84"/>
                    </a:cubicBezTo>
                    <a:cubicBezTo>
                      <a:pt x="795" y="84"/>
                      <a:pt x="795" y="84"/>
                      <a:pt x="795" y="84"/>
                    </a:cubicBezTo>
                    <a:cubicBezTo>
                      <a:pt x="795" y="84"/>
                      <a:pt x="795" y="84"/>
                      <a:pt x="795" y="84"/>
                    </a:cubicBezTo>
                    <a:cubicBezTo>
                      <a:pt x="794" y="83"/>
                      <a:pt x="794" y="83"/>
                      <a:pt x="793" y="82"/>
                    </a:cubicBezTo>
                    <a:cubicBezTo>
                      <a:pt x="792" y="82"/>
                      <a:pt x="791" y="81"/>
                      <a:pt x="790" y="81"/>
                    </a:cubicBezTo>
                    <a:cubicBezTo>
                      <a:pt x="790" y="81"/>
                      <a:pt x="790" y="81"/>
                      <a:pt x="790" y="80"/>
                    </a:cubicBezTo>
                    <a:cubicBezTo>
                      <a:pt x="791" y="81"/>
                      <a:pt x="791" y="81"/>
                      <a:pt x="792" y="81"/>
                    </a:cubicBezTo>
                    <a:cubicBezTo>
                      <a:pt x="792" y="81"/>
                      <a:pt x="792" y="81"/>
                      <a:pt x="792" y="81"/>
                    </a:cubicBezTo>
                    <a:cubicBezTo>
                      <a:pt x="793" y="81"/>
                      <a:pt x="793" y="81"/>
                      <a:pt x="793" y="81"/>
                    </a:cubicBezTo>
                    <a:cubicBezTo>
                      <a:pt x="793" y="81"/>
                      <a:pt x="793" y="81"/>
                      <a:pt x="793" y="81"/>
                    </a:cubicBezTo>
                    <a:cubicBezTo>
                      <a:pt x="794" y="82"/>
                      <a:pt x="796" y="81"/>
                      <a:pt x="797" y="81"/>
                    </a:cubicBezTo>
                    <a:cubicBezTo>
                      <a:pt x="797" y="82"/>
                      <a:pt x="797" y="82"/>
                      <a:pt x="798" y="82"/>
                    </a:cubicBezTo>
                    <a:cubicBezTo>
                      <a:pt x="799" y="82"/>
                      <a:pt x="799" y="82"/>
                      <a:pt x="799" y="82"/>
                    </a:cubicBezTo>
                    <a:cubicBezTo>
                      <a:pt x="799" y="82"/>
                      <a:pt x="799" y="82"/>
                      <a:pt x="799" y="82"/>
                    </a:cubicBezTo>
                    <a:cubicBezTo>
                      <a:pt x="799" y="82"/>
                      <a:pt x="799" y="82"/>
                      <a:pt x="799" y="82"/>
                    </a:cubicBezTo>
                    <a:cubicBezTo>
                      <a:pt x="799" y="81"/>
                      <a:pt x="799" y="81"/>
                      <a:pt x="799" y="81"/>
                    </a:cubicBezTo>
                    <a:cubicBezTo>
                      <a:pt x="800" y="79"/>
                      <a:pt x="799" y="78"/>
                      <a:pt x="799" y="75"/>
                    </a:cubicBezTo>
                    <a:cubicBezTo>
                      <a:pt x="798" y="75"/>
                      <a:pt x="798" y="75"/>
                      <a:pt x="797" y="75"/>
                    </a:cubicBezTo>
                    <a:cubicBezTo>
                      <a:pt x="798" y="74"/>
                      <a:pt x="798" y="74"/>
                      <a:pt x="798" y="74"/>
                    </a:cubicBezTo>
                    <a:cubicBezTo>
                      <a:pt x="798" y="71"/>
                      <a:pt x="798" y="73"/>
                      <a:pt x="796" y="72"/>
                    </a:cubicBezTo>
                    <a:cubicBezTo>
                      <a:pt x="796" y="72"/>
                      <a:pt x="796" y="72"/>
                      <a:pt x="795" y="71"/>
                    </a:cubicBezTo>
                    <a:cubicBezTo>
                      <a:pt x="794" y="72"/>
                      <a:pt x="794" y="73"/>
                      <a:pt x="794" y="74"/>
                    </a:cubicBezTo>
                    <a:cubicBezTo>
                      <a:pt x="793" y="74"/>
                      <a:pt x="793" y="74"/>
                      <a:pt x="793" y="74"/>
                    </a:cubicBezTo>
                    <a:cubicBezTo>
                      <a:pt x="793" y="74"/>
                      <a:pt x="793" y="73"/>
                      <a:pt x="793" y="73"/>
                    </a:cubicBezTo>
                    <a:cubicBezTo>
                      <a:pt x="792" y="73"/>
                      <a:pt x="791" y="73"/>
                      <a:pt x="790" y="73"/>
                    </a:cubicBezTo>
                    <a:cubicBezTo>
                      <a:pt x="790" y="71"/>
                      <a:pt x="790" y="71"/>
                      <a:pt x="790" y="71"/>
                    </a:cubicBezTo>
                    <a:cubicBezTo>
                      <a:pt x="791" y="71"/>
                      <a:pt x="791" y="71"/>
                      <a:pt x="791" y="71"/>
                    </a:cubicBezTo>
                    <a:cubicBezTo>
                      <a:pt x="791" y="72"/>
                      <a:pt x="791" y="72"/>
                      <a:pt x="791" y="72"/>
                    </a:cubicBezTo>
                    <a:cubicBezTo>
                      <a:pt x="792" y="72"/>
                      <a:pt x="792" y="72"/>
                      <a:pt x="792" y="72"/>
                    </a:cubicBezTo>
                    <a:cubicBezTo>
                      <a:pt x="792" y="71"/>
                      <a:pt x="792" y="71"/>
                      <a:pt x="792" y="71"/>
                    </a:cubicBezTo>
                    <a:cubicBezTo>
                      <a:pt x="793" y="71"/>
                      <a:pt x="794" y="71"/>
                      <a:pt x="794" y="70"/>
                    </a:cubicBezTo>
                    <a:cubicBezTo>
                      <a:pt x="794" y="70"/>
                      <a:pt x="794" y="70"/>
                      <a:pt x="794" y="70"/>
                    </a:cubicBezTo>
                    <a:cubicBezTo>
                      <a:pt x="794" y="70"/>
                      <a:pt x="794" y="70"/>
                      <a:pt x="794" y="70"/>
                    </a:cubicBezTo>
                    <a:cubicBezTo>
                      <a:pt x="794" y="70"/>
                      <a:pt x="794" y="70"/>
                      <a:pt x="794" y="70"/>
                    </a:cubicBezTo>
                    <a:cubicBezTo>
                      <a:pt x="793" y="69"/>
                      <a:pt x="793" y="69"/>
                      <a:pt x="794" y="68"/>
                    </a:cubicBezTo>
                    <a:cubicBezTo>
                      <a:pt x="794" y="68"/>
                      <a:pt x="794" y="68"/>
                      <a:pt x="794" y="68"/>
                    </a:cubicBezTo>
                    <a:cubicBezTo>
                      <a:pt x="793" y="68"/>
                      <a:pt x="793" y="68"/>
                      <a:pt x="793" y="68"/>
                    </a:cubicBezTo>
                    <a:cubicBezTo>
                      <a:pt x="793" y="68"/>
                      <a:pt x="793" y="67"/>
                      <a:pt x="793" y="67"/>
                    </a:cubicBezTo>
                    <a:cubicBezTo>
                      <a:pt x="796" y="67"/>
                      <a:pt x="801" y="67"/>
                      <a:pt x="803" y="69"/>
                    </a:cubicBezTo>
                    <a:cubicBezTo>
                      <a:pt x="806" y="69"/>
                      <a:pt x="806" y="69"/>
                      <a:pt x="806" y="69"/>
                    </a:cubicBezTo>
                    <a:cubicBezTo>
                      <a:pt x="806" y="69"/>
                      <a:pt x="806" y="69"/>
                      <a:pt x="806" y="69"/>
                    </a:cubicBezTo>
                    <a:cubicBezTo>
                      <a:pt x="806" y="69"/>
                      <a:pt x="806" y="69"/>
                      <a:pt x="806" y="69"/>
                    </a:cubicBezTo>
                    <a:cubicBezTo>
                      <a:pt x="806" y="67"/>
                      <a:pt x="806" y="67"/>
                      <a:pt x="806" y="67"/>
                    </a:cubicBezTo>
                    <a:cubicBezTo>
                      <a:pt x="806" y="67"/>
                      <a:pt x="806" y="67"/>
                      <a:pt x="806" y="67"/>
                    </a:cubicBezTo>
                    <a:cubicBezTo>
                      <a:pt x="806" y="66"/>
                      <a:pt x="806" y="66"/>
                      <a:pt x="805" y="65"/>
                    </a:cubicBezTo>
                    <a:cubicBezTo>
                      <a:pt x="805" y="65"/>
                      <a:pt x="805" y="65"/>
                      <a:pt x="805" y="65"/>
                    </a:cubicBezTo>
                    <a:cubicBezTo>
                      <a:pt x="805" y="64"/>
                      <a:pt x="805" y="64"/>
                      <a:pt x="805" y="64"/>
                    </a:cubicBezTo>
                    <a:cubicBezTo>
                      <a:pt x="804" y="63"/>
                      <a:pt x="804" y="63"/>
                      <a:pt x="803" y="63"/>
                    </a:cubicBezTo>
                    <a:cubicBezTo>
                      <a:pt x="803" y="62"/>
                      <a:pt x="802" y="62"/>
                      <a:pt x="802" y="62"/>
                    </a:cubicBezTo>
                    <a:cubicBezTo>
                      <a:pt x="801" y="63"/>
                      <a:pt x="801" y="63"/>
                      <a:pt x="801" y="64"/>
                    </a:cubicBezTo>
                    <a:cubicBezTo>
                      <a:pt x="800" y="64"/>
                      <a:pt x="799" y="63"/>
                      <a:pt x="798" y="63"/>
                    </a:cubicBezTo>
                    <a:cubicBezTo>
                      <a:pt x="798" y="64"/>
                      <a:pt x="798" y="64"/>
                      <a:pt x="798" y="64"/>
                    </a:cubicBezTo>
                    <a:cubicBezTo>
                      <a:pt x="797" y="63"/>
                      <a:pt x="797" y="63"/>
                      <a:pt x="796" y="63"/>
                    </a:cubicBezTo>
                    <a:cubicBezTo>
                      <a:pt x="796" y="62"/>
                      <a:pt x="796" y="62"/>
                      <a:pt x="796" y="62"/>
                    </a:cubicBezTo>
                    <a:cubicBezTo>
                      <a:pt x="796" y="62"/>
                      <a:pt x="797" y="62"/>
                      <a:pt x="797" y="61"/>
                    </a:cubicBezTo>
                    <a:cubicBezTo>
                      <a:pt x="797" y="61"/>
                      <a:pt x="797" y="61"/>
                      <a:pt x="797" y="61"/>
                    </a:cubicBezTo>
                    <a:cubicBezTo>
                      <a:pt x="796" y="61"/>
                      <a:pt x="796" y="60"/>
                      <a:pt x="796" y="60"/>
                    </a:cubicBezTo>
                    <a:cubicBezTo>
                      <a:pt x="797" y="60"/>
                      <a:pt x="797" y="60"/>
                      <a:pt x="797" y="60"/>
                    </a:cubicBezTo>
                    <a:cubicBezTo>
                      <a:pt x="797" y="60"/>
                      <a:pt x="797" y="60"/>
                      <a:pt x="797" y="60"/>
                    </a:cubicBezTo>
                    <a:cubicBezTo>
                      <a:pt x="798" y="60"/>
                      <a:pt x="799" y="60"/>
                      <a:pt x="799" y="61"/>
                    </a:cubicBezTo>
                    <a:cubicBezTo>
                      <a:pt x="800" y="61"/>
                      <a:pt x="800" y="61"/>
                      <a:pt x="801" y="60"/>
                    </a:cubicBezTo>
                    <a:cubicBezTo>
                      <a:pt x="802" y="60"/>
                      <a:pt x="801" y="60"/>
                      <a:pt x="802" y="60"/>
                    </a:cubicBezTo>
                    <a:cubicBezTo>
                      <a:pt x="801" y="60"/>
                      <a:pt x="799" y="59"/>
                      <a:pt x="798" y="58"/>
                    </a:cubicBezTo>
                    <a:cubicBezTo>
                      <a:pt x="798" y="58"/>
                      <a:pt x="798" y="58"/>
                      <a:pt x="798" y="57"/>
                    </a:cubicBezTo>
                    <a:cubicBezTo>
                      <a:pt x="797" y="58"/>
                      <a:pt x="795" y="58"/>
                      <a:pt x="794" y="58"/>
                    </a:cubicBezTo>
                    <a:cubicBezTo>
                      <a:pt x="794" y="58"/>
                      <a:pt x="794" y="58"/>
                      <a:pt x="794" y="58"/>
                    </a:cubicBezTo>
                    <a:cubicBezTo>
                      <a:pt x="793" y="57"/>
                      <a:pt x="792" y="57"/>
                      <a:pt x="791" y="57"/>
                    </a:cubicBezTo>
                    <a:cubicBezTo>
                      <a:pt x="791" y="57"/>
                      <a:pt x="791" y="57"/>
                      <a:pt x="791" y="57"/>
                    </a:cubicBezTo>
                    <a:cubicBezTo>
                      <a:pt x="790" y="57"/>
                      <a:pt x="790" y="57"/>
                      <a:pt x="790" y="57"/>
                    </a:cubicBezTo>
                    <a:cubicBezTo>
                      <a:pt x="790" y="57"/>
                      <a:pt x="790" y="57"/>
                      <a:pt x="790" y="57"/>
                    </a:cubicBezTo>
                    <a:cubicBezTo>
                      <a:pt x="790" y="57"/>
                      <a:pt x="790" y="57"/>
                      <a:pt x="790" y="57"/>
                    </a:cubicBezTo>
                    <a:cubicBezTo>
                      <a:pt x="789" y="56"/>
                      <a:pt x="790" y="57"/>
                      <a:pt x="790" y="56"/>
                    </a:cubicBezTo>
                    <a:cubicBezTo>
                      <a:pt x="790" y="55"/>
                      <a:pt x="790" y="55"/>
                      <a:pt x="790" y="54"/>
                    </a:cubicBezTo>
                    <a:cubicBezTo>
                      <a:pt x="791" y="54"/>
                      <a:pt x="793" y="54"/>
                      <a:pt x="794" y="55"/>
                    </a:cubicBezTo>
                    <a:cubicBezTo>
                      <a:pt x="794" y="55"/>
                      <a:pt x="794" y="55"/>
                      <a:pt x="794" y="55"/>
                    </a:cubicBezTo>
                    <a:cubicBezTo>
                      <a:pt x="794" y="55"/>
                      <a:pt x="794" y="55"/>
                      <a:pt x="794" y="55"/>
                    </a:cubicBezTo>
                    <a:cubicBezTo>
                      <a:pt x="794" y="55"/>
                      <a:pt x="794" y="55"/>
                      <a:pt x="794" y="55"/>
                    </a:cubicBezTo>
                    <a:cubicBezTo>
                      <a:pt x="796" y="55"/>
                      <a:pt x="796" y="55"/>
                      <a:pt x="796" y="55"/>
                    </a:cubicBezTo>
                    <a:cubicBezTo>
                      <a:pt x="796" y="56"/>
                      <a:pt x="796" y="56"/>
                      <a:pt x="796" y="56"/>
                    </a:cubicBezTo>
                    <a:cubicBezTo>
                      <a:pt x="796" y="56"/>
                      <a:pt x="796" y="56"/>
                      <a:pt x="797" y="56"/>
                    </a:cubicBezTo>
                    <a:cubicBezTo>
                      <a:pt x="798" y="55"/>
                      <a:pt x="798" y="54"/>
                      <a:pt x="798" y="53"/>
                    </a:cubicBezTo>
                    <a:cubicBezTo>
                      <a:pt x="798" y="53"/>
                      <a:pt x="798" y="53"/>
                      <a:pt x="798" y="53"/>
                    </a:cubicBezTo>
                    <a:cubicBezTo>
                      <a:pt x="799" y="52"/>
                      <a:pt x="800" y="52"/>
                      <a:pt x="801" y="51"/>
                    </a:cubicBezTo>
                    <a:cubicBezTo>
                      <a:pt x="801" y="51"/>
                      <a:pt x="801" y="51"/>
                      <a:pt x="801" y="51"/>
                    </a:cubicBezTo>
                    <a:cubicBezTo>
                      <a:pt x="801" y="51"/>
                      <a:pt x="801" y="50"/>
                      <a:pt x="801" y="50"/>
                    </a:cubicBezTo>
                    <a:cubicBezTo>
                      <a:pt x="801" y="50"/>
                      <a:pt x="801" y="50"/>
                      <a:pt x="801" y="50"/>
                    </a:cubicBezTo>
                    <a:cubicBezTo>
                      <a:pt x="801" y="49"/>
                      <a:pt x="801" y="49"/>
                      <a:pt x="801" y="49"/>
                    </a:cubicBezTo>
                    <a:cubicBezTo>
                      <a:pt x="801" y="49"/>
                      <a:pt x="801" y="49"/>
                      <a:pt x="801" y="49"/>
                    </a:cubicBezTo>
                    <a:cubicBezTo>
                      <a:pt x="801" y="48"/>
                      <a:pt x="802" y="47"/>
                      <a:pt x="803" y="47"/>
                    </a:cubicBezTo>
                    <a:cubicBezTo>
                      <a:pt x="803" y="45"/>
                      <a:pt x="803" y="45"/>
                      <a:pt x="803" y="45"/>
                    </a:cubicBezTo>
                    <a:cubicBezTo>
                      <a:pt x="802" y="45"/>
                      <a:pt x="802" y="45"/>
                      <a:pt x="801" y="45"/>
                    </a:cubicBezTo>
                    <a:cubicBezTo>
                      <a:pt x="801" y="45"/>
                      <a:pt x="801" y="45"/>
                      <a:pt x="801" y="45"/>
                    </a:cubicBezTo>
                    <a:cubicBezTo>
                      <a:pt x="803" y="44"/>
                      <a:pt x="805" y="44"/>
                      <a:pt x="808" y="44"/>
                    </a:cubicBezTo>
                    <a:cubicBezTo>
                      <a:pt x="808" y="41"/>
                      <a:pt x="808" y="42"/>
                      <a:pt x="810" y="41"/>
                    </a:cubicBezTo>
                    <a:cubicBezTo>
                      <a:pt x="810" y="41"/>
                      <a:pt x="810" y="40"/>
                      <a:pt x="811" y="40"/>
                    </a:cubicBezTo>
                    <a:cubicBezTo>
                      <a:pt x="811" y="39"/>
                      <a:pt x="811" y="39"/>
                      <a:pt x="811" y="39"/>
                    </a:cubicBezTo>
                    <a:cubicBezTo>
                      <a:pt x="809" y="38"/>
                      <a:pt x="805" y="37"/>
                      <a:pt x="803" y="38"/>
                    </a:cubicBezTo>
                    <a:cubicBezTo>
                      <a:pt x="803" y="38"/>
                      <a:pt x="803" y="38"/>
                      <a:pt x="803" y="38"/>
                    </a:cubicBezTo>
                    <a:cubicBezTo>
                      <a:pt x="802" y="38"/>
                      <a:pt x="802" y="38"/>
                      <a:pt x="802" y="38"/>
                    </a:cubicBezTo>
                    <a:cubicBezTo>
                      <a:pt x="802" y="38"/>
                      <a:pt x="802" y="39"/>
                      <a:pt x="802" y="39"/>
                    </a:cubicBezTo>
                    <a:cubicBezTo>
                      <a:pt x="801" y="39"/>
                      <a:pt x="801" y="39"/>
                      <a:pt x="801" y="39"/>
                    </a:cubicBezTo>
                    <a:cubicBezTo>
                      <a:pt x="801" y="39"/>
                      <a:pt x="801" y="39"/>
                      <a:pt x="801" y="39"/>
                    </a:cubicBezTo>
                    <a:cubicBezTo>
                      <a:pt x="800" y="40"/>
                      <a:pt x="799" y="39"/>
                      <a:pt x="798" y="40"/>
                    </a:cubicBezTo>
                    <a:cubicBezTo>
                      <a:pt x="798" y="40"/>
                      <a:pt x="798" y="40"/>
                      <a:pt x="798" y="40"/>
                    </a:cubicBezTo>
                    <a:cubicBezTo>
                      <a:pt x="798" y="39"/>
                      <a:pt x="798" y="39"/>
                      <a:pt x="798" y="39"/>
                    </a:cubicBezTo>
                    <a:cubicBezTo>
                      <a:pt x="797" y="39"/>
                      <a:pt x="797" y="39"/>
                      <a:pt x="797" y="39"/>
                    </a:cubicBezTo>
                    <a:cubicBezTo>
                      <a:pt x="797" y="38"/>
                      <a:pt x="797" y="38"/>
                      <a:pt x="797" y="38"/>
                    </a:cubicBezTo>
                    <a:cubicBezTo>
                      <a:pt x="797" y="38"/>
                      <a:pt x="797" y="38"/>
                      <a:pt x="797" y="37"/>
                    </a:cubicBezTo>
                    <a:cubicBezTo>
                      <a:pt x="796" y="37"/>
                      <a:pt x="796" y="37"/>
                      <a:pt x="796" y="37"/>
                    </a:cubicBezTo>
                    <a:cubicBezTo>
                      <a:pt x="796" y="37"/>
                      <a:pt x="796" y="37"/>
                      <a:pt x="796" y="37"/>
                    </a:cubicBezTo>
                    <a:cubicBezTo>
                      <a:pt x="797" y="37"/>
                      <a:pt x="797" y="37"/>
                      <a:pt x="797" y="37"/>
                    </a:cubicBezTo>
                    <a:cubicBezTo>
                      <a:pt x="797" y="36"/>
                      <a:pt x="797" y="36"/>
                      <a:pt x="798" y="35"/>
                    </a:cubicBezTo>
                    <a:cubicBezTo>
                      <a:pt x="802" y="35"/>
                      <a:pt x="805" y="36"/>
                      <a:pt x="808" y="37"/>
                    </a:cubicBezTo>
                    <a:cubicBezTo>
                      <a:pt x="809" y="37"/>
                      <a:pt x="811" y="36"/>
                      <a:pt x="812" y="37"/>
                    </a:cubicBezTo>
                    <a:cubicBezTo>
                      <a:pt x="814" y="37"/>
                      <a:pt x="814" y="37"/>
                      <a:pt x="814" y="37"/>
                    </a:cubicBezTo>
                    <a:cubicBezTo>
                      <a:pt x="814" y="37"/>
                      <a:pt x="814" y="36"/>
                      <a:pt x="814" y="36"/>
                    </a:cubicBezTo>
                    <a:cubicBezTo>
                      <a:pt x="815" y="36"/>
                      <a:pt x="815" y="35"/>
                      <a:pt x="816" y="35"/>
                    </a:cubicBezTo>
                    <a:cubicBezTo>
                      <a:pt x="816" y="35"/>
                      <a:pt x="816" y="35"/>
                      <a:pt x="816" y="35"/>
                    </a:cubicBezTo>
                    <a:cubicBezTo>
                      <a:pt x="817" y="35"/>
                      <a:pt x="817" y="35"/>
                      <a:pt x="817" y="35"/>
                    </a:cubicBezTo>
                    <a:cubicBezTo>
                      <a:pt x="817" y="34"/>
                      <a:pt x="818" y="33"/>
                      <a:pt x="818" y="33"/>
                    </a:cubicBezTo>
                    <a:cubicBezTo>
                      <a:pt x="818" y="32"/>
                      <a:pt x="818" y="32"/>
                      <a:pt x="818" y="32"/>
                    </a:cubicBezTo>
                    <a:cubicBezTo>
                      <a:pt x="818" y="32"/>
                      <a:pt x="814" y="31"/>
                      <a:pt x="814" y="31"/>
                    </a:cubicBezTo>
                    <a:cubicBezTo>
                      <a:pt x="814" y="32"/>
                      <a:pt x="814" y="32"/>
                      <a:pt x="813" y="33"/>
                    </a:cubicBezTo>
                    <a:cubicBezTo>
                      <a:pt x="812" y="32"/>
                      <a:pt x="811" y="32"/>
                      <a:pt x="810" y="32"/>
                    </a:cubicBezTo>
                    <a:cubicBezTo>
                      <a:pt x="808" y="33"/>
                      <a:pt x="805" y="34"/>
                      <a:pt x="803" y="32"/>
                    </a:cubicBezTo>
                    <a:cubicBezTo>
                      <a:pt x="803" y="32"/>
                      <a:pt x="803" y="32"/>
                      <a:pt x="803" y="32"/>
                    </a:cubicBezTo>
                    <a:cubicBezTo>
                      <a:pt x="803" y="32"/>
                      <a:pt x="803" y="32"/>
                      <a:pt x="803" y="32"/>
                    </a:cubicBezTo>
                    <a:cubicBezTo>
                      <a:pt x="804" y="31"/>
                      <a:pt x="806" y="31"/>
                      <a:pt x="807" y="31"/>
                    </a:cubicBezTo>
                    <a:cubicBezTo>
                      <a:pt x="807" y="31"/>
                      <a:pt x="808" y="30"/>
                      <a:pt x="808" y="30"/>
                    </a:cubicBezTo>
                    <a:cubicBezTo>
                      <a:pt x="810" y="30"/>
                      <a:pt x="811" y="30"/>
                      <a:pt x="813" y="30"/>
                    </a:cubicBezTo>
                    <a:cubicBezTo>
                      <a:pt x="813" y="31"/>
                      <a:pt x="813" y="31"/>
                      <a:pt x="813" y="31"/>
                    </a:cubicBezTo>
                    <a:cubicBezTo>
                      <a:pt x="814" y="31"/>
                      <a:pt x="815" y="31"/>
                      <a:pt x="815" y="30"/>
                    </a:cubicBezTo>
                    <a:cubicBezTo>
                      <a:pt x="815" y="30"/>
                      <a:pt x="815" y="30"/>
                      <a:pt x="815" y="30"/>
                    </a:cubicBezTo>
                    <a:cubicBezTo>
                      <a:pt x="817" y="30"/>
                      <a:pt x="818" y="31"/>
                      <a:pt x="820" y="31"/>
                    </a:cubicBezTo>
                    <a:cubicBezTo>
                      <a:pt x="820" y="30"/>
                      <a:pt x="820" y="30"/>
                      <a:pt x="821" y="29"/>
                    </a:cubicBezTo>
                    <a:cubicBezTo>
                      <a:pt x="822" y="29"/>
                      <a:pt x="823" y="29"/>
                      <a:pt x="825" y="29"/>
                    </a:cubicBezTo>
                    <a:cubicBezTo>
                      <a:pt x="825" y="27"/>
                      <a:pt x="825" y="27"/>
                      <a:pt x="825" y="27"/>
                    </a:cubicBezTo>
                    <a:cubicBezTo>
                      <a:pt x="825" y="27"/>
                      <a:pt x="825" y="27"/>
                      <a:pt x="825" y="27"/>
                    </a:cubicBezTo>
                    <a:cubicBezTo>
                      <a:pt x="825" y="27"/>
                      <a:pt x="825" y="27"/>
                      <a:pt x="825" y="27"/>
                    </a:cubicBezTo>
                    <a:cubicBezTo>
                      <a:pt x="827" y="27"/>
                      <a:pt x="827" y="27"/>
                      <a:pt x="827" y="27"/>
                    </a:cubicBezTo>
                    <a:cubicBezTo>
                      <a:pt x="827" y="27"/>
                      <a:pt x="827" y="27"/>
                      <a:pt x="827" y="27"/>
                    </a:cubicBezTo>
                    <a:cubicBezTo>
                      <a:pt x="828" y="27"/>
                      <a:pt x="828" y="27"/>
                      <a:pt x="828" y="27"/>
                    </a:cubicBezTo>
                    <a:cubicBezTo>
                      <a:pt x="828" y="26"/>
                      <a:pt x="829" y="26"/>
                      <a:pt x="829" y="26"/>
                    </a:cubicBezTo>
                    <a:cubicBezTo>
                      <a:pt x="830" y="26"/>
                      <a:pt x="830" y="26"/>
                      <a:pt x="830" y="26"/>
                    </a:cubicBezTo>
                    <a:cubicBezTo>
                      <a:pt x="830" y="25"/>
                      <a:pt x="830" y="25"/>
                      <a:pt x="830" y="25"/>
                    </a:cubicBezTo>
                    <a:cubicBezTo>
                      <a:pt x="831" y="25"/>
                      <a:pt x="832" y="27"/>
                      <a:pt x="833" y="25"/>
                    </a:cubicBezTo>
                    <a:cubicBezTo>
                      <a:pt x="834" y="25"/>
                      <a:pt x="834" y="25"/>
                      <a:pt x="834" y="25"/>
                    </a:cubicBezTo>
                    <a:cubicBezTo>
                      <a:pt x="834" y="24"/>
                      <a:pt x="833" y="24"/>
                      <a:pt x="833" y="24"/>
                    </a:cubicBezTo>
                    <a:cubicBezTo>
                      <a:pt x="832" y="23"/>
                      <a:pt x="832" y="24"/>
                      <a:pt x="832" y="23"/>
                    </a:cubicBezTo>
                    <a:cubicBezTo>
                      <a:pt x="830" y="22"/>
                      <a:pt x="828" y="22"/>
                      <a:pt x="826" y="22"/>
                    </a:cubicBezTo>
                    <a:cubicBezTo>
                      <a:pt x="826" y="22"/>
                      <a:pt x="826" y="22"/>
                      <a:pt x="825" y="23"/>
                    </a:cubicBezTo>
                    <a:cubicBezTo>
                      <a:pt x="825" y="22"/>
                      <a:pt x="825" y="22"/>
                      <a:pt x="825" y="22"/>
                    </a:cubicBezTo>
                    <a:cubicBezTo>
                      <a:pt x="823" y="22"/>
                      <a:pt x="823" y="22"/>
                      <a:pt x="823" y="22"/>
                    </a:cubicBezTo>
                    <a:cubicBezTo>
                      <a:pt x="823" y="22"/>
                      <a:pt x="823" y="22"/>
                      <a:pt x="823" y="22"/>
                    </a:cubicBezTo>
                    <a:cubicBezTo>
                      <a:pt x="819" y="22"/>
                      <a:pt x="819" y="22"/>
                      <a:pt x="819" y="22"/>
                    </a:cubicBezTo>
                    <a:cubicBezTo>
                      <a:pt x="818" y="22"/>
                      <a:pt x="816" y="21"/>
                      <a:pt x="814" y="21"/>
                    </a:cubicBezTo>
                    <a:cubicBezTo>
                      <a:pt x="814" y="21"/>
                      <a:pt x="813" y="22"/>
                      <a:pt x="812" y="22"/>
                    </a:cubicBezTo>
                    <a:cubicBezTo>
                      <a:pt x="812" y="21"/>
                      <a:pt x="812" y="21"/>
                      <a:pt x="812" y="21"/>
                    </a:cubicBezTo>
                    <a:cubicBezTo>
                      <a:pt x="809" y="21"/>
                      <a:pt x="809" y="21"/>
                      <a:pt x="809" y="21"/>
                    </a:cubicBezTo>
                    <a:cubicBezTo>
                      <a:pt x="808" y="22"/>
                      <a:pt x="808" y="22"/>
                      <a:pt x="808" y="23"/>
                    </a:cubicBezTo>
                    <a:cubicBezTo>
                      <a:pt x="806" y="23"/>
                      <a:pt x="805" y="23"/>
                      <a:pt x="803" y="24"/>
                    </a:cubicBezTo>
                    <a:cubicBezTo>
                      <a:pt x="803" y="25"/>
                      <a:pt x="803" y="25"/>
                      <a:pt x="803" y="25"/>
                    </a:cubicBezTo>
                    <a:cubicBezTo>
                      <a:pt x="801" y="25"/>
                      <a:pt x="800" y="24"/>
                      <a:pt x="799" y="23"/>
                    </a:cubicBezTo>
                    <a:cubicBezTo>
                      <a:pt x="799" y="24"/>
                      <a:pt x="799" y="24"/>
                      <a:pt x="798" y="24"/>
                    </a:cubicBezTo>
                    <a:cubicBezTo>
                      <a:pt x="798" y="25"/>
                      <a:pt x="798" y="25"/>
                      <a:pt x="798" y="25"/>
                    </a:cubicBezTo>
                    <a:cubicBezTo>
                      <a:pt x="798" y="25"/>
                      <a:pt x="798" y="25"/>
                      <a:pt x="798" y="25"/>
                    </a:cubicBezTo>
                    <a:cubicBezTo>
                      <a:pt x="798" y="24"/>
                      <a:pt x="798" y="24"/>
                      <a:pt x="798" y="24"/>
                    </a:cubicBezTo>
                    <a:cubicBezTo>
                      <a:pt x="798" y="24"/>
                      <a:pt x="798" y="24"/>
                      <a:pt x="797" y="24"/>
                    </a:cubicBezTo>
                    <a:cubicBezTo>
                      <a:pt x="797" y="23"/>
                      <a:pt x="797" y="23"/>
                      <a:pt x="797" y="23"/>
                    </a:cubicBezTo>
                    <a:cubicBezTo>
                      <a:pt x="797" y="23"/>
                      <a:pt x="797" y="23"/>
                      <a:pt x="797" y="23"/>
                    </a:cubicBezTo>
                    <a:cubicBezTo>
                      <a:pt x="797" y="22"/>
                      <a:pt x="797" y="22"/>
                      <a:pt x="797" y="22"/>
                    </a:cubicBezTo>
                    <a:cubicBezTo>
                      <a:pt x="796" y="23"/>
                      <a:pt x="796" y="23"/>
                      <a:pt x="795" y="24"/>
                    </a:cubicBezTo>
                    <a:cubicBezTo>
                      <a:pt x="795" y="24"/>
                      <a:pt x="794" y="24"/>
                      <a:pt x="794" y="24"/>
                    </a:cubicBezTo>
                    <a:cubicBezTo>
                      <a:pt x="794" y="24"/>
                      <a:pt x="794" y="24"/>
                      <a:pt x="794" y="25"/>
                    </a:cubicBezTo>
                    <a:cubicBezTo>
                      <a:pt x="793" y="25"/>
                      <a:pt x="793" y="25"/>
                      <a:pt x="793" y="25"/>
                    </a:cubicBezTo>
                    <a:cubicBezTo>
                      <a:pt x="793" y="25"/>
                      <a:pt x="793" y="25"/>
                      <a:pt x="793" y="25"/>
                    </a:cubicBezTo>
                    <a:cubicBezTo>
                      <a:pt x="792" y="25"/>
                      <a:pt x="792" y="25"/>
                      <a:pt x="792" y="25"/>
                    </a:cubicBezTo>
                    <a:cubicBezTo>
                      <a:pt x="792" y="26"/>
                      <a:pt x="792" y="26"/>
                      <a:pt x="792" y="26"/>
                    </a:cubicBezTo>
                    <a:cubicBezTo>
                      <a:pt x="790" y="26"/>
                      <a:pt x="790" y="26"/>
                      <a:pt x="790" y="26"/>
                    </a:cubicBezTo>
                    <a:cubicBezTo>
                      <a:pt x="789" y="26"/>
                      <a:pt x="789" y="27"/>
                      <a:pt x="788" y="28"/>
                    </a:cubicBezTo>
                    <a:cubicBezTo>
                      <a:pt x="788" y="28"/>
                      <a:pt x="782" y="29"/>
                      <a:pt x="781" y="29"/>
                    </a:cubicBezTo>
                    <a:cubicBezTo>
                      <a:pt x="781" y="28"/>
                      <a:pt x="781" y="28"/>
                      <a:pt x="781" y="28"/>
                    </a:cubicBezTo>
                    <a:cubicBezTo>
                      <a:pt x="780" y="28"/>
                      <a:pt x="779" y="29"/>
                      <a:pt x="779" y="29"/>
                    </a:cubicBezTo>
                    <a:cubicBezTo>
                      <a:pt x="779" y="29"/>
                      <a:pt x="779" y="29"/>
                      <a:pt x="779" y="29"/>
                    </a:cubicBezTo>
                    <a:cubicBezTo>
                      <a:pt x="778" y="29"/>
                      <a:pt x="778" y="29"/>
                      <a:pt x="778" y="29"/>
                    </a:cubicBezTo>
                    <a:cubicBezTo>
                      <a:pt x="777" y="29"/>
                      <a:pt x="777" y="29"/>
                      <a:pt x="777" y="29"/>
                    </a:cubicBezTo>
                    <a:cubicBezTo>
                      <a:pt x="777" y="28"/>
                      <a:pt x="777" y="28"/>
                      <a:pt x="777" y="28"/>
                    </a:cubicBezTo>
                    <a:cubicBezTo>
                      <a:pt x="776" y="28"/>
                      <a:pt x="776" y="28"/>
                      <a:pt x="776" y="28"/>
                    </a:cubicBezTo>
                    <a:cubicBezTo>
                      <a:pt x="776" y="28"/>
                      <a:pt x="776" y="28"/>
                      <a:pt x="776" y="28"/>
                    </a:cubicBezTo>
                    <a:cubicBezTo>
                      <a:pt x="777" y="28"/>
                      <a:pt x="777" y="28"/>
                      <a:pt x="777" y="28"/>
                    </a:cubicBezTo>
                    <a:cubicBezTo>
                      <a:pt x="777" y="27"/>
                      <a:pt x="779" y="26"/>
                      <a:pt x="780" y="26"/>
                    </a:cubicBezTo>
                    <a:cubicBezTo>
                      <a:pt x="780" y="27"/>
                      <a:pt x="780" y="27"/>
                      <a:pt x="780" y="27"/>
                    </a:cubicBezTo>
                    <a:cubicBezTo>
                      <a:pt x="782" y="27"/>
                      <a:pt x="782" y="27"/>
                      <a:pt x="782" y="27"/>
                    </a:cubicBezTo>
                    <a:cubicBezTo>
                      <a:pt x="782" y="26"/>
                      <a:pt x="782" y="26"/>
                      <a:pt x="783" y="26"/>
                    </a:cubicBezTo>
                    <a:cubicBezTo>
                      <a:pt x="784" y="25"/>
                      <a:pt x="784" y="25"/>
                      <a:pt x="785" y="25"/>
                    </a:cubicBezTo>
                    <a:cubicBezTo>
                      <a:pt x="785" y="25"/>
                      <a:pt x="785" y="25"/>
                      <a:pt x="785" y="25"/>
                    </a:cubicBezTo>
                    <a:cubicBezTo>
                      <a:pt x="786" y="24"/>
                      <a:pt x="786" y="24"/>
                      <a:pt x="787" y="23"/>
                    </a:cubicBezTo>
                    <a:cubicBezTo>
                      <a:pt x="787" y="22"/>
                      <a:pt x="787" y="22"/>
                      <a:pt x="787" y="22"/>
                    </a:cubicBezTo>
                    <a:cubicBezTo>
                      <a:pt x="787" y="22"/>
                      <a:pt x="788" y="22"/>
                      <a:pt x="788" y="22"/>
                    </a:cubicBezTo>
                    <a:cubicBezTo>
                      <a:pt x="788" y="21"/>
                      <a:pt x="788" y="21"/>
                      <a:pt x="788" y="21"/>
                    </a:cubicBezTo>
                    <a:cubicBezTo>
                      <a:pt x="788" y="21"/>
                      <a:pt x="788" y="21"/>
                      <a:pt x="788" y="21"/>
                    </a:cubicBezTo>
                    <a:cubicBezTo>
                      <a:pt x="788" y="20"/>
                      <a:pt x="788" y="20"/>
                      <a:pt x="788" y="19"/>
                    </a:cubicBezTo>
                    <a:cubicBezTo>
                      <a:pt x="786" y="19"/>
                      <a:pt x="783" y="20"/>
                      <a:pt x="782" y="19"/>
                    </a:cubicBezTo>
                    <a:cubicBezTo>
                      <a:pt x="780" y="19"/>
                      <a:pt x="780" y="19"/>
                      <a:pt x="779" y="20"/>
                    </a:cubicBezTo>
                    <a:cubicBezTo>
                      <a:pt x="779" y="23"/>
                      <a:pt x="779" y="23"/>
                      <a:pt x="779" y="23"/>
                    </a:cubicBezTo>
                    <a:cubicBezTo>
                      <a:pt x="778" y="23"/>
                      <a:pt x="778" y="23"/>
                      <a:pt x="778" y="23"/>
                    </a:cubicBezTo>
                    <a:cubicBezTo>
                      <a:pt x="778" y="22"/>
                      <a:pt x="778" y="22"/>
                      <a:pt x="778" y="22"/>
                    </a:cubicBezTo>
                    <a:cubicBezTo>
                      <a:pt x="776" y="22"/>
                      <a:pt x="775" y="22"/>
                      <a:pt x="774" y="23"/>
                    </a:cubicBezTo>
                    <a:cubicBezTo>
                      <a:pt x="771" y="23"/>
                      <a:pt x="771" y="23"/>
                      <a:pt x="771" y="23"/>
                    </a:cubicBezTo>
                    <a:cubicBezTo>
                      <a:pt x="771" y="23"/>
                      <a:pt x="771" y="23"/>
                      <a:pt x="771" y="23"/>
                    </a:cubicBezTo>
                    <a:cubicBezTo>
                      <a:pt x="768" y="23"/>
                      <a:pt x="768" y="23"/>
                      <a:pt x="768" y="23"/>
                    </a:cubicBezTo>
                    <a:cubicBezTo>
                      <a:pt x="768" y="22"/>
                      <a:pt x="769" y="21"/>
                      <a:pt x="769" y="19"/>
                    </a:cubicBezTo>
                    <a:cubicBezTo>
                      <a:pt x="766" y="19"/>
                      <a:pt x="764" y="19"/>
                      <a:pt x="761" y="19"/>
                    </a:cubicBezTo>
                    <a:cubicBezTo>
                      <a:pt x="756" y="19"/>
                      <a:pt x="756" y="19"/>
                      <a:pt x="756" y="19"/>
                    </a:cubicBezTo>
                    <a:cubicBezTo>
                      <a:pt x="756" y="20"/>
                      <a:pt x="756" y="20"/>
                      <a:pt x="756" y="20"/>
                    </a:cubicBezTo>
                    <a:cubicBezTo>
                      <a:pt x="753" y="20"/>
                      <a:pt x="753" y="20"/>
                      <a:pt x="753" y="20"/>
                    </a:cubicBezTo>
                    <a:cubicBezTo>
                      <a:pt x="753" y="20"/>
                      <a:pt x="753" y="20"/>
                      <a:pt x="753" y="20"/>
                    </a:cubicBezTo>
                    <a:cubicBezTo>
                      <a:pt x="752" y="21"/>
                      <a:pt x="751" y="20"/>
                      <a:pt x="750" y="19"/>
                    </a:cubicBezTo>
                    <a:cubicBezTo>
                      <a:pt x="749" y="20"/>
                      <a:pt x="748" y="20"/>
                      <a:pt x="748" y="20"/>
                    </a:cubicBezTo>
                    <a:cubicBezTo>
                      <a:pt x="748" y="20"/>
                      <a:pt x="748" y="20"/>
                      <a:pt x="748" y="20"/>
                    </a:cubicBezTo>
                    <a:cubicBezTo>
                      <a:pt x="747" y="20"/>
                      <a:pt x="747" y="20"/>
                      <a:pt x="746" y="20"/>
                    </a:cubicBezTo>
                    <a:cubicBezTo>
                      <a:pt x="746" y="20"/>
                      <a:pt x="746" y="20"/>
                      <a:pt x="746" y="20"/>
                    </a:cubicBezTo>
                    <a:cubicBezTo>
                      <a:pt x="745" y="20"/>
                      <a:pt x="744" y="20"/>
                      <a:pt x="743" y="21"/>
                    </a:cubicBezTo>
                    <a:cubicBezTo>
                      <a:pt x="743" y="21"/>
                      <a:pt x="743" y="21"/>
                      <a:pt x="743" y="21"/>
                    </a:cubicBezTo>
                    <a:cubicBezTo>
                      <a:pt x="743" y="21"/>
                      <a:pt x="743" y="21"/>
                      <a:pt x="743" y="21"/>
                    </a:cubicBezTo>
                    <a:cubicBezTo>
                      <a:pt x="743" y="21"/>
                      <a:pt x="742" y="21"/>
                      <a:pt x="742" y="22"/>
                    </a:cubicBezTo>
                    <a:cubicBezTo>
                      <a:pt x="741" y="22"/>
                      <a:pt x="741" y="21"/>
                      <a:pt x="740" y="22"/>
                    </a:cubicBezTo>
                    <a:cubicBezTo>
                      <a:pt x="738" y="22"/>
                      <a:pt x="736" y="22"/>
                      <a:pt x="735" y="24"/>
                    </a:cubicBezTo>
                    <a:cubicBezTo>
                      <a:pt x="734" y="24"/>
                      <a:pt x="734" y="24"/>
                      <a:pt x="733" y="24"/>
                    </a:cubicBezTo>
                    <a:cubicBezTo>
                      <a:pt x="734" y="22"/>
                      <a:pt x="735" y="22"/>
                      <a:pt x="737" y="22"/>
                    </a:cubicBezTo>
                    <a:cubicBezTo>
                      <a:pt x="739" y="22"/>
                      <a:pt x="739" y="22"/>
                      <a:pt x="739" y="22"/>
                    </a:cubicBezTo>
                    <a:cubicBezTo>
                      <a:pt x="739" y="21"/>
                      <a:pt x="739" y="21"/>
                      <a:pt x="739" y="21"/>
                    </a:cubicBezTo>
                    <a:cubicBezTo>
                      <a:pt x="740" y="21"/>
                      <a:pt x="740" y="21"/>
                      <a:pt x="740" y="21"/>
                    </a:cubicBezTo>
                    <a:cubicBezTo>
                      <a:pt x="740" y="21"/>
                      <a:pt x="740" y="21"/>
                      <a:pt x="740" y="21"/>
                    </a:cubicBezTo>
                    <a:cubicBezTo>
                      <a:pt x="741" y="21"/>
                      <a:pt x="741" y="21"/>
                      <a:pt x="742" y="20"/>
                    </a:cubicBezTo>
                    <a:cubicBezTo>
                      <a:pt x="743" y="20"/>
                      <a:pt x="745" y="20"/>
                      <a:pt x="745" y="19"/>
                    </a:cubicBezTo>
                    <a:cubicBezTo>
                      <a:pt x="746" y="19"/>
                      <a:pt x="746" y="19"/>
                      <a:pt x="746" y="19"/>
                    </a:cubicBezTo>
                    <a:cubicBezTo>
                      <a:pt x="746" y="18"/>
                      <a:pt x="746" y="18"/>
                      <a:pt x="746" y="18"/>
                    </a:cubicBezTo>
                    <a:cubicBezTo>
                      <a:pt x="746" y="18"/>
                      <a:pt x="747" y="18"/>
                      <a:pt x="748" y="18"/>
                    </a:cubicBezTo>
                    <a:cubicBezTo>
                      <a:pt x="748" y="17"/>
                      <a:pt x="748" y="17"/>
                      <a:pt x="748" y="17"/>
                    </a:cubicBezTo>
                    <a:cubicBezTo>
                      <a:pt x="748" y="17"/>
                      <a:pt x="748" y="17"/>
                      <a:pt x="748" y="17"/>
                    </a:cubicBezTo>
                    <a:cubicBezTo>
                      <a:pt x="748" y="17"/>
                      <a:pt x="748" y="17"/>
                      <a:pt x="748" y="17"/>
                    </a:cubicBezTo>
                    <a:cubicBezTo>
                      <a:pt x="750" y="17"/>
                      <a:pt x="752" y="17"/>
                      <a:pt x="752" y="17"/>
                    </a:cubicBezTo>
                    <a:cubicBezTo>
                      <a:pt x="760" y="17"/>
                      <a:pt x="760" y="17"/>
                      <a:pt x="760" y="17"/>
                    </a:cubicBezTo>
                    <a:cubicBezTo>
                      <a:pt x="760" y="17"/>
                      <a:pt x="760" y="17"/>
                      <a:pt x="760" y="17"/>
                    </a:cubicBezTo>
                    <a:cubicBezTo>
                      <a:pt x="761" y="17"/>
                      <a:pt x="761" y="17"/>
                      <a:pt x="761" y="17"/>
                    </a:cubicBezTo>
                    <a:cubicBezTo>
                      <a:pt x="761" y="17"/>
                      <a:pt x="761" y="17"/>
                      <a:pt x="761" y="17"/>
                    </a:cubicBezTo>
                    <a:cubicBezTo>
                      <a:pt x="763" y="17"/>
                      <a:pt x="763" y="17"/>
                      <a:pt x="763" y="17"/>
                    </a:cubicBezTo>
                    <a:cubicBezTo>
                      <a:pt x="763" y="18"/>
                      <a:pt x="763" y="18"/>
                      <a:pt x="763" y="18"/>
                    </a:cubicBezTo>
                    <a:cubicBezTo>
                      <a:pt x="764" y="18"/>
                      <a:pt x="764" y="18"/>
                      <a:pt x="765" y="17"/>
                    </a:cubicBezTo>
                    <a:cubicBezTo>
                      <a:pt x="767" y="18"/>
                      <a:pt x="768" y="18"/>
                      <a:pt x="770" y="18"/>
                    </a:cubicBezTo>
                    <a:cubicBezTo>
                      <a:pt x="770" y="17"/>
                      <a:pt x="770" y="17"/>
                      <a:pt x="770" y="17"/>
                    </a:cubicBezTo>
                    <a:cubicBezTo>
                      <a:pt x="774" y="16"/>
                      <a:pt x="777" y="19"/>
                      <a:pt x="781" y="18"/>
                    </a:cubicBezTo>
                    <a:cubicBezTo>
                      <a:pt x="781" y="18"/>
                      <a:pt x="781" y="18"/>
                      <a:pt x="781" y="18"/>
                    </a:cubicBezTo>
                    <a:cubicBezTo>
                      <a:pt x="782" y="18"/>
                      <a:pt x="782" y="18"/>
                      <a:pt x="782" y="18"/>
                    </a:cubicBezTo>
                    <a:cubicBezTo>
                      <a:pt x="782" y="17"/>
                      <a:pt x="782" y="17"/>
                      <a:pt x="782" y="17"/>
                    </a:cubicBezTo>
                    <a:cubicBezTo>
                      <a:pt x="784" y="17"/>
                      <a:pt x="786" y="17"/>
                      <a:pt x="788" y="17"/>
                    </a:cubicBezTo>
                    <a:cubicBezTo>
                      <a:pt x="788" y="17"/>
                      <a:pt x="788" y="17"/>
                      <a:pt x="788" y="17"/>
                    </a:cubicBezTo>
                    <a:cubicBezTo>
                      <a:pt x="790" y="17"/>
                      <a:pt x="790" y="17"/>
                      <a:pt x="790" y="17"/>
                    </a:cubicBezTo>
                    <a:cubicBezTo>
                      <a:pt x="790" y="17"/>
                      <a:pt x="790" y="17"/>
                      <a:pt x="790" y="17"/>
                    </a:cubicBezTo>
                    <a:cubicBezTo>
                      <a:pt x="790" y="17"/>
                      <a:pt x="790" y="17"/>
                      <a:pt x="790" y="17"/>
                    </a:cubicBezTo>
                    <a:cubicBezTo>
                      <a:pt x="791" y="16"/>
                      <a:pt x="791" y="16"/>
                      <a:pt x="792" y="15"/>
                    </a:cubicBezTo>
                    <a:cubicBezTo>
                      <a:pt x="793" y="15"/>
                      <a:pt x="793" y="15"/>
                      <a:pt x="793" y="15"/>
                    </a:cubicBezTo>
                    <a:cubicBezTo>
                      <a:pt x="794" y="15"/>
                      <a:pt x="794" y="14"/>
                      <a:pt x="796" y="14"/>
                    </a:cubicBezTo>
                    <a:cubicBezTo>
                      <a:pt x="796" y="14"/>
                      <a:pt x="796" y="13"/>
                      <a:pt x="795" y="13"/>
                    </a:cubicBezTo>
                    <a:cubicBezTo>
                      <a:pt x="794" y="13"/>
                      <a:pt x="793" y="12"/>
                      <a:pt x="791" y="12"/>
                    </a:cubicBezTo>
                    <a:cubicBezTo>
                      <a:pt x="791" y="12"/>
                      <a:pt x="791" y="11"/>
                      <a:pt x="791" y="11"/>
                    </a:cubicBezTo>
                    <a:cubicBezTo>
                      <a:pt x="789" y="11"/>
                      <a:pt x="787" y="11"/>
                      <a:pt x="785" y="12"/>
                    </a:cubicBezTo>
                    <a:cubicBezTo>
                      <a:pt x="785" y="11"/>
                      <a:pt x="785" y="11"/>
                      <a:pt x="785" y="10"/>
                    </a:cubicBezTo>
                    <a:cubicBezTo>
                      <a:pt x="785" y="10"/>
                      <a:pt x="785" y="10"/>
                      <a:pt x="785" y="10"/>
                    </a:cubicBezTo>
                    <a:cubicBezTo>
                      <a:pt x="785" y="10"/>
                      <a:pt x="785" y="10"/>
                      <a:pt x="785" y="10"/>
                    </a:cubicBezTo>
                    <a:cubicBezTo>
                      <a:pt x="783" y="10"/>
                      <a:pt x="783" y="10"/>
                      <a:pt x="783" y="10"/>
                    </a:cubicBezTo>
                    <a:cubicBezTo>
                      <a:pt x="783" y="9"/>
                      <a:pt x="783" y="9"/>
                      <a:pt x="783" y="9"/>
                    </a:cubicBezTo>
                    <a:cubicBezTo>
                      <a:pt x="782" y="10"/>
                      <a:pt x="782" y="10"/>
                      <a:pt x="782" y="11"/>
                    </a:cubicBezTo>
                    <a:cubicBezTo>
                      <a:pt x="781" y="11"/>
                      <a:pt x="781" y="11"/>
                      <a:pt x="781" y="11"/>
                    </a:cubicBezTo>
                    <a:cubicBezTo>
                      <a:pt x="781" y="9"/>
                      <a:pt x="781" y="9"/>
                      <a:pt x="781" y="9"/>
                    </a:cubicBezTo>
                    <a:cubicBezTo>
                      <a:pt x="781" y="9"/>
                      <a:pt x="781" y="9"/>
                      <a:pt x="781" y="9"/>
                    </a:cubicBezTo>
                    <a:cubicBezTo>
                      <a:pt x="781" y="9"/>
                      <a:pt x="781" y="9"/>
                      <a:pt x="781" y="9"/>
                    </a:cubicBezTo>
                    <a:cubicBezTo>
                      <a:pt x="781" y="9"/>
                      <a:pt x="781" y="9"/>
                      <a:pt x="781" y="9"/>
                    </a:cubicBezTo>
                    <a:cubicBezTo>
                      <a:pt x="780" y="9"/>
                      <a:pt x="780" y="9"/>
                      <a:pt x="780" y="9"/>
                    </a:cubicBezTo>
                    <a:cubicBezTo>
                      <a:pt x="780" y="9"/>
                      <a:pt x="780" y="9"/>
                      <a:pt x="780" y="9"/>
                    </a:cubicBezTo>
                    <a:cubicBezTo>
                      <a:pt x="778" y="9"/>
                      <a:pt x="778" y="9"/>
                      <a:pt x="778" y="9"/>
                    </a:cubicBezTo>
                    <a:cubicBezTo>
                      <a:pt x="778" y="10"/>
                      <a:pt x="778" y="10"/>
                      <a:pt x="778" y="10"/>
                    </a:cubicBezTo>
                    <a:cubicBezTo>
                      <a:pt x="777" y="11"/>
                      <a:pt x="775" y="11"/>
                      <a:pt x="773" y="11"/>
                    </a:cubicBezTo>
                    <a:cubicBezTo>
                      <a:pt x="773" y="11"/>
                      <a:pt x="773" y="11"/>
                      <a:pt x="773" y="11"/>
                    </a:cubicBezTo>
                    <a:cubicBezTo>
                      <a:pt x="775" y="11"/>
                      <a:pt x="775" y="11"/>
                      <a:pt x="775" y="11"/>
                    </a:cubicBezTo>
                    <a:cubicBezTo>
                      <a:pt x="775" y="10"/>
                      <a:pt x="775" y="10"/>
                      <a:pt x="775" y="10"/>
                    </a:cubicBezTo>
                    <a:cubicBezTo>
                      <a:pt x="776" y="10"/>
                      <a:pt x="777" y="10"/>
                      <a:pt x="778" y="9"/>
                    </a:cubicBezTo>
                    <a:cubicBezTo>
                      <a:pt x="778" y="7"/>
                      <a:pt x="777" y="7"/>
                      <a:pt x="776" y="5"/>
                    </a:cubicBezTo>
                    <a:cubicBezTo>
                      <a:pt x="775" y="5"/>
                      <a:pt x="774" y="5"/>
                      <a:pt x="773" y="5"/>
                    </a:cubicBezTo>
                    <a:cubicBezTo>
                      <a:pt x="773" y="5"/>
                      <a:pt x="771" y="7"/>
                      <a:pt x="770" y="7"/>
                    </a:cubicBezTo>
                    <a:cubicBezTo>
                      <a:pt x="769" y="7"/>
                      <a:pt x="769" y="7"/>
                      <a:pt x="769" y="7"/>
                    </a:cubicBezTo>
                    <a:cubicBezTo>
                      <a:pt x="769" y="7"/>
                      <a:pt x="769" y="7"/>
                      <a:pt x="769" y="7"/>
                    </a:cubicBezTo>
                    <a:cubicBezTo>
                      <a:pt x="768" y="7"/>
                      <a:pt x="767" y="7"/>
                      <a:pt x="767" y="7"/>
                    </a:cubicBezTo>
                    <a:cubicBezTo>
                      <a:pt x="767" y="8"/>
                      <a:pt x="767" y="8"/>
                      <a:pt x="767" y="8"/>
                    </a:cubicBezTo>
                    <a:cubicBezTo>
                      <a:pt x="764" y="8"/>
                      <a:pt x="764" y="8"/>
                      <a:pt x="764" y="8"/>
                    </a:cubicBezTo>
                    <a:cubicBezTo>
                      <a:pt x="764" y="7"/>
                      <a:pt x="764" y="7"/>
                      <a:pt x="764" y="7"/>
                    </a:cubicBezTo>
                    <a:cubicBezTo>
                      <a:pt x="766" y="7"/>
                      <a:pt x="767" y="5"/>
                      <a:pt x="769" y="5"/>
                    </a:cubicBezTo>
                    <a:cubicBezTo>
                      <a:pt x="769" y="4"/>
                      <a:pt x="769" y="4"/>
                      <a:pt x="770" y="3"/>
                    </a:cubicBezTo>
                    <a:cubicBezTo>
                      <a:pt x="769" y="3"/>
                      <a:pt x="769" y="3"/>
                      <a:pt x="768" y="3"/>
                    </a:cubicBezTo>
                    <a:cubicBezTo>
                      <a:pt x="768" y="3"/>
                      <a:pt x="768" y="3"/>
                      <a:pt x="768" y="3"/>
                    </a:cubicBezTo>
                    <a:cubicBezTo>
                      <a:pt x="767" y="3"/>
                      <a:pt x="767" y="3"/>
                      <a:pt x="767" y="3"/>
                    </a:cubicBezTo>
                    <a:cubicBezTo>
                      <a:pt x="767" y="3"/>
                      <a:pt x="767" y="3"/>
                      <a:pt x="767" y="3"/>
                    </a:cubicBezTo>
                    <a:cubicBezTo>
                      <a:pt x="766" y="3"/>
                      <a:pt x="764" y="3"/>
                      <a:pt x="763" y="3"/>
                    </a:cubicBezTo>
                    <a:cubicBezTo>
                      <a:pt x="760" y="3"/>
                      <a:pt x="760" y="3"/>
                      <a:pt x="760" y="3"/>
                    </a:cubicBezTo>
                    <a:cubicBezTo>
                      <a:pt x="760" y="2"/>
                      <a:pt x="760" y="2"/>
                      <a:pt x="760" y="2"/>
                    </a:cubicBezTo>
                    <a:cubicBezTo>
                      <a:pt x="758" y="2"/>
                      <a:pt x="758" y="2"/>
                      <a:pt x="758" y="2"/>
                    </a:cubicBezTo>
                    <a:cubicBezTo>
                      <a:pt x="758" y="2"/>
                      <a:pt x="758" y="2"/>
                      <a:pt x="758" y="2"/>
                    </a:cubicBezTo>
                    <a:cubicBezTo>
                      <a:pt x="757" y="2"/>
                      <a:pt x="756" y="2"/>
                      <a:pt x="755" y="2"/>
                    </a:cubicBezTo>
                    <a:cubicBezTo>
                      <a:pt x="755" y="2"/>
                      <a:pt x="754" y="2"/>
                      <a:pt x="754" y="2"/>
                    </a:cubicBezTo>
                    <a:cubicBezTo>
                      <a:pt x="753" y="2"/>
                      <a:pt x="753" y="2"/>
                      <a:pt x="753" y="2"/>
                    </a:cubicBezTo>
                    <a:cubicBezTo>
                      <a:pt x="753" y="2"/>
                      <a:pt x="753" y="2"/>
                      <a:pt x="753" y="2"/>
                    </a:cubicBezTo>
                    <a:cubicBezTo>
                      <a:pt x="752" y="2"/>
                      <a:pt x="751" y="2"/>
                      <a:pt x="750" y="2"/>
                    </a:cubicBezTo>
                    <a:cubicBezTo>
                      <a:pt x="750" y="3"/>
                      <a:pt x="750" y="3"/>
                      <a:pt x="750" y="3"/>
                    </a:cubicBezTo>
                    <a:cubicBezTo>
                      <a:pt x="749" y="3"/>
                      <a:pt x="749" y="3"/>
                      <a:pt x="748" y="3"/>
                    </a:cubicBezTo>
                    <a:cubicBezTo>
                      <a:pt x="748" y="3"/>
                      <a:pt x="748" y="3"/>
                      <a:pt x="748" y="3"/>
                    </a:cubicBezTo>
                    <a:cubicBezTo>
                      <a:pt x="747" y="3"/>
                      <a:pt x="747" y="3"/>
                      <a:pt x="747" y="3"/>
                    </a:cubicBezTo>
                    <a:cubicBezTo>
                      <a:pt x="747" y="2"/>
                      <a:pt x="747" y="2"/>
                      <a:pt x="747" y="2"/>
                    </a:cubicBezTo>
                    <a:cubicBezTo>
                      <a:pt x="746" y="2"/>
                      <a:pt x="745" y="2"/>
                      <a:pt x="744" y="2"/>
                    </a:cubicBezTo>
                    <a:cubicBezTo>
                      <a:pt x="744" y="2"/>
                      <a:pt x="744" y="1"/>
                      <a:pt x="744" y="1"/>
                    </a:cubicBezTo>
                    <a:cubicBezTo>
                      <a:pt x="743" y="1"/>
                      <a:pt x="743" y="1"/>
                      <a:pt x="742" y="1"/>
                    </a:cubicBezTo>
                    <a:cubicBezTo>
                      <a:pt x="742" y="1"/>
                      <a:pt x="742" y="1"/>
                      <a:pt x="742" y="1"/>
                    </a:cubicBezTo>
                    <a:cubicBezTo>
                      <a:pt x="741" y="0"/>
                      <a:pt x="740" y="1"/>
                      <a:pt x="739" y="2"/>
                    </a:cubicBezTo>
                    <a:cubicBezTo>
                      <a:pt x="738" y="2"/>
                      <a:pt x="736" y="1"/>
                      <a:pt x="735" y="1"/>
                    </a:cubicBezTo>
                    <a:cubicBezTo>
                      <a:pt x="734" y="1"/>
                      <a:pt x="732" y="1"/>
                      <a:pt x="732" y="1"/>
                    </a:cubicBezTo>
                    <a:cubicBezTo>
                      <a:pt x="732" y="2"/>
                      <a:pt x="732" y="2"/>
                      <a:pt x="732" y="2"/>
                    </a:cubicBezTo>
                    <a:cubicBezTo>
                      <a:pt x="729" y="1"/>
                      <a:pt x="725" y="1"/>
                      <a:pt x="722" y="1"/>
                    </a:cubicBezTo>
                    <a:cubicBezTo>
                      <a:pt x="722" y="1"/>
                      <a:pt x="722" y="1"/>
                      <a:pt x="722" y="1"/>
                    </a:cubicBezTo>
                    <a:cubicBezTo>
                      <a:pt x="721" y="1"/>
                      <a:pt x="719" y="1"/>
                      <a:pt x="719" y="1"/>
                    </a:cubicBezTo>
                    <a:cubicBezTo>
                      <a:pt x="718" y="1"/>
                      <a:pt x="718" y="1"/>
                      <a:pt x="717" y="1"/>
                    </a:cubicBezTo>
                    <a:cubicBezTo>
                      <a:pt x="717" y="2"/>
                      <a:pt x="717" y="2"/>
                      <a:pt x="717" y="2"/>
                    </a:cubicBezTo>
                    <a:cubicBezTo>
                      <a:pt x="716" y="2"/>
                      <a:pt x="714" y="1"/>
                      <a:pt x="713" y="1"/>
                    </a:cubicBezTo>
                    <a:cubicBezTo>
                      <a:pt x="713" y="1"/>
                      <a:pt x="713" y="1"/>
                      <a:pt x="713" y="1"/>
                    </a:cubicBezTo>
                    <a:cubicBezTo>
                      <a:pt x="712" y="1"/>
                      <a:pt x="712" y="1"/>
                      <a:pt x="712" y="1"/>
                    </a:cubicBezTo>
                    <a:cubicBezTo>
                      <a:pt x="713" y="2"/>
                      <a:pt x="712" y="2"/>
                      <a:pt x="713" y="3"/>
                    </a:cubicBezTo>
                    <a:cubicBezTo>
                      <a:pt x="713" y="3"/>
                      <a:pt x="713" y="3"/>
                      <a:pt x="713" y="3"/>
                    </a:cubicBezTo>
                    <a:cubicBezTo>
                      <a:pt x="712" y="3"/>
                      <a:pt x="712" y="3"/>
                      <a:pt x="712" y="3"/>
                    </a:cubicBezTo>
                    <a:cubicBezTo>
                      <a:pt x="712" y="3"/>
                      <a:pt x="712" y="3"/>
                      <a:pt x="712" y="3"/>
                    </a:cubicBezTo>
                    <a:cubicBezTo>
                      <a:pt x="712" y="3"/>
                      <a:pt x="713" y="3"/>
                      <a:pt x="712" y="3"/>
                    </a:cubicBezTo>
                    <a:cubicBezTo>
                      <a:pt x="711" y="3"/>
                      <a:pt x="709" y="3"/>
                      <a:pt x="708" y="3"/>
                    </a:cubicBezTo>
                    <a:cubicBezTo>
                      <a:pt x="707" y="3"/>
                      <a:pt x="707" y="4"/>
                      <a:pt x="707" y="4"/>
                    </a:cubicBezTo>
                    <a:cubicBezTo>
                      <a:pt x="706" y="4"/>
                      <a:pt x="706" y="4"/>
                      <a:pt x="706" y="4"/>
                    </a:cubicBezTo>
                    <a:cubicBezTo>
                      <a:pt x="706" y="5"/>
                      <a:pt x="706" y="5"/>
                      <a:pt x="706" y="5"/>
                    </a:cubicBezTo>
                    <a:cubicBezTo>
                      <a:pt x="707" y="5"/>
                      <a:pt x="708" y="5"/>
                      <a:pt x="709" y="5"/>
                    </a:cubicBezTo>
                    <a:cubicBezTo>
                      <a:pt x="708" y="6"/>
                      <a:pt x="705" y="5"/>
                      <a:pt x="704" y="6"/>
                    </a:cubicBezTo>
                    <a:cubicBezTo>
                      <a:pt x="704" y="6"/>
                      <a:pt x="704" y="6"/>
                      <a:pt x="704" y="6"/>
                    </a:cubicBezTo>
                    <a:cubicBezTo>
                      <a:pt x="704" y="6"/>
                      <a:pt x="703" y="6"/>
                      <a:pt x="703" y="6"/>
                    </a:cubicBezTo>
                    <a:cubicBezTo>
                      <a:pt x="703" y="7"/>
                      <a:pt x="703" y="8"/>
                      <a:pt x="704" y="8"/>
                    </a:cubicBezTo>
                    <a:cubicBezTo>
                      <a:pt x="705" y="8"/>
                      <a:pt x="705" y="8"/>
                      <a:pt x="705" y="8"/>
                    </a:cubicBezTo>
                    <a:cubicBezTo>
                      <a:pt x="705" y="8"/>
                      <a:pt x="705" y="8"/>
                      <a:pt x="705" y="8"/>
                    </a:cubicBezTo>
                    <a:cubicBezTo>
                      <a:pt x="706" y="9"/>
                      <a:pt x="705" y="9"/>
                      <a:pt x="706" y="9"/>
                    </a:cubicBezTo>
                    <a:cubicBezTo>
                      <a:pt x="706" y="10"/>
                      <a:pt x="706" y="10"/>
                      <a:pt x="706" y="10"/>
                    </a:cubicBezTo>
                    <a:cubicBezTo>
                      <a:pt x="705" y="10"/>
                      <a:pt x="705" y="10"/>
                      <a:pt x="705" y="10"/>
                    </a:cubicBezTo>
                    <a:cubicBezTo>
                      <a:pt x="704" y="9"/>
                      <a:pt x="704" y="9"/>
                      <a:pt x="704" y="8"/>
                    </a:cubicBezTo>
                    <a:cubicBezTo>
                      <a:pt x="703" y="8"/>
                      <a:pt x="703" y="8"/>
                      <a:pt x="703" y="8"/>
                    </a:cubicBezTo>
                    <a:cubicBezTo>
                      <a:pt x="703" y="8"/>
                      <a:pt x="702" y="7"/>
                      <a:pt x="702" y="7"/>
                    </a:cubicBezTo>
                    <a:cubicBezTo>
                      <a:pt x="700" y="7"/>
                      <a:pt x="700" y="7"/>
                      <a:pt x="700" y="7"/>
                    </a:cubicBezTo>
                    <a:cubicBezTo>
                      <a:pt x="701" y="8"/>
                      <a:pt x="701" y="8"/>
                      <a:pt x="702" y="8"/>
                    </a:cubicBezTo>
                    <a:cubicBezTo>
                      <a:pt x="702" y="8"/>
                      <a:pt x="701" y="8"/>
                      <a:pt x="702" y="8"/>
                    </a:cubicBezTo>
                    <a:cubicBezTo>
                      <a:pt x="702" y="9"/>
                      <a:pt x="702" y="9"/>
                      <a:pt x="702" y="9"/>
                    </a:cubicBezTo>
                    <a:cubicBezTo>
                      <a:pt x="701" y="9"/>
                      <a:pt x="701" y="9"/>
                      <a:pt x="701" y="8"/>
                    </a:cubicBezTo>
                    <a:cubicBezTo>
                      <a:pt x="699" y="8"/>
                      <a:pt x="699" y="9"/>
                      <a:pt x="699" y="10"/>
                    </a:cubicBezTo>
                    <a:cubicBezTo>
                      <a:pt x="698" y="10"/>
                      <a:pt x="697" y="9"/>
                      <a:pt x="696" y="9"/>
                    </a:cubicBezTo>
                    <a:cubicBezTo>
                      <a:pt x="694" y="8"/>
                      <a:pt x="696" y="7"/>
                      <a:pt x="695" y="6"/>
                    </a:cubicBezTo>
                    <a:cubicBezTo>
                      <a:pt x="694" y="5"/>
                      <a:pt x="690" y="5"/>
                      <a:pt x="688" y="5"/>
                    </a:cubicBezTo>
                    <a:cubicBezTo>
                      <a:pt x="689" y="6"/>
                      <a:pt x="689" y="7"/>
                      <a:pt x="689" y="7"/>
                    </a:cubicBezTo>
                    <a:cubicBezTo>
                      <a:pt x="688" y="7"/>
                      <a:pt x="688" y="7"/>
                      <a:pt x="687" y="7"/>
                    </a:cubicBezTo>
                    <a:cubicBezTo>
                      <a:pt x="687" y="6"/>
                      <a:pt x="687" y="6"/>
                      <a:pt x="687" y="6"/>
                    </a:cubicBezTo>
                    <a:cubicBezTo>
                      <a:pt x="686" y="6"/>
                      <a:pt x="686" y="7"/>
                      <a:pt x="686" y="7"/>
                    </a:cubicBezTo>
                    <a:cubicBezTo>
                      <a:pt x="685" y="7"/>
                      <a:pt x="685" y="6"/>
                      <a:pt x="684" y="6"/>
                    </a:cubicBezTo>
                    <a:cubicBezTo>
                      <a:pt x="684" y="6"/>
                      <a:pt x="684" y="7"/>
                      <a:pt x="684" y="7"/>
                    </a:cubicBezTo>
                    <a:cubicBezTo>
                      <a:pt x="685" y="8"/>
                      <a:pt x="685" y="8"/>
                      <a:pt x="686" y="9"/>
                    </a:cubicBezTo>
                    <a:cubicBezTo>
                      <a:pt x="686" y="9"/>
                      <a:pt x="686" y="9"/>
                      <a:pt x="686" y="9"/>
                    </a:cubicBezTo>
                    <a:cubicBezTo>
                      <a:pt x="684" y="9"/>
                      <a:pt x="684" y="9"/>
                      <a:pt x="684" y="9"/>
                    </a:cubicBezTo>
                    <a:cubicBezTo>
                      <a:pt x="684" y="11"/>
                      <a:pt x="684" y="11"/>
                      <a:pt x="684" y="11"/>
                    </a:cubicBezTo>
                    <a:cubicBezTo>
                      <a:pt x="684" y="11"/>
                      <a:pt x="684" y="11"/>
                      <a:pt x="684" y="11"/>
                    </a:cubicBezTo>
                    <a:cubicBezTo>
                      <a:pt x="684" y="11"/>
                      <a:pt x="684" y="11"/>
                      <a:pt x="684" y="11"/>
                    </a:cubicBezTo>
                    <a:cubicBezTo>
                      <a:pt x="687" y="11"/>
                      <a:pt x="687" y="11"/>
                      <a:pt x="687" y="11"/>
                    </a:cubicBezTo>
                    <a:cubicBezTo>
                      <a:pt x="687" y="12"/>
                      <a:pt x="687" y="12"/>
                      <a:pt x="687" y="12"/>
                    </a:cubicBezTo>
                    <a:cubicBezTo>
                      <a:pt x="688" y="12"/>
                      <a:pt x="688" y="12"/>
                      <a:pt x="689" y="12"/>
                    </a:cubicBezTo>
                    <a:cubicBezTo>
                      <a:pt x="689" y="12"/>
                      <a:pt x="689" y="12"/>
                      <a:pt x="689" y="12"/>
                    </a:cubicBezTo>
                    <a:cubicBezTo>
                      <a:pt x="690" y="12"/>
                      <a:pt x="690" y="12"/>
                      <a:pt x="690" y="12"/>
                    </a:cubicBezTo>
                    <a:cubicBezTo>
                      <a:pt x="690" y="11"/>
                      <a:pt x="690" y="11"/>
                      <a:pt x="690" y="11"/>
                    </a:cubicBezTo>
                    <a:cubicBezTo>
                      <a:pt x="691" y="11"/>
                      <a:pt x="692" y="12"/>
                      <a:pt x="692" y="12"/>
                    </a:cubicBezTo>
                    <a:cubicBezTo>
                      <a:pt x="694" y="13"/>
                      <a:pt x="693" y="13"/>
                      <a:pt x="694" y="14"/>
                    </a:cubicBezTo>
                    <a:cubicBezTo>
                      <a:pt x="694" y="14"/>
                      <a:pt x="694" y="15"/>
                      <a:pt x="694" y="15"/>
                    </a:cubicBezTo>
                    <a:cubicBezTo>
                      <a:pt x="695" y="16"/>
                      <a:pt x="696" y="16"/>
                      <a:pt x="697" y="17"/>
                    </a:cubicBezTo>
                    <a:cubicBezTo>
                      <a:pt x="697" y="17"/>
                      <a:pt x="697" y="17"/>
                      <a:pt x="697" y="17"/>
                    </a:cubicBezTo>
                    <a:cubicBezTo>
                      <a:pt x="696" y="17"/>
                      <a:pt x="696" y="17"/>
                      <a:pt x="696" y="17"/>
                    </a:cubicBezTo>
                    <a:cubicBezTo>
                      <a:pt x="695" y="16"/>
                      <a:pt x="695" y="16"/>
                      <a:pt x="695" y="16"/>
                    </a:cubicBezTo>
                    <a:cubicBezTo>
                      <a:pt x="695" y="16"/>
                      <a:pt x="694" y="16"/>
                      <a:pt x="694" y="15"/>
                    </a:cubicBezTo>
                    <a:cubicBezTo>
                      <a:pt x="694" y="15"/>
                      <a:pt x="694" y="15"/>
                      <a:pt x="694" y="15"/>
                    </a:cubicBezTo>
                    <a:cubicBezTo>
                      <a:pt x="693" y="15"/>
                      <a:pt x="693" y="15"/>
                      <a:pt x="693" y="15"/>
                    </a:cubicBezTo>
                    <a:cubicBezTo>
                      <a:pt x="693" y="14"/>
                      <a:pt x="693" y="14"/>
                      <a:pt x="693" y="14"/>
                    </a:cubicBezTo>
                    <a:cubicBezTo>
                      <a:pt x="693" y="14"/>
                      <a:pt x="693" y="14"/>
                      <a:pt x="693" y="14"/>
                    </a:cubicBezTo>
                    <a:cubicBezTo>
                      <a:pt x="693" y="14"/>
                      <a:pt x="692" y="13"/>
                      <a:pt x="692" y="13"/>
                    </a:cubicBezTo>
                    <a:cubicBezTo>
                      <a:pt x="691" y="12"/>
                      <a:pt x="689" y="13"/>
                      <a:pt x="687" y="12"/>
                    </a:cubicBezTo>
                    <a:cubicBezTo>
                      <a:pt x="687" y="12"/>
                      <a:pt x="687" y="12"/>
                      <a:pt x="687" y="12"/>
                    </a:cubicBezTo>
                    <a:cubicBezTo>
                      <a:pt x="686" y="12"/>
                      <a:pt x="686" y="12"/>
                      <a:pt x="686" y="12"/>
                    </a:cubicBezTo>
                    <a:cubicBezTo>
                      <a:pt x="686" y="12"/>
                      <a:pt x="686" y="12"/>
                      <a:pt x="686" y="12"/>
                    </a:cubicBezTo>
                    <a:cubicBezTo>
                      <a:pt x="681" y="12"/>
                      <a:pt x="681" y="12"/>
                      <a:pt x="681" y="12"/>
                    </a:cubicBezTo>
                    <a:cubicBezTo>
                      <a:pt x="681" y="12"/>
                      <a:pt x="681" y="14"/>
                      <a:pt x="682" y="14"/>
                    </a:cubicBezTo>
                    <a:cubicBezTo>
                      <a:pt x="682" y="14"/>
                      <a:pt x="682" y="14"/>
                      <a:pt x="682" y="14"/>
                    </a:cubicBezTo>
                    <a:cubicBezTo>
                      <a:pt x="683" y="15"/>
                      <a:pt x="683" y="15"/>
                      <a:pt x="683" y="15"/>
                    </a:cubicBezTo>
                    <a:cubicBezTo>
                      <a:pt x="683" y="16"/>
                      <a:pt x="683" y="16"/>
                      <a:pt x="683" y="16"/>
                    </a:cubicBezTo>
                    <a:cubicBezTo>
                      <a:pt x="681" y="15"/>
                      <a:pt x="680" y="14"/>
                      <a:pt x="680" y="13"/>
                    </a:cubicBezTo>
                    <a:cubicBezTo>
                      <a:pt x="678" y="13"/>
                      <a:pt x="677" y="13"/>
                      <a:pt x="675" y="13"/>
                    </a:cubicBezTo>
                    <a:cubicBezTo>
                      <a:pt x="675" y="13"/>
                      <a:pt x="675" y="13"/>
                      <a:pt x="675" y="13"/>
                    </a:cubicBezTo>
                    <a:cubicBezTo>
                      <a:pt x="675" y="13"/>
                      <a:pt x="674" y="13"/>
                      <a:pt x="673" y="13"/>
                    </a:cubicBezTo>
                    <a:cubicBezTo>
                      <a:pt x="673" y="14"/>
                      <a:pt x="673" y="14"/>
                      <a:pt x="673" y="14"/>
                    </a:cubicBezTo>
                    <a:cubicBezTo>
                      <a:pt x="672" y="14"/>
                      <a:pt x="670" y="13"/>
                      <a:pt x="669" y="13"/>
                    </a:cubicBezTo>
                    <a:cubicBezTo>
                      <a:pt x="669" y="15"/>
                      <a:pt x="669" y="15"/>
                      <a:pt x="669" y="15"/>
                    </a:cubicBezTo>
                    <a:cubicBezTo>
                      <a:pt x="670" y="15"/>
                      <a:pt x="670" y="15"/>
                      <a:pt x="671" y="16"/>
                    </a:cubicBezTo>
                    <a:cubicBezTo>
                      <a:pt x="671" y="16"/>
                      <a:pt x="671" y="17"/>
                      <a:pt x="671" y="17"/>
                    </a:cubicBezTo>
                    <a:cubicBezTo>
                      <a:pt x="672" y="17"/>
                      <a:pt x="672" y="17"/>
                      <a:pt x="672" y="17"/>
                    </a:cubicBezTo>
                    <a:cubicBezTo>
                      <a:pt x="673" y="18"/>
                      <a:pt x="673" y="18"/>
                      <a:pt x="674" y="19"/>
                    </a:cubicBezTo>
                    <a:cubicBezTo>
                      <a:pt x="674" y="19"/>
                      <a:pt x="674" y="19"/>
                      <a:pt x="674" y="19"/>
                    </a:cubicBezTo>
                    <a:cubicBezTo>
                      <a:pt x="675" y="19"/>
                      <a:pt x="675" y="20"/>
                      <a:pt x="676" y="21"/>
                    </a:cubicBezTo>
                    <a:cubicBezTo>
                      <a:pt x="677" y="21"/>
                      <a:pt x="677" y="21"/>
                      <a:pt x="677" y="21"/>
                    </a:cubicBezTo>
                    <a:cubicBezTo>
                      <a:pt x="677" y="21"/>
                      <a:pt x="678" y="22"/>
                      <a:pt x="678" y="23"/>
                    </a:cubicBezTo>
                    <a:cubicBezTo>
                      <a:pt x="679" y="23"/>
                      <a:pt x="679" y="23"/>
                      <a:pt x="680" y="23"/>
                    </a:cubicBezTo>
                    <a:cubicBezTo>
                      <a:pt x="680" y="23"/>
                      <a:pt x="680" y="23"/>
                      <a:pt x="680" y="24"/>
                    </a:cubicBezTo>
                    <a:cubicBezTo>
                      <a:pt x="682" y="24"/>
                      <a:pt x="682" y="24"/>
                      <a:pt x="682" y="24"/>
                    </a:cubicBezTo>
                    <a:cubicBezTo>
                      <a:pt x="682" y="24"/>
                      <a:pt x="682" y="24"/>
                      <a:pt x="682" y="24"/>
                    </a:cubicBezTo>
                    <a:cubicBezTo>
                      <a:pt x="683" y="24"/>
                      <a:pt x="683" y="24"/>
                      <a:pt x="683" y="24"/>
                    </a:cubicBezTo>
                    <a:cubicBezTo>
                      <a:pt x="683" y="24"/>
                      <a:pt x="683" y="24"/>
                      <a:pt x="683" y="25"/>
                    </a:cubicBezTo>
                    <a:cubicBezTo>
                      <a:pt x="684" y="25"/>
                      <a:pt x="684" y="25"/>
                      <a:pt x="684" y="25"/>
                    </a:cubicBezTo>
                    <a:cubicBezTo>
                      <a:pt x="684" y="25"/>
                      <a:pt x="684" y="25"/>
                      <a:pt x="684" y="25"/>
                    </a:cubicBezTo>
                    <a:cubicBezTo>
                      <a:pt x="685" y="25"/>
                      <a:pt x="685" y="25"/>
                      <a:pt x="685" y="25"/>
                    </a:cubicBezTo>
                    <a:cubicBezTo>
                      <a:pt x="685" y="25"/>
                      <a:pt x="685" y="25"/>
                      <a:pt x="685" y="25"/>
                    </a:cubicBezTo>
                    <a:cubicBezTo>
                      <a:pt x="685" y="26"/>
                      <a:pt x="686" y="26"/>
                      <a:pt x="686" y="26"/>
                    </a:cubicBezTo>
                    <a:cubicBezTo>
                      <a:pt x="686" y="27"/>
                      <a:pt x="686" y="27"/>
                      <a:pt x="686" y="27"/>
                    </a:cubicBezTo>
                    <a:cubicBezTo>
                      <a:pt x="686" y="27"/>
                      <a:pt x="685" y="26"/>
                      <a:pt x="685" y="26"/>
                    </a:cubicBezTo>
                    <a:cubicBezTo>
                      <a:pt x="685" y="26"/>
                      <a:pt x="685" y="26"/>
                      <a:pt x="684" y="26"/>
                    </a:cubicBezTo>
                    <a:cubicBezTo>
                      <a:pt x="684" y="26"/>
                      <a:pt x="684" y="26"/>
                      <a:pt x="684" y="26"/>
                    </a:cubicBezTo>
                    <a:cubicBezTo>
                      <a:pt x="684" y="25"/>
                      <a:pt x="684" y="25"/>
                      <a:pt x="684" y="25"/>
                    </a:cubicBezTo>
                    <a:cubicBezTo>
                      <a:pt x="683" y="25"/>
                      <a:pt x="683" y="25"/>
                      <a:pt x="683" y="25"/>
                    </a:cubicBezTo>
                    <a:cubicBezTo>
                      <a:pt x="683" y="25"/>
                      <a:pt x="683" y="25"/>
                      <a:pt x="683" y="25"/>
                    </a:cubicBezTo>
                    <a:cubicBezTo>
                      <a:pt x="683" y="25"/>
                      <a:pt x="683" y="25"/>
                      <a:pt x="683" y="25"/>
                    </a:cubicBezTo>
                    <a:cubicBezTo>
                      <a:pt x="681" y="25"/>
                      <a:pt x="680" y="25"/>
                      <a:pt x="679" y="24"/>
                    </a:cubicBezTo>
                    <a:cubicBezTo>
                      <a:pt x="679" y="25"/>
                      <a:pt x="678" y="25"/>
                      <a:pt x="678" y="25"/>
                    </a:cubicBezTo>
                    <a:cubicBezTo>
                      <a:pt x="677" y="26"/>
                      <a:pt x="677" y="26"/>
                      <a:pt x="676" y="27"/>
                    </a:cubicBezTo>
                    <a:cubicBezTo>
                      <a:pt x="675" y="27"/>
                      <a:pt x="674" y="26"/>
                      <a:pt x="674" y="26"/>
                    </a:cubicBezTo>
                    <a:cubicBezTo>
                      <a:pt x="674" y="25"/>
                      <a:pt x="674" y="25"/>
                      <a:pt x="674" y="25"/>
                    </a:cubicBezTo>
                    <a:cubicBezTo>
                      <a:pt x="673" y="25"/>
                      <a:pt x="672" y="26"/>
                      <a:pt x="672" y="26"/>
                    </a:cubicBezTo>
                    <a:cubicBezTo>
                      <a:pt x="672" y="25"/>
                      <a:pt x="671" y="25"/>
                      <a:pt x="671" y="25"/>
                    </a:cubicBezTo>
                    <a:cubicBezTo>
                      <a:pt x="671" y="25"/>
                      <a:pt x="671" y="25"/>
                      <a:pt x="671" y="25"/>
                    </a:cubicBezTo>
                    <a:cubicBezTo>
                      <a:pt x="670" y="25"/>
                      <a:pt x="670" y="24"/>
                      <a:pt x="670" y="24"/>
                    </a:cubicBezTo>
                    <a:cubicBezTo>
                      <a:pt x="669" y="23"/>
                      <a:pt x="669" y="23"/>
                      <a:pt x="669" y="23"/>
                    </a:cubicBezTo>
                    <a:cubicBezTo>
                      <a:pt x="669" y="23"/>
                      <a:pt x="669" y="23"/>
                      <a:pt x="668" y="22"/>
                    </a:cubicBezTo>
                    <a:cubicBezTo>
                      <a:pt x="668" y="22"/>
                      <a:pt x="668" y="22"/>
                      <a:pt x="668" y="22"/>
                    </a:cubicBezTo>
                    <a:cubicBezTo>
                      <a:pt x="668" y="21"/>
                      <a:pt x="667" y="22"/>
                      <a:pt x="667" y="22"/>
                    </a:cubicBezTo>
                    <a:cubicBezTo>
                      <a:pt x="667" y="20"/>
                      <a:pt x="667" y="20"/>
                      <a:pt x="667" y="20"/>
                    </a:cubicBezTo>
                    <a:cubicBezTo>
                      <a:pt x="667" y="20"/>
                      <a:pt x="667" y="20"/>
                      <a:pt x="667" y="20"/>
                    </a:cubicBezTo>
                    <a:cubicBezTo>
                      <a:pt x="667" y="18"/>
                      <a:pt x="666" y="18"/>
                      <a:pt x="665" y="17"/>
                    </a:cubicBezTo>
                    <a:cubicBezTo>
                      <a:pt x="665" y="17"/>
                      <a:pt x="664" y="17"/>
                      <a:pt x="664" y="16"/>
                    </a:cubicBezTo>
                    <a:cubicBezTo>
                      <a:pt x="663" y="16"/>
                      <a:pt x="663" y="16"/>
                      <a:pt x="663" y="16"/>
                    </a:cubicBezTo>
                    <a:cubicBezTo>
                      <a:pt x="663" y="16"/>
                      <a:pt x="662" y="15"/>
                      <a:pt x="662" y="15"/>
                    </a:cubicBezTo>
                    <a:cubicBezTo>
                      <a:pt x="660" y="15"/>
                      <a:pt x="660" y="15"/>
                      <a:pt x="660" y="15"/>
                    </a:cubicBezTo>
                    <a:cubicBezTo>
                      <a:pt x="660" y="14"/>
                      <a:pt x="660" y="14"/>
                      <a:pt x="660" y="14"/>
                    </a:cubicBezTo>
                    <a:cubicBezTo>
                      <a:pt x="659" y="14"/>
                      <a:pt x="657" y="13"/>
                      <a:pt x="655" y="13"/>
                    </a:cubicBezTo>
                    <a:cubicBezTo>
                      <a:pt x="655" y="15"/>
                      <a:pt x="655" y="16"/>
                      <a:pt x="655" y="17"/>
                    </a:cubicBezTo>
                    <a:cubicBezTo>
                      <a:pt x="656" y="17"/>
                      <a:pt x="656" y="17"/>
                      <a:pt x="656" y="17"/>
                    </a:cubicBezTo>
                    <a:cubicBezTo>
                      <a:pt x="656" y="18"/>
                      <a:pt x="656" y="19"/>
                      <a:pt x="656" y="19"/>
                    </a:cubicBezTo>
                    <a:cubicBezTo>
                      <a:pt x="656" y="19"/>
                      <a:pt x="655" y="19"/>
                      <a:pt x="655" y="19"/>
                    </a:cubicBezTo>
                    <a:cubicBezTo>
                      <a:pt x="655" y="20"/>
                      <a:pt x="654" y="20"/>
                      <a:pt x="654" y="21"/>
                    </a:cubicBezTo>
                    <a:cubicBezTo>
                      <a:pt x="655" y="21"/>
                      <a:pt x="655" y="21"/>
                      <a:pt x="655" y="21"/>
                    </a:cubicBezTo>
                    <a:cubicBezTo>
                      <a:pt x="655" y="22"/>
                      <a:pt x="655" y="22"/>
                      <a:pt x="655" y="22"/>
                    </a:cubicBezTo>
                    <a:cubicBezTo>
                      <a:pt x="655" y="22"/>
                      <a:pt x="655" y="22"/>
                      <a:pt x="655" y="22"/>
                    </a:cubicBezTo>
                    <a:cubicBezTo>
                      <a:pt x="655" y="24"/>
                      <a:pt x="655" y="24"/>
                      <a:pt x="655" y="24"/>
                    </a:cubicBezTo>
                    <a:cubicBezTo>
                      <a:pt x="655" y="24"/>
                      <a:pt x="655" y="24"/>
                      <a:pt x="655" y="24"/>
                    </a:cubicBezTo>
                    <a:cubicBezTo>
                      <a:pt x="655" y="24"/>
                      <a:pt x="655" y="24"/>
                      <a:pt x="655" y="24"/>
                    </a:cubicBezTo>
                    <a:cubicBezTo>
                      <a:pt x="655" y="24"/>
                      <a:pt x="655" y="25"/>
                      <a:pt x="655" y="25"/>
                    </a:cubicBezTo>
                    <a:cubicBezTo>
                      <a:pt x="655" y="25"/>
                      <a:pt x="655" y="25"/>
                      <a:pt x="655" y="25"/>
                    </a:cubicBezTo>
                    <a:cubicBezTo>
                      <a:pt x="653" y="25"/>
                      <a:pt x="653" y="25"/>
                      <a:pt x="652" y="24"/>
                    </a:cubicBezTo>
                    <a:cubicBezTo>
                      <a:pt x="652" y="24"/>
                      <a:pt x="652" y="24"/>
                      <a:pt x="652" y="24"/>
                    </a:cubicBezTo>
                    <a:cubicBezTo>
                      <a:pt x="652" y="24"/>
                      <a:pt x="651" y="24"/>
                      <a:pt x="650" y="24"/>
                    </a:cubicBezTo>
                    <a:cubicBezTo>
                      <a:pt x="650" y="23"/>
                      <a:pt x="650" y="23"/>
                      <a:pt x="650" y="23"/>
                    </a:cubicBezTo>
                    <a:cubicBezTo>
                      <a:pt x="649" y="23"/>
                      <a:pt x="649" y="23"/>
                      <a:pt x="649" y="23"/>
                    </a:cubicBezTo>
                    <a:cubicBezTo>
                      <a:pt x="649" y="23"/>
                      <a:pt x="649" y="23"/>
                      <a:pt x="649" y="23"/>
                    </a:cubicBezTo>
                    <a:cubicBezTo>
                      <a:pt x="648" y="23"/>
                      <a:pt x="648" y="23"/>
                      <a:pt x="648" y="23"/>
                    </a:cubicBezTo>
                    <a:cubicBezTo>
                      <a:pt x="648" y="23"/>
                      <a:pt x="648" y="23"/>
                      <a:pt x="648" y="23"/>
                    </a:cubicBezTo>
                    <a:cubicBezTo>
                      <a:pt x="648" y="22"/>
                      <a:pt x="648" y="23"/>
                      <a:pt x="648" y="23"/>
                    </a:cubicBezTo>
                    <a:cubicBezTo>
                      <a:pt x="647" y="23"/>
                      <a:pt x="647" y="23"/>
                      <a:pt x="647" y="23"/>
                    </a:cubicBezTo>
                    <a:cubicBezTo>
                      <a:pt x="647" y="22"/>
                      <a:pt x="647" y="22"/>
                      <a:pt x="647" y="22"/>
                    </a:cubicBezTo>
                    <a:cubicBezTo>
                      <a:pt x="647" y="22"/>
                      <a:pt x="647" y="22"/>
                      <a:pt x="647" y="22"/>
                    </a:cubicBezTo>
                    <a:cubicBezTo>
                      <a:pt x="647" y="23"/>
                      <a:pt x="647" y="23"/>
                      <a:pt x="647" y="23"/>
                    </a:cubicBezTo>
                    <a:cubicBezTo>
                      <a:pt x="646" y="22"/>
                      <a:pt x="645" y="22"/>
                      <a:pt x="644" y="22"/>
                    </a:cubicBezTo>
                    <a:cubicBezTo>
                      <a:pt x="643" y="21"/>
                      <a:pt x="643" y="21"/>
                      <a:pt x="642" y="21"/>
                    </a:cubicBezTo>
                    <a:cubicBezTo>
                      <a:pt x="642" y="22"/>
                      <a:pt x="642" y="22"/>
                      <a:pt x="642" y="22"/>
                    </a:cubicBezTo>
                    <a:cubicBezTo>
                      <a:pt x="642" y="22"/>
                      <a:pt x="642" y="22"/>
                      <a:pt x="642" y="22"/>
                    </a:cubicBezTo>
                    <a:cubicBezTo>
                      <a:pt x="642" y="22"/>
                      <a:pt x="642" y="22"/>
                      <a:pt x="641" y="22"/>
                    </a:cubicBezTo>
                    <a:cubicBezTo>
                      <a:pt x="641" y="22"/>
                      <a:pt x="641" y="22"/>
                      <a:pt x="641" y="22"/>
                    </a:cubicBezTo>
                    <a:cubicBezTo>
                      <a:pt x="640" y="23"/>
                      <a:pt x="640" y="23"/>
                      <a:pt x="640" y="24"/>
                    </a:cubicBezTo>
                    <a:cubicBezTo>
                      <a:pt x="639" y="24"/>
                      <a:pt x="639" y="24"/>
                      <a:pt x="639" y="24"/>
                    </a:cubicBezTo>
                    <a:cubicBezTo>
                      <a:pt x="639" y="24"/>
                      <a:pt x="639" y="24"/>
                      <a:pt x="639" y="25"/>
                    </a:cubicBezTo>
                    <a:cubicBezTo>
                      <a:pt x="639" y="25"/>
                      <a:pt x="639" y="25"/>
                      <a:pt x="639" y="25"/>
                    </a:cubicBezTo>
                    <a:cubicBezTo>
                      <a:pt x="639" y="25"/>
                      <a:pt x="639" y="25"/>
                      <a:pt x="639" y="25"/>
                    </a:cubicBezTo>
                    <a:cubicBezTo>
                      <a:pt x="638" y="25"/>
                      <a:pt x="638" y="25"/>
                      <a:pt x="638" y="25"/>
                    </a:cubicBezTo>
                    <a:cubicBezTo>
                      <a:pt x="638" y="24"/>
                      <a:pt x="638" y="23"/>
                      <a:pt x="638" y="23"/>
                    </a:cubicBezTo>
                    <a:cubicBezTo>
                      <a:pt x="637" y="23"/>
                      <a:pt x="637" y="23"/>
                      <a:pt x="637" y="23"/>
                    </a:cubicBezTo>
                    <a:cubicBezTo>
                      <a:pt x="637" y="22"/>
                      <a:pt x="638" y="21"/>
                      <a:pt x="638" y="19"/>
                    </a:cubicBezTo>
                    <a:cubicBezTo>
                      <a:pt x="637" y="19"/>
                      <a:pt x="637" y="19"/>
                      <a:pt x="637" y="19"/>
                    </a:cubicBezTo>
                    <a:cubicBezTo>
                      <a:pt x="637" y="19"/>
                      <a:pt x="637" y="19"/>
                      <a:pt x="637" y="19"/>
                    </a:cubicBezTo>
                    <a:cubicBezTo>
                      <a:pt x="637" y="19"/>
                      <a:pt x="637" y="19"/>
                      <a:pt x="637" y="19"/>
                    </a:cubicBezTo>
                    <a:cubicBezTo>
                      <a:pt x="637" y="18"/>
                      <a:pt x="637" y="18"/>
                      <a:pt x="637" y="18"/>
                    </a:cubicBezTo>
                    <a:cubicBezTo>
                      <a:pt x="637" y="18"/>
                      <a:pt x="637" y="18"/>
                      <a:pt x="637" y="18"/>
                    </a:cubicBezTo>
                    <a:cubicBezTo>
                      <a:pt x="637" y="17"/>
                      <a:pt x="637" y="17"/>
                      <a:pt x="637" y="17"/>
                    </a:cubicBezTo>
                    <a:cubicBezTo>
                      <a:pt x="636" y="17"/>
                      <a:pt x="636" y="17"/>
                      <a:pt x="636" y="17"/>
                    </a:cubicBezTo>
                    <a:cubicBezTo>
                      <a:pt x="636" y="17"/>
                      <a:pt x="636" y="17"/>
                      <a:pt x="636" y="17"/>
                    </a:cubicBezTo>
                    <a:cubicBezTo>
                      <a:pt x="636" y="17"/>
                      <a:pt x="636" y="17"/>
                      <a:pt x="636" y="17"/>
                    </a:cubicBezTo>
                    <a:cubicBezTo>
                      <a:pt x="636" y="16"/>
                      <a:pt x="636" y="16"/>
                      <a:pt x="636" y="16"/>
                    </a:cubicBezTo>
                    <a:cubicBezTo>
                      <a:pt x="634" y="16"/>
                      <a:pt x="633" y="16"/>
                      <a:pt x="631" y="16"/>
                    </a:cubicBezTo>
                    <a:cubicBezTo>
                      <a:pt x="631" y="17"/>
                      <a:pt x="631" y="17"/>
                      <a:pt x="631" y="17"/>
                    </a:cubicBezTo>
                    <a:cubicBezTo>
                      <a:pt x="631" y="17"/>
                      <a:pt x="631" y="17"/>
                      <a:pt x="631" y="17"/>
                    </a:cubicBezTo>
                    <a:cubicBezTo>
                      <a:pt x="631" y="18"/>
                      <a:pt x="631" y="18"/>
                      <a:pt x="631" y="18"/>
                    </a:cubicBezTo>
                    <a:cubicBezTo>
                      <a:pt x="631" y="18"/>
                      <a:pt x="631" y="18"/>
                      <a:pt x="631" y="18"/>
                    </a:cubicBezTo>
                    <a:cubicBezTo>
                      <a:pt x="631" y="19"/>
                      <a:pt x="631" y="19"/>
                      <a:pt x="631" y="19"/>
                    </a:cubicBezTo>
                    <a:cubicBezTo>
                      <a:pt x="630" y="19"/>
                      <a:pt x="630" y="18"/>
                      <a:pt x="630" y="18"/>
                    </a:cubicBezTo>
                    <a:cubicBezTo>
                      <a:pt x="629" y="18"/>
                      <a:pt x="629" y="18"/>
                      <a:pt x="629" y="18"/>
                    </a:cubicBezTo>
                    <a:cubicBezTo>
                      <a:pt x="629" y="18"/>
                      <a:pt x="629" y="18"/>
                      <a:pt x="629" y="17"/>
                    </a:cubicBezTo>
                    <a:cubicBezTo>
                      <a:pt x="628" y="17"/>
                      <a:pt x="628" y="17"/>
                      <a:pt x="628" y="17"/>
                    </a:cubicBezTo>
                    <a:cubicBezTo>
                      <a:pt x="628" y="17"/>
                      <a:pt x="628" y="17"/>
                      <a:pt x="628" y="17"/>
                    </a:cubicBezTo>
                    <a:cubicBezTo>
                      <a:pt x="628" y="17"/>
                      <a:pt x="628" y="17"/>
                      <a:pt x="627" y="17"/>
                    </a:cubicBezTo>
                    <a:cubicBezTo>
                      <a:pt x="627" y="18"/>
                      <a:pt x="627" y="18"/>
                      <a:pt x="627" y="19"/>
                    </a:cubicBezTo>
                    <a:cubicBezTo>
                      <a:pt x="627" y="19"/>
                      <a:pt x="626" y="19"/>
                      <a:pt x="626" y="19"/>
                    </a:cubicBezTo>
                    <a:cubicBezTo>
                      <a:pt x="625" y="18"/>
                      <a:pt x="625" y="17"/>
                      <a:pt x="623" y="17"/>
                    </a:cubicBezTo>
                    <a:cubicBezTo>
                      <a:pt x="623" y="18"/>
                      <a:pt x="623" y="18"/>
                      <a:pt x="623" y="18"/>
                    </a:cubicBezTo>
                    <a:cubicBezTo>
                      <a:pt x="620" y="18"/>
                      <a:pt x="620" y="18"/>
                      <a:pt x="620" y="18"/>
                    </a:cubicBezTo>
                    <a:cubicBezTo>
                      <a:pt x="620" y="18"/>
                      <a:pt x="620" y="18"/>
                      <a:pt x="620" y="18"/>
                    </a:cubicBezTo>
                    <a:cubicBezTo>
                      <a:pt x="619" y="18"/>
                      <a:pt x="619" y="18"/>
                      <a:pt x="619" y="18"/>
                    </a:cubicBezTo>
                    <a:cubicBezTo>
                      <a:pt x="619" y="18"/>
                      <a:pt x="619" y="18"/>
                      <a:pt x="619" y="18"/>
                    </a:cubicBezTo>
                    <a:cubicBezTo>
                      <a:pt x="616" y="18"/>
                      <a:pt x="616" y="18"/>
                      <a:pt x="616" y="18"/>
                    </a:cubicBezTo>
                    <a:cubicBezTo>
                      <a:pt x="616" y="19"/>
                      <a:pt x="616" y="19"/>
                      <a:pt x="616" y="19"/>
                    </a:cubicBezTo>
                    <a:cubicBezTo>
                      <a:pt x="614" y="19"/>
                      <a:pt x="614" y="19"/>
                      <a:pt x="614" y="19"/>
                    </a:cubicBezTo>
                    <a:cubicBezTo>
                      <a:pt x="614" y="19"/>
                      <a:pt x="614" y="19"/>
                      <a:pt x="614" y="19"/>
                    </a:cubicBezTo>
                    <a:cubicBezTo>
                      <a:pt x="611" y="19"/>
                      <a:pt x="611" y="19"/>
                      <a:pt x="611" y="19"/>
                    </a:cubicBezTo>
                    <a:cubicBezTo>
                      <a:pt x="611" y="19"/>
                      <a:pt x="611" y="19"/>
                      <a:pt x="611" y="19"/>
                    </a:cubicBezTo>
                    <a:cubicBezTo>
                      <a:pt x="611" y="20"/>
                      <a:pt x="610" y="20"/>
                      <a:pt x="610" y="20"/>
                    </a:cubicBezTo>
                    <a:cubicBezTo>
                      <a:pt x="610" y="20"/>
                      <a:pt x="610" y="20"/>
                      <a:pt x="609" y="21"/>
                    </a:cubicBezTo>
                    <a:cubicBezTo>
                      <a:pt x="609" y="21"/>
                      <a:pt x="608" y="21"/>
                      <a:pt x="607" y="21"/>
                    </a:cubicBezTo>
                    <a:cubicBezTo>
                      <a:pt x="607" y="22"/>
                      <a:pt x="607" y="22"/>
                      <a:pt x="608" y="22"/>
                    </a:cubicBezTo>
                    <a:cubicBezTo>
                      <a:pt x="608" y="22"/>
                      <a:pt x="608" y="22"/>
                      <a:pt x="608" y="22"/>
                    </a:cubicBezTo>
                    <a:cubicBezTo>
                      <a:pt x="608" y="24"/>
                      <a:pt x="608" y="24"/>
                      <a:pt x="608" y="24"/>
                    </a:cubicBezTo>
                    <a:cubicBezTo>
                      <a:pt x="608" y="25"/>
                      <a:pt x="609" y="26"/>
                      <a:pt x="609" y="26"/>
                    </a:cubicBezTo>
                    <a:cubicBezTo>
                      <a:pt x="609" y="26"/>
                      <a:pt x="609" y="26"/>
                      <a:pt x="609" y="26"/>
                    </a:cubicBezTo>
                    <a:cubicBezTo>
                      <a:pt x="609" y="26"/>
                      <a:pt x="609" y="26"/>
                      <a:pt x="609" y="26"/>
                    </a:cubicBezTo>
                    <a:cubicBezTo>
                      <a:pt x="608" y="26"/>
                      <a:pt x="608" y="25"/>
                      <a:pt x="608" y="25"/>
                    </a:cubicBezTo>
                    <a:cubicBezTo>
                      <a:pt x="607" y="25"/>
                      <a:pt x="607" y="25"/>
                      <a:pt x="607" y="25"/>
                    </a:cubicBezTo>
                    <a:cubicBezTo>
                      <a:pt x="607" y="24"/>
                      <a:pt x="607" y="24"/>
                      <a:pt x="607" y="24"/>
                    </a:cubicBezTo>
                    <a:cubicBezTo>
                      <a:pt x="607" y="24"/>
                      <a:pt x="607" y="24"/>
                      <a:pt x="607" y="24"/>
                    </a:cubicBezTo>
                    <a:cubicBezTo>
                      <a:pt x="606" y="23"/>
                      <a:pt x="607" y="22"/>
                      <a:pt x="606" y="22"/>
                    </a:cubicBezTo>
                    <a:cubicBezTo>
                      <a:pt x="605" y="22"/>
                      <a:pt x="605" y="22"/>
                      <a:pt x="605" y="22"/>
                    </a:cubicBezTo>
                    <a:cubicBezTo>
                      <a:pt x="605" y="21"/>
                      <a:pt x="605" y="21"/>
                      <a:pt x="605" y="21"/>
                    </a:cubicBezTo>
                    <a:cubicBezTo>
                      <a:pt x="604" y="21"/>
                      <a:pt x="604" y="21"/>
                      <a:pt x="603" y="21"/>
                    </a:cubicBezTo>
                    <a:cubicBezTo>
                      <a:pt x="603" y="21"/>
                      <a:pt x="603" y="21"/>
                      <a:pt x="603" y="21"/>
                    </a:cubicBezTo>
                    <a:cubicBezTo>
                      <a:pt x="600" y="21"/>
                      <a:pt x="601" y="24"/>
                      <a:pt x="599" y="25"/>
                    </a:cubicBezTo>
                    <a:cubicBezTo>
                      <a:pt x="599" y="27"/>
                      <a:pt x="599" y="27"/>
                      <a:pt x="600" y="27"/>
                    </a:cubicBezTo>
                    <a:cubicBezTo>
                      <a:pt x="600" y="27"/>
                      <a:pt x="600" y="27"/>
                      <a:pt x="600" y="27"/>
                    </a:cubicBezTo>
                    <a:cubicBezTo>
                      <a:pt x="601" y="28"/>
                      <a:pt x="600" y="28"/>
                      <a:pt x="601" y="28"/>
                    </a:cubicBezTo>
                    <a:cubicBezTo>
                      <a:pt x="601" y="29"/>
                      <a:pt x="601" y="29"/>
                      <a:pt x="601" y="29"/>
                    </a:cubicBezTo>
                    <a:cubicBezTo>
                      <a:pt x="600" y="29"/>
                      <a:pt x="600" y="29"/>
                      <a:pt x="600" y="29"/>
                    </a:cubicBezTo>
                    <a:cubicBezTo>
                      <a:pt x="600" y="29"/>
                      <a:pt x="600" y="29"/>
                      <a:pt x="600" y="29"/>
                    </a:cubicBezTo>
                    <a:cubicBezTo>
                      <a:pt x="600" y="29"/>
                      <a:pt x="600" y="29"/>
                      <a:pt x="600" y="29"/>
                    </a:cubicBezTo>
                    <a:cubicBezTo>
                      <a:pt x="599" y="29"/>
                      <a:pt x="599" y="28"/>
                      <a:pt x="599" y="28"/>
                    </a:cubicBezTo>
                    <a:cubicBezTo>
                      <a:pt x="598" y="27"/>
                      <a:pt x="598" y="28"/>
                      <a:pt x="597" y="27"/>
                    </a:cubicBezTo>
                    <a:cubicBezTo>
                      <a:pt x="596" y="27"/>
                      <a:pt x="594" y="27"/>
                      <a:pt x="593" y="27"/>
                    </a:cubicBezTo>
                    <a:cubicBezTo>
                      <a:pt x="593" y="27"/>
                      <a:pt x="593" y="27"/>
                      <a:pt x="593" y="27"/>
                    </a:cubicBezTo>
                    <a:cubicBezTo>
                      <a:pt x="592" y="27"/>
                      <a:pt x="592" y="27"/>
                      <a:pt x="592" y="27"/>
                    </a:cubicBezTo>
                    <a:cubicBezTo>
                      <a:pt x="592" y="27"/>
                      <a:pt x="592" y="27"/>
                      <a:pt x="592" y="27"/>
                    </a:cubicBezTo>
                    <a:cubicBezTo>
                      <a:pt x="591" y="28"/>
                      <a:pt x="590" y="28"/>
                      <a:pt x="589" y="28"/>
                    </a:cubicBezTo>
                    <a:cubicBezTo>
                      <a:pt x="589" y="28"/>
                      <a:pt x="589" y="28"/>
                      <a:pt x="589" y="28"/>
                    </a:cubicBezTo>
                    <a:cubicBezTo>
                      <a:pt x="588" y="28"/>
                      <a:pt x="588" y="28"/>
                      <a:pt x="588" y="28"/>
                    </a:cubicBezTo>
                    <a:cubicBezTo>
                      <a:pt x="588" y="29"/>
                      <a:pt x="588" y="29"/>
                      <a:pt x="588" y="29"/>
                    </a:cubicBezTo>
                    <a:cubicBezTo>
                      <a:pt x="587" y="29"/>
                      <a:pt x="587" y="29"/>
                      <a:pt x="587" y="29"/>
                    </a:cubicBezTo>
                    <a:cubicBezTo>
                      <a:pt x="587" y="29"/>
                      <a:pt x="587" y="29"/>
                      <a:pt x="587" y="29"/>
                    </a:cubicBezTo>
                    <a:cubicBezTo>
                      <a:pt x="586" y="29"/>
                      <a:pt x="586" y="29"/>
                      <a:pt x="586" y="29"/>
                    </a:cubicBezTo>
                    <a:cubicBezTo>
                      <a:pt x="586" y="29"/>
                      <a:pt x="586" y="29"/>
                      <a:pt x="586" y="29"/>
                    </a:cubicBezTo>
                    <a:cubicBezTo>
                      <a:pt x="585" y="29"/>
                      <a:pt x="585" y="29"/>
                      <a:pt x="585" y="29"/>
                    </a:cubicBezTo>
                    <a:cubicBezTo>
                      <a:pt x="585" y="30"/>
                      <a:pt x="585" y="30"/>
                      <a:pt x="585" y="30"/>
                    </a:cubicBezTo>
                    <a:cubicBezTo>
                      <a:pt x="584" y="30"/>
                      <a:pt x="584" y="30"/>
                      <a:pt x="584" y="30"/>
                    </a:cubicBezTo>
                    <a:cubicBezTo>
                      <a:pt x="584" y="30"/>
                      <a:pt x="584" y="30"/>
                      <a:pt x="584" y="30"/>
                    </a:cubicBezTo>
                    <a:cubicBezTo>
                      <a:pt x="583" y="30"/>
                      <a:pt x="583" y="30"/>
                      <a:pt x="583" y="30"/>
                    </a:cubicBezTo>
                    <a:cubicBezTo>
                      <a:pt x="583" y="30"/>
                      <a:pt x="583" y="30"/>
                      <a:pt x="583" y="30"/>
                    </a:cubicBezTo>
                    <a:cubicBezTo>
                      <a:pt x="582" y="30"/>
                      <a:pt x="582" y="30"/>
                      <a:pt x="582" y="30"/>
                    </a:cubicBezTo>
                    <a:cubicBezTo>
                      <a:pt x="582" y="31"/>
                      <a:pt x="582" y="31"/>
                      <a:pt x="582" y="31"/>
                    </a:cubicBezTo>
                    <a:cubicBezTo>
                      <a:pt x="580" y="31"/>
                      <a:pt x="580" y="31"/>
                      <a:pt x="580" y="31"/>
                    </a:cubicBezTo>
                    <a:cubicBezTo>
                      <a:pt x="580" y="31"/>
                      <a:pt x="580" y="31"/>
                      <a:pt x="580" y="31"/>
                    </a:cubicBezTo>
                    <a:cubicBezTo>
                      <a:pt x="578" y="31"/>
                      <a:pt x="578" y="31"/>
                      <a:pt x="578" y="31"/>
                    </a:cubicBezTo>
                    <a:cubicBezTo>
                      <a:pt x="578" y="32"/>
                      <a:pt x="578" y="32"/>
                      <a:pt x="578" y="32"/>
                    </a:cubicBezTo>
                    <a:cubicBezTo>
                      <a:pt x="577" y="32"/>
                      <a:pt x="577" y="32"/>
                      <a:pt x="577" y="32"/>
                    </a:cubicBezTo>
                    <a:cubicBezTo>
                      <a:pt x="577" y="32"/>
                      <a:pt x="577" y="32"/>
                      <a:pt x="577" y="32"/>
                    </a:cubicBezTo>
                    <a:cubicBezTo>
                      <a:pt x="577" y="32"/>
                      <a:pt x="576" y="32"/>
                      <a:pt x="575" y="32"/>
                    </a:cubicBezTo>
                    <a:cubicBezTo>
                      <a:pt x="575" y="33"/>
                      <a:pt x="575" y="33"/>
                      <a:pt x="575" y="33"/>
                    </a:cubicBezTo>
                    <a:cubicBezTo>
                      <a:pt x="575" y="33"/>
                      <a:pt x="575" y="33"/>
                      <a:pt x="575" y="33"/>
                    </a:cubicBezTo>
                    <a:cubicBezTo>
                      <a:pt x="574" y="33"/>
                      <a:pt x="574" y="34"/>
                      <a:pt x="574" y="35"/>
                    </a:cubicBezTo>
                    <a:cubicBezTo>
                      <a:pt x="574" y="35"/>
                      <a:pt x="573" y="35"/>
                      <a:pt x="573" y="35"/>
                    </a:cubicBezTo>
                    <a:cubicBezTo>
                      <a:pt x="573" y="36"/>
                      <a:pt x="573" y="36"/>
                      <a:pt x="573" y="36"/>
                    </a:cubicBezTo>
                    <a:cubicBezTo>
                      <a:pt x="573" y="36"/>
                      <a:pt x="573" y="36"/>
                      <a:pt x="573" y="36"/>
                    </a:cubicBezTo>
                    <a:cubicBezTo>
                      <a:pt x="573" y="37"/>
                      <a:pt x="573" y="37"/>
                      <a:pt x="574" y="38"/>
                    </a:cubicBezTo>
                    <a:cubicBezTo>
                      <a:pt x="575" y="38"/>
                      <a:pt x="576" y="37"/>
                      <a:pt x="577" y="37"/>
                    </a:cubicBezTo>
                    <a:cubicBezTo>
                      <a:pt x="578" y="37"/>
                      <a:pt x="578" y="37"/>
                      <a:pt x="578" y="37"/>
                    </a:cubicBezTo>
                    <a:cubicBezTo>
                      <a:pt x="578" y="37"/>
                      <a:pt x="578" y="37"/>
                      <a:pt x="578" y="37"/>
                    </a:cubicBezTo>
                    <a:cubicBezTo>
                      <a:pt x="580" y="37"/>
                      <a:pt x="580" y="37"/>
                      <a:pt x="581" y="38"/>
                    </a:cubicBezTo>
                    <a:cubicBezTo>
                      <a:pt x="582" y="38"/>
                      <a:pt x="583" y="37"/>
                      <a:pt x="584" y="37"/>
                    </a:cubicBezTo>
                    <a:cubicBezTo>
                      <a:pt x="586" y="36"/>
                      <a:pt x="586" y="38"/>
                      <a:pt x="588" y="37"/>
                    </a:cubicBezTo>
                    <a:cubicBezTo>
                      <a:pt x="589" y="37"/>
                      <a:pt x="589" y="37"/>
                      <a:pt x="589" y="37"/>
                    </a:cubicBezTo>
                    <a:cubicBezTo>
                      <a:pt x="589" y="37"/>
                      <a:pt x="589" y="37"/>
                      <a:pt x="588" y="38"/>
                    </a:cubicBezTo>
                    <a:cubicBezTo>
                      <a:pt x="589" y="39"/>
                      <a:pt x="588" y="39"/>
                      <a:pt x="589" y="39"/>
                    </a:cubicBezTo>
                    <a:cubicBezTo>
                      <a:pt x="589" y="40"/>
                      <a:pt x="589" y="40"/>
                      <a:pt x="588" y="40"/>
                    </a:cubicBezTo>
                    <a:cubicBezTo>
                      <a:pt x="588" y="40"/>
                      <a:pt x="588" y="40"/>
                      <a:pt x="588" y="40"/>
                    </a:cubicBezTo>
                    <a:cubicBezTo>
                      <a:pt x="588" y="41"/>
                      <a:pt x="589" y="42"/>
                      <a:pt x="588" y="43"/>
                    </a:cubicBezTo>
                    <a:cubicBezTo>
                      <a:pt x="588" y="44"/>
                      <a:pt x="587" y="45"/>
                      <a:pt x="586" y="45"/>
                    </a:cubicBezTo>
                    <a:cubicBezTo>
                      <a:pt x="586" y="46"/>
                      <a:pt x="586" y="46"/>
                      <a:pt x="586" y="46"/>
                    </a:cubicBezTo>
                    <a:cubicBezTo>
                      <a:pt x="585" y="46"/>
                      <a:pt x="585" y="46"/>
                      <a:pt x="585" y="46"/>
                    </a:cubicBezTo>
                    <a:cubicBezTo>
                      <a:pt x="585" y="46"/>
                      <a:pt x="584" y="47"/>
                      <a:pt x="584" y="47"/>
                    </a:cubicBezTo>
                    <a:cubicBezTo>
                      <a:pt x="583" y="47"/>
                      <a:pt x="583" y="47"/>
                      <a:pt x="583" y="47"/>
                    </a:cubicBezTo>
                    <a:cubicBezTo>
                      <a:pt x="582" y="47"/>
                      <a:pt x="582" y="48"/>
                      <a:pt x="581" y="48"/>
                    </a:cubicBezTo>
                    <a:cubicBezTo>
                      <a:pt x="581" y="48"/>
                      <a:pt x="581" y="48"/>
                      <a:pt x="581" y="48"/>
                    </a:cubicBezTo>
                    <a:cubicBezTo>
                      <a:pt x="581" y="48"/>
                      <a:pt x="581" y="48"/>
                      <a:pt x="580" y="48"/>
                    </a:cubicBezTo>
                    <a:cubicBezTo>
                      <a:pt x="580" y="48"/>
                      <a:pt x="580" y="48"/>
                      <a:pt x="580" y="47"/>
                    </a:cubicBezTo>
                    <a:cubicBezTo>
                      <a:pt x="579" y="47"/>
                      <a:pt x="579" y="48"/>
                      <a:pt x="579" y="48"/>
                    </a:cubicBezTo>
                    <a:cubicBezTo>
                      <a:pt x="579" y="47"/>
                      <a:pt x="579" y="47"/>
                      <a:pt x="579" y="47"/>
                    </a:cubicBezTo>
                    <a:cubicBezTo>
                      <a:pt x="575" y="47"/>
                      <a:pt x="575" y="47"/>
                      <a:pt x="575" y="47"/>
                    </a:cubicBezTo>
                    <a:cubicBezTo>
                      <a:pt x="575" y="48"/>
                      <a:pt x="575" y="48"/>
                      <a:pt x="575" y="48"/>
                    </a:cubicBezTo>
                    <a:cubicBezTo>
                      <a:pt x="574" y="48"/>
                      <a:pt x="574" y="47"/>
                      <a:pt x="573" y="47"/>
                    </a:cubicBezTo>
                    <a:cubicBezTo>
                      <a:pt x="573" y="48"/>
                      <a:pt x="573" y="48"/>
                      <a:pt x="573" y="48"/>
                    </a:cubicBezTo>
                    <a:cubicBezTo>
                      <a:pt x="572" y="48"/>
                      <a:pt x="572" y="48"/>
                      <a:pt x="572" y="48"/>
                    </a:cubicBezTo>
                    <a:cubicBezTo>
                      <a:pt x="572" y="48"/>
                      <a:pt x="572" y="48"/>
                      <a:pt x="572" y="48"/>
                    </a:cubicBezTo>
                    <a:cubicBezTo>
                      <a:pt x="571" y="48"/>
                      <a:pt x="571" y="48"/>
                      <a:pt x="571" y="48"/>
                    </a:cubicBezTo>
                    <a:cubicBezTo>
                      <a:pt x="571" y="48"/>
                      <a:pt x="571" y="48"/>
                      <a:pt x="571" y="48"/>
                    </a:cubicBezTo>
                    <a:cubicBezTo>
                      <a:pt x="569" y="48"/>
                      <a:pt x="569" y="48"/>
                      <a:pt x="569" y="48"/>
                    </a:cubicBezTo>
                    <a:cubicBezTo>
                      <a:pt x="569" y="49"/>
                      <a:pt x="569" y="49"/>
                      <a:pt x="569" y="49"/>
                    </a:cubicBezTo>
                    <a:cubicBezTo>
                      <a:pt x="569" y="49"/>
                      <a:pt x="568" y="49"/>
                      <a:pt x="568" y="49"/>
                    </a:cubicBezTo>
                    <a:cubicBezTo>
                      <a:pt x="568" y="49"/>
                      <a:pt x="568" y="49"/>
                      <a:pt x="568" y="49"/>
                    </a:cubicBezTo>
                    <a:cubicBezTo>
                      <a:pt x="565" y="49"/>
                      <a:pt x="565" y="49"/>
                      <a:pt x="565" y="49"/>
                    </a:cubicBezTo>
                    <a:cubicBezTo>
                      <a:pt x="565" y="49"/>
                      <a:pt x="565" y="49"/>
                      <a:pt x="565" y="49"/>
                    </a:cubicBezTo>
                    <a:cubicBezTo>
                      <a:pt x="563" y="50"/>
                      <a:pt x="562" y="50"/>
                      <a:pt x="560" y="50"/>
                    </a:cubicBezTo>
                    <a:cubicBezTo>
                      <a:pt x="560" y="50"/>
                      <a:pt x="560" y="50"/>
                      <a:pt x="560" y="50"/>
                    </a:cubicBezTo>
                    <a:cubicBezTo>
                      <a:pt x="557" y="50"/>
                      <a:pt x="557" y="50"/>
                      <a:pt x="557" y="50"/>
                    </a:cubicBezTo>
                    <a:cubicBezTo>
                      <a:pt x="557" y="50"/>
                      <a:pt x="557" y="50"/>
                      <a:pt x="557" y="50"/>
                    </a:cubicBezTo>
                    <a:cubicBezTo>
                      <a:pt x="556" y="50"/>
                      <a:pt x="556" y="50"/>
                      <a:pt x="556" y="50"/>
                    </a:cubicBezTo>
                    <a:cubicBezTo>
                      <a:pt x="556" y="51"/>
                      <a:pt x="556" y="51"/>
                      <a:pt x="556" y="51"/>
                    </a:cubicBezTo>
                    <a:cubicBezTo>
                      <a:pt x="555" y="51"/>
                      <a:pt x="553" y="50"/>
                      <a:pt x="552" y="51"/>
                    </a:cubicBezTo>
                    <a:cubicBezTo>
                      <a:pt x="551" y="51"/>
                      <a:pt x="551" y="51"/>
                      <a:pt x="551" y="51"/>
                    </a:cubicBezTo>
                    <a:cubicBezTo>
                      <a:pt x="551" y="51"/>
                      <a:pt x="551" y="52"/>
                      <a:pt x="551" y="52"/>
                    </a:cubicBezTo>
                    <a:cubicBezTo>
                      <a:pt x="550" y="53"/>
                      <a:pt x="550" y="53"/>
                      <a:pt x="549" y="53"/>
                    </a:cubicBezTo>
                    <a:cubicBezTo>
                      <a:pt x="549" y="54"/>
                      <a:pt x="549" y="54"/>
                      <a:pt x="549" y="54"/>
                    </a:cubicBezTo>
                    <a:cubicBezTo>
                      <a:pt x="550" y="54"/>
                      <a:pt x="550" y="54"/>
                      <a:pt x="550" y="54"/>
                    </a:cubicBezTo>
                    <a:cubicBezTo>
                      <a:pt x="550" y="55"/>
                      <a:pt x="550" y="55"/>
                      <a:pt x="550" y="55"/>
                    </a:cubicBezTo>
                    <a:cubicBezTo>
                      <a:pt x="551" y="56"/>
                      <a:pt x="550" y="56"/>
                      <a:pt x="553" y="57"/>
                    </a:cubicBezTo>
                    <a:cubicBezTo>
                      <a:pt x="553" y="57"/>
                      <a:pt x="553" y="58"/>
                      <a:pt x="553" y="58"/>
                    </a:cubicBezTo>
                    <a:cubicBezTo>
                      <a:pt x="555" y="58"/>
                      <a:pt x="555" y="58"/>
                      <a:pt x="555" y="58"/>
                    </a:cubicBezTo>
                    <a:cubicBezTo>
                      <a:pt x="555" y="59"/>
                      <a:pt x="555" y="59"/>
                      <a:pt x="555" y="59"/>
                    </a:cubicBezTo>
                    <a:cubicBezTo>
                      <a:pt x="557" y="59"/>
                      <a:pt x="556" y="59"/>
                      <a:pt x="557" y="60"/>
                    </a:cubicBezTo>
                    <a:cubicBezTo>
                      <a:pt x="557" y="60"/>
                      <a:pt x="557" y="60"/>
                      <a:pt x="557" y="60"/>
                    </a:cubicBezTo>
                    <a:cubicBezTo>
                      <a:pt x="558" y="61"/>
                      <a:pt x="560" y="60"/>
                      <a:pt x="561" y="61"/>
                    </a:cubicBezTo>
                    <a:cubicBezTo>
                      <a:pt x="564" y="61"/>
                      <a:pt x="564" y="60"/>
                      <a:pt x="565" y="58"/>
                    </a:cubicBezTo>
                    <a:cubicBezTo>
                      <a:pt x="565" y="58"/>
                      <a:pt x="566" y="58"/>
                      <a:pt x="566" y="58"/>
                    </a:cubicBezTo>
                    <a:cubicBezTo>
                      <a:pt x="566" y="59"/>
                      <a:pt x="567" y="60"/>
                      <a:pt x="568" y="61"/>
                    </a:cubicBezTo>
                    <a:cubicBezTo>
                      <a:pt x="569" y="60"/>
                      <a:pt x="574" y="61"/>
                      <a:pt x="575" y="60"/>
                    </a:cubicBezTo>
                    <a:cubicBezTo>
                      <a:pt x="580" y="60"/>
                      <a:pt x="580" y="60"/>
                      <a:pt x="580" y="60"/>
                    </a:cubicBezTo>
                    <a:cubicBezTo>
                      <a:pt x="580" y="60"/>
                      <a:pt x="581" y="60"/>
                      <a:pt x="581" y="61"/>
                    </a:cubicBezTo>
                    <a:cubicBezTo>
                      <a:pt x="581" y="61"/>
                      <a:pt x="581" y="61"/>
                      <a:pt x="581" y="61"/>
                    </a:cubicBezTo>
                    <a:cubicBezTo>
                      <a:pt x="581" y="62"/>
                      <a:pt x="580" y="62"/>
                      <a:pt x="580" y="62"/>
                    </a:cubicBezTo>
                    <a:cubicBezTo>
                      <a:pt x="580" y="63"/>
                      <a:pt x="580" y="63"/>
                      <a:pt x="580" y="63"/>
                    </a:cubicBezTo>
                    <a:cubicBezTo>
                      <a:pt x="579" y="63"/>
                      <a:pt x="579" y="62"/>
                      <a:pt x="578" y="62"/>
                    </a:cubicBezTo>
                    <a:cubicBezTo>
                      <a:pt x="578" y="61"/>
                      <a:pt x="578" y="61"/>
                      <a:pt x="578" y="61"/>
                    </a:cubicBezTo>
                    <a:cubicBezTo>
                      <a:pt x="577" y="61"/>
                      <a:pt x="577" y="61"/>
                      <a:pt x="577" y="61"/>
                    </a:cubicBezTo>
                    <a:cubicBezTo>
                      <a:pt x="577" y="62"/>
                      <a:pt x="577" y="62"/>
                      <a:pt x="577" y="62"/>
                    </a:cubicBezTo>
                    <a:cubicBezTo>
                      <a:pt x="572" y="62"/>
                      <a:pt x="572" y="62"/>
                      <a:pt x="572" y="62"/>
                    </a:cubicBezTo>
                    <a:cubicBezTo>
                      <a:pt x="572" y="62"/>
                      <a:pt x="572" y="62"/>
                      <a:pt x="572" y="62"/>
                    </a:cubicBezTo>
                    <a:cubicBezTo>
                      <a:pt x="571" y="62"/>
                      <a:pt x="571" y="62"/>
                      <a:pt x="571" y="62"/>
                    </a:cubicBezTo>
                    <a:cubicBezTo>
                      <a:pt x="571" y="63"/>
                      <a:pt x="571" y="63"/>
                      <a:pt x="571" y="63"/>
                    </a:cubicBezTo>
                    <a:cubicBezTo>
                      <a:pt x="570" y="62"/>
                      <a:pt x="569" y="62"/>
                      <a:pt x="568" y="62"/>
                    </a:cubicBezTo>
                    <a:cubicBezTo>
                      <a:pt x="565" y="63"/>
                      <a:pt x="564" y="64"/>
                      <a:pt x="561" y="64"/>
                    </a:cubicBezTo>
                    <a:cubicBezTo>
                      <a:pt x="561" y="65"/>
                      <a:pt x="561" y="65"/>
                      <a:pt x="561" y="65"/>
                    </a:cubicBezTo>
                    <a:cubicBezTo>
                      <a:pt x="562" y="65"/>
                      <a:pt x="562" y="65"/>
                      <a:pt x="563" y="66"/>
                    </a:cubicBezTo>
                    <a:cubicBezTo>
                      <a:pt x="562" y="66"/>
                      <a:pt x="558" y="66"/>
                      <a:pt x="557" y="66"/>
                    </a:cubicBezTo>
                    <a:cubicBezTo>
                      <a:pt x="557" y="65"/>
                      <a:pt x="557" y="65"/>
                      <a:pt x="557" y="65"/>
                    </a:cubicBezTo>
                    <a:cubicBezTo>
                      <a:pt x="556" y="65"/>
                      <a:pt x="556" y="65"/>
                      <a:pt x="556" y="65"/>
                    </a:cubicBezTo>
                    <a:cubicBezTo>
                      <a:pt x="556" y="64"/>
                      <a:pt x="556" y="64"/>
                      <a:pt x="556" y="64"/>
                    </a:cubicBezTo>
                    <a:cubicBezTo>
                      <a:pt x="555" y="64"/>
                      <a:pt x="554" y="65"/>
                      <a:pt x="553" y="65"/>
                    </a:cubicBezTo>
                    <a:cubicBezTo>
                      <a:pt x="553" y="66"/>
                      <a:pt x="553" y="66"/>
                      <a:pt x="553" y="66"/>
                    </a:cubicBezTo>
                    <a:cubicBezTo>
                      <a:pt x="554" y="66"/>
                      <a:pt x="554" y="66"/>
                      <a:pt x="554" y="66"/>
                    </a:cubicBezTo>
                    <a:cubicBezTo>
                      <a:pt x="554" y="67"/>
                      <a:pt x="554" y="67"/>
                      <a:pt x="554" y="68"/>
                    </a:cubicBezTo>
                    <a:cubicBezTo>
                      <a:pt x="555" y="68"/>
                      <a:pt x="555" y="68"/>
                      <a:pt x="555" y="68"/>
                    </a:cubicBezTo>
                    <a:cubicBezTo>
                      <a:pt x="555" y="68"/>
                      <a:pt x="555" y="68"/>
                      <a:pt x="555" y="68"/>
                    </a:cubicBezTo>
                    <a:cubicBezTo>
                      <a:pt x="555" y="68"/>
                      <a:pt x="556" y="68"/>
                      <a:pt x="557" y="68"/>
                    </a:cubicBezTo>
                    <a:cubicBezTo>
                      <a:pt x="557" y="69"/>
                      <a:pt x="557" y="69"/>
                      <a:pt x="557" y="69"/>
                    </a:cubicBezTo>
                    <a:cubicBezTo>
                      <a:pt x="558" y="70"/>
                      <a:pt x="560" y="70"/>
                      <a:pt x="561" y="70"/>
                    </a:cubicBezTo>
                    <a:cubicBezTo>
                      <a:pt x="561" y="70"/>
                      <a:pt x="561" y="70"/>
                      <a:pt x="561" y="70"/>
                    </a:cubicBezTo>
                    <a:cubicBezTo>
                      <a:pt x="561" y="70"/>
                      <a:pt x="560" y="71"/>
                      <a:pt x="560" y="71"/>
                    </a:cubicBezTo>
                    <a:cubicBezTo>
                      <a:pt x="560" y="71"/>
                      <a:pt x="560" y="71"/>
                      <a:pt x="560" y="71"/>
                    </a:cubicBezTo>
                    <a:cubicBezTo>
                      <a:pt x="560" y="71"/>
                      <a:pt x="560" y="71"/>
                      <a:pt x="560" y="71"/>
                    </a:cubicBezTo>
                    <a:cubicBezTo>
                      <a:pt x="561" y="72"/>
                      <a:pt x="562" y="74"/>
                      <a:pt x="563" y="75"/>
                    </a:cubicBezTo>
                    <a:cubicBezTo>
                      <a:pt x="563" y="75"/>
                      <a:pt x="563" y="75"/>
                      <a:pt x="563" y="75"/>
                    </a:cubicBezTo>
                    <a:cubicBezTo>
                      <a:pt x="563" y="75"/>
                      <a:pt x="563" y="75"/>
                      <a:pt x="563" y="75"/>
                    </a:cubicBezTo>
                    <a:cubicBezTo>
                      <a:pt x="564" y="75"/>
                      <a:pt x="565" y="75"/>
                      <a:pt x="567" y="75"/>
                    </a:cubicBezTo>
                    <a:cubicBezTo>
                      <a:pt x="567" y="75"/>
                      <a:pt x="567" y="75"/>
                      <a:pt x="567" y="75"/>
                    </a:cubicBezTo>
                    <a:cubicBezTo>
                      <a:pt x="568" y="75"/>
                      <a:pt x="570" y="75"/>
                      <a:pt x="571" y="76"/>
                    </a:cubicBezTo>
                    <a:cubicBezTo>
                      <a:pt x="571" y="75"/>
                      <a:pt x="571" y="75"/>
                      <a:pt x="571" y="75"/>
                    </a:cubicBezTo>
                    <a:cubicBezTo>
                      <a:pt x="571" y="73"/>
                      <a:pt x="571" y="73"/>
                      <a:pt x="571" y="73"/>
                    </a:cubicBezTo>
                    <a:cubicBezTo>
                      <a:pt x="571" y="73"/>
                      <a:pt x="571" y="73"/>
                      <a:pt x="571" y="73"/>
                    </a:cubicBezTo>
                    <a:cubicBezTo>
                      <a:pt x="571" y="72"/>
                      <a:pt x="571" y="72"/>
                      <a:pt x="572" y="71"/>
                    </a:cubicBezTo>
                    <a:cubicBezTo>
                      <a:pt x="572" y="71"/>
                      <a:pt x="572" y="71"/>
                      <a:pt x="572" y="71"/>
                    </a:cubicBezTo>
                    <a:cubicBezTo>
                      <a:pt x="572" y="71"/>
                      <a:pt x="573" y="71"/>
                      <a:pt x="573" y="71"/>
                    </a:cubicBezTo>
                    <a:cubicBezTo>
                      <a:pt x="573" y="72"/>
                      <a:pt x="574" y="73"/>
                      <a:pt x="575" y="73"/>
                    </a:cubicBezTo>
                    <a:cubicBezTo>
                      <a:pt x="575" y="72"/>
                      <a:pt x="576" y="72"/>
                      <a:pt x="576" y="71"/>
                    </a:cubicBezTo>
                    <a:cubicBezTo>
                      <a:pt x="577" y="71"/>
                      <a:pt x="579" y="71"/>
                      <a:pt x="580" y="71"/>
                    </a:cubicBezTo>
                    <a:cubicBezTo>
                      <a:pt x="580" y="73"/>
                      <a:pt x="581" y="73"/>
                      <a:pt x="582" y="74"/>
                    </a:cubicBezTo>
                    <a:cubicBezTo>
                      <a:pt x="583" y="74"/>
                      <a:pt x="583" y="74"/>
                      <a:pt x="583" y="74"/>
                    </a:cubicBezTo>
                    <a:cubicBezTo>
                      <a:pt x="583" y="73"/>
                      <a:pt x="583" y="73"/>
                      <a:pt x="584" y="72"/>
                    </a:cubicBezTo>
                    <a:cubicBezTo>
                      <a:pt x="584" y="72"/>
                      <a:pt x="584" y="72"/>
                      <a:pt x="584" y="72"/>
                    </a:cubicBezTo>
                    <a:cubicBezTo>
                      <a:pt x="584" y="72"/>
                      <a:pt x="585" y="73"/>
                      <a:pt x="586" y="72"/>
                    </a:cubicBezTo>
                    <a:cubicBezTo>
                      <a:pt x="586" y="72"/>
                      <a:pt x="586" y="72"/>
                      <a:pt x="586" y="72"/>
                    </a:cubicBezTo>
                    <a:cubicBezTo>
                      <a:pt x="591" y="72"/>
                      <a:pt x="591" y="72"/>
                      <a:pt x="591" y="72"/>
                    </a:cubicBezTo>
                    <a:cubicBezTo>
                      <a:pt x="591" y="71"/>
                      <a:pt x="591" y="71"/>
                      <a:pt x="591" y="71"/>
                    </a:cubicBezTo>
                    <a:cubicBezTo>
                      <a:pt x="592" y="71"/>
                      <a:pt x="592" y="70"/>
                      <a:pt x="593" y="70"/>
                    </a:cubicBezTo>
                    <a:cubicBezTo>
                      <a:pt x="594" y="71"/>
                      <a:pt x="594" y="71"/>
                      <a:pt x="594" y="73"/>
                    </a:cubicBezTo>
                    <a:cubicBezTo>
                      <a:pt x="595" y="72"/>
                      <a:pt x="596" y="72"/>
                      <a:pt x="597" y="70"/>
                    </a:cubicBezTo>
                    <a:cubicBezTo>
                      <a:pt x="599" y="70"/>
                      <a:pt x="598" y="71"/>
                      <a:pt x="599" y="71"/>
                    </a:cubicBezTo>
                    <a:cubicBezTo>
                      <a:pt x="599" y="72"/>
                      <a:pt x="599" y="72"/>
                      <a:pt x="599" y="72"/>
                    </a:cubicBezTo>
                    <a:cubicBezTo>
                      <a:pt x="603" y="72"/>
                      <a:pt x="603" y="72"/>
                      <a:pt x="603" y="72"/>
                    </a:cubicBezTo>
                    <a:cubicBezTo>
                      <a:pt x="604" y="72"/>
                      <a:pt x="605" y="73"/>
                      <a:pt x="607" y="73"/>
                    </a:cubicBezTo>
                    <a:cubicBezTo>
                      <a:pt x="607" y="73"/>
                      <a:pt x="607" y="74"/>
                      <a:pt x="607" y="74"/>
                    </a:cubicBezTo>
                    <a:cubicBezTo>
                      <a:pt x="609" y="74"/>
                      <a:pt x="608" y="75"/>
                      <a:pt x="610" y="76"/>
                    </a:cubicBezTo>
                    <a:cubicBezTo>
                      <a:pt x="610" y="76"/>
                      <a:pt x="610" y="76"/>
                      <a:pt x="610" y="76"/>
                    </a:cubicBezTo>
                    <a:cubicBezTo>
                      <a:pt x="610" y="77"/>
                      <a:pt x="610" y="77"/>
                      <a:pt x="610" y="77"/>
                    </a:cubicBezTo>
                    <a:cubicBezTo>
                      <a:pt x="611" y="77"/>
                      <a:pt x="612" y="76"/>
                      <a:pt x="613" y="76"/>
                    </a:cubicBezTo>
                    <a:cubicBezTo>
                      <a:pt x="613" y="77"/>
                      <a:pt x="613" y="77"/>
                      <a:pt x="613" y="77"/>
                    </a:cubicBezTo>
                    <a:cubicBezTo>
                      <a:pt x="615" y="77"/>
                      <a:pt x="615" y="77"/>
                      <a:pt x="615" y="77"/>
                    </a:cubicBezTo>
                    <a:cubicBezTo>
                      <a:pt x="615" y="77"/>
                      <a:pt x="615" y="77"/>
                      <a:pt x="615" y="77"/>
                    </a:cubicBezTo>
                    <a:cubicBezTo>
                      <a:pt x="616" y="78"/>
                      <a:pt x="616" y="78"/>
                      <a:pt x="617" y="79"/>
                    </a:cubicBezTo>
                    <a:cubicBezTo>
                      <a:pt x="617" y="80"/>
                      <a:pt x="617" y="80"/>
                      <a:pt x="617" y="80"/>
                    </a:cubicBezTo>
                    <a:cubicBezTo>
                      <a:pt x="618" y="81"/>
                      <a:pt x="619" y="81"/>
                      <a:pt x="619" y="81"/>
                    </a:cubicBezTo>
                    <a:cubicBezTo>
                      <a:pt x="620" y="81"/>
                      <a:pt x="620" y="82"/>
                      <a:pt x="620" y="82"/>
                    </a:cubicBezTo>
                    <a:cubicBezTo>
                      <a:pt x="621" y="82"/>
                      <a:pt x="621" y="82"/>
                      <a:pt x="621" y="82"/>
                    </a:cubicBezTo>
                    <a:cubicBezTo>
                      <a:pt x="621" y="82"/>
                      <a:pt x="621" y="83"/>
                      <a:pt x="621" y="83"/>
                    </a:cubicBezTo>
                    <a:cubicBezTo>
                      <a:pt x="622" y="83"/>
                      <a:pt x="622" y="83"/>
                      <a:pt x="622" y="83"/>
                    </a:cubicBezTo>
                    <a:cubicBezTo>
                      <a:pt x="622" y="83"/>
                      <a:pt x="622" y="83"/>
                      <a:pt x="622" y="83"/>
                    </a:cubicBezTo>
                    <a:cubicBezTo>
                      <a:pt x="622" y="83"/>
                      <a:pt x="623" y="84"/>
                      <a:pt x="623" y="84"/>
                    </a:cubicBezTo>
                    <a:cubicBezTo>
                      <a:pt x="623" y="85"/>
                      <a:pt x="623" y="85"/>
                      <a:pt x="623" y="85"/>
                    </a:cubicBezTo>
                    <a:cubicBezTo>
                      <a:pt x="623" y="85"/>
                      <a:pt x="623" y="85"/>
                      <a:pt x="623" y="85"/>
                    </a:cubicBezTo>
                    <a:cubicBezTo>
                      <a:pt x="623" y="85"/>
                      <a:pt x="623" y="85"/>
                      <a:pt x="623" y="85"/>
                    </a:cubicBezTo>
                    <a:cubicBezTo>
                      <a:pt x="626" y="85"/>
                      <a:pt x="626" y="85"/>
                      <a:pt x="627" y="86"/>
                    </a:cubicBezTo>
                    <a:cubicBezTo>
                      <a:pt x="627" y="87"/>
                      <a:pt x="626" y="87"/>
                      <a:pt x="626" y="87"/>
                    </a:cubicBezTo>
                    <a:cubicBezTo>
                      <a:pt x="626" y="87"/>
                      <a:pt x="626" y="87"/>
                      <a:pt x="626" y="87"/>
                    </a:cubicBezTo>
                    <a:cubicBezTo>
                      <a:pt x="626" y="88"/>
                      <a:pt x="626" y="88"/>
                      <a:pt x="626" y="89"/>
                    </a:cubicBezTo>
                    <a:cubicBezTo>
                      <a:pt x="626" y="89"/>
                      <a:pt x="626" y="89"/>
                      <a:pt x="626" y="89"/>
                    </a:cubicBezTo>
                    <a:cubicBezTo>
                      <a:pt x="626" y="89"/>
                      <a:pt x="626" y="89"/>
                      <a:pt x="626" y="89"/>
                    </a:cubicBezTo>
                    <a:cubicBezTo>
                      <a:pt x="625" y="90"/>
                      <a:pt x="624" y="90"/>
                      <a:pt x="623" y="90"/>
                    </a:cubicBezTo>
                    <a:cubicBezTo>
                      <a:pt x="623" y="91"/>
                      <a:pt x="623" y="91"/>
                      <a:pt x="623" y="91"/>
                    </a:cubicBezTo>
                    <a:cubicBezTo>
                      <a:pt x="625" y="91"/>
                      <a:pt x="626" y="90"/>
                      <a:pt x="627" y="90"/>
                    </a:cubicBezTo>
                    <a:cubicBezTo>
                      <a:pt x="627" y="91"/>
                      <a:pt x="627" y="91"/>
                      <a:pt x="627" y="91"/>
                    </a:cubicBezTo>
                    <a:cubicBezTo>
                      <a:pt x="628" y="92"/>
                      <a:pt x="628" y="92"/>
                      <a:pt x="629" y="92"/>
                    </a:cubicBezTo>
                    <a:cubicBezTo>
                      <a:pt x="629" y="93"/>
                      <a:pt x="629" y="93"/>
                      <a:pt x="629" y="93"/>
                    </a:cubicBezTo>
                    <a:cubicBezTo>
                      <a:pt x="629" y="93"/>
                      <a:pt x="629" y="93"/>
                      <a:pt x="629" y="93"/>
                    </a:cubicBezTo>
                    <a:cubicBezTo>
                      <a:pt x="630" y="94"/>
                      <a:pt x="630" y="94"/>
                      <a:pt x="630" y="95"/>
                    </a:cubicBezTo>
                    <a:cubicBezTo>
                      <a:pt x="631" y="95"/>
                      <a:pt x="630" y="95"/>
                      <a:pt x="631" y="95"/>
                    </a:cubicBezTo>
                    <a:cubicBezTo>
                      <a:pt x="630" y="95"/>
                      <a:pt x="630" y="95"/>
                      <a:pt x="630" y="95"/>
                    </a:cubicBezTo>
                    <a:cubicBezTo>
                      <a:pt x="630" y="96"/>
                      <a:pt x="630" y="96"/>
                      <a:pt x="630" y="96"/>
                    </a:cubicBezTo>
                    <a:cubicBezTo>
                      <a:pt x="630" y="97"/>
                      <a:pt x="630" y="97"/>
                      <a:pt x="631" y="97"/>
                    </a:cubicBezTo>
                    <a:cubicBezTo>
                      <a:pt x="631" y="97"/>
                      <a:pt x="632" y="98"/>
                      <a:pt x="632" y="98"/>
                    </a:cubicBezTo>
                    <a:cubicBezTo>
                      <a:pt x="632" y="98"/>
                      <a:pt x="632" y="98"/>
                      <a:pt x="632" y="98"/>
                    </a:cubicBezTo>
                    <a:cubicBezTo>
                      <a:pt x="632" y="99"/>
                      <a:pt x="632" y="99"/>
                      <a:pt x="632" y="100"/>
                    </a:cubicBezTo>
                    <a:cubicBezTo>
                      <a:pt x="634" y="100"/>
                      <a:pt x="634" y="100"/>
                      <a:pt x="634" y="100"/>
                    </a:cubicBezTo>
                    <a:cubicBezTo>
                      <a:pt x="634" y="101"/>
                      <a:pt x="634" y="101"/>
                      <a:pt x="634" y="101"/>
                    </a:cubicBezTo>
                    <a:cubicBezTo>
                      <a:pt x="633" y="101"/>
                      <a:pt x="633" y="101"/>
                      <a:pt x="633" y="101"/>
                    </a:cubicBezTo>
                    <a:cubicBezTo>
                      <a:pt x="633" y="101"/>
                      <a:pt x="633" y="101"/>
                      <a:pt x="633" y="101"/>
                    </a:cubicBezTo>
                    <a:cubicBezTo>
                      <a:pt x="633" y="101"/>
                      <a:pt x="634" y="102"/>
                      <a:pt x="633" y="102"/>
                    </a:cubicBezTo>
                    <a:cubicBezTo>
                      <a:pt x="633" y="102"/>
                      <a:pt x="633" y="102"/>
                      <a:pt x="633" y="102"/>
                    </a:cubicBezTo>
                    <a:cubicBezTo>
                      <a:pt x="633" y="103"/>
                      <a:pt x="633" y="104"/>
                      <a:pt x="633" y="104"/>
                    </a:cubicBezTo>
                    <a:cubicBezTo>
                      <a:pt x="632" y="104"/>
                      <a:pt x="630" y="104"/>
                      <a:pt x="629" y="105"/>
                    </a:cubicBezTo>
                    <a:cubicBezTo>
                      <a:pt x="629" y="105"/>
                      <a:pt x="629" y="105"/>
                      <a:pt x="629" y="105"/>
                    </a:cubicBezTo>
                    <a:cubicBezTo>
                      <a:pt x="631" y="105"/>
                      <a:pt x="631" y="105"/>
                      <a:pt x="631" y="105"/>
                    </a:cubicBezTo>
                    <a:cubicBezTo>
                      <a:pt x="630" y="107"/>
                      <a:pt x="630" y="107"/>
                      <a:pt x="629" y="108"/>
                    </a:cubicBezTo>
                    <a:cubicBezTo>
                      <a:pt x="628" y="108"/>
                      <a:pt x="628" y="108"/>
                      <a:pt x="628" y="108"/>
                    </a:cubicBezTo>
                    <a:cubicBezTo>
                      <a:pt x="628" y="110"/>
                      <a:pt x="628" y="110"/>
                      <a:pt x="628" y="110"/>
                    </a:cubicBezTo>
                    <a:cubicBezTo>
                      <a:pt x="630" y="110"/>
                      <a:pt x="630" y="110"/>
                      <a:pt x="630" y="110"/>
                    </a:cubicBezTo>
                    <a:cubicBezTo>
                      <a:pt x="630" y="109"/>
                      <a:pt x="630" y="109"/>
                      <a:pt x="630" y="109"/>
                    </a:cubicBezTo>
                    <a:cubicBezTo>
                      <a:pt x="630" y="109"/>
                      <a:pt x="630" y="109"/>
                      <a:pt x="630" y="109"/>
                    </a:cubicBezTo>
                    <a:cubicBezTo>
                      <a:pt x="630" y="111"/>
                      <a:pt x="629" y="111"/>
                      <a:pt x="628" y="112"/>
                    </a:cubicBezTo>
                    <a:cubicBezTo>
                      <a:pt x="628" y="113"/>
                      <a:pt x="628" y="113"/>
                      <a:pt x="629" y="113"/>
                    </a:cubicBezTo>
                    <a:cubicBezTo>
                      <a:pt x="629" y="113"/>
                      <a:pt x="629" y="113"/>
                      <a:pt x="629" y="113"/>
                    </a:cubicBezTo>
                    <a:cubicBezTo>
                      <a:pt x="629" y="114"/>
                      <a:pt x="629" y="114"/>
                      <a:pt x="629" y="114"/>
                    </a:cubicBezTo>
                    <a:cubicBezTo>
                      <a:pt x="632" y="114"/>
                      <a:pt x="632" y="114"/>
                      <a:pt x="632" y="114"/>
                    </a:cubicBezTo>
                    <a:cubicBezTo>
                      <a:pt x="632" y="114"/>
                      <a:pt x="632" y="114"/>
                      <a:pt x="632" y="114"/>
                    </a:cubicBezTo>
                    <a:cubicBezTo>
                      <a:pt x="633" y="114"/>
                      <a:pt x="634" y="114"/>
                      <a:pt x="635" y="113"/>
                    </a:cubicBezTo>
                    <a:cubicBezTo>
                      <a:pt x="635" y="112"/>
                      <a:pt x="635" y="112"/>
                      <a:pt x="635" y="112"/>
                    </a:cubicBezTo>
                    <a:cubicBezTo>
                      <a:pt x="635" y="112"/>
                      <a:pt x="635" y="112"/>
                      <a:pt x="635" y="112"/>
                    </a:cubicBezTo>
                    <a:cubicBezTo>
                      <a:pt x="635" y="111"/>
                      <a:pt x="636" y="111"/>
                      <a:pt x="636" y="110"/>
                    </a:cubicBezTo>
                    <a:cubicBezTo>
                      <a:pt x="636" y="110"/>
                      <a:pt x="636" y="110"/>
                      <a:pt x="636" y="110"/>
                    </a:cubicBezTo>
                    <a:cubicBezTo>
                      <a:pt x="636" y="111"/>
                      <a:pt x="637" y="111"/>
                      <a:pt x="637" y="112"/>
                    </a:cubicBezTo>
                    <a:cubicBezTo>
                      <a:pt x="638" y="112"/>
                      <a:pt x="638" y="112"/>
                      <a:pt x="638" y="112"/>
                    </a:cubicBezTo>
                    <a:cubicBezTo>
                      <a:pt x="638" y="112"/>
                      <a:pt x="638" y="112"/>
                      <a:pt x="638" y="112"/>
                    </a:cubicBezTo>
                    <a:cubicBezTo>
                      <a:pt x="638" y="112"/>
                      <a:pt x="639" y="112"/>
                      <a:pt x="639" y="111"/>
                    </a:cubicBezTo>
                    <a:cubicBezTo>
                      <a:pt x="639" y="112"/>
                      <a:pt x="640" y="112"/>
                      <a:pt x="640" y="112"/>
                    </a:cubicBezTo>
                    <a:cubicBezTo>
                      <a:pt x="642" y="112"/>
                      <a:pt x="642" y="112"/>
                      <a:pt x="642" y="112"/>
                    </a:cubicBezTo>
                    <a:cubicBezTo>
                      <a:pt x="642" y="112"/>
                      <a:pt x="642" y="112"/>
                      <a:pt x="642" y="112"/>
                    </a:cubicBezTo>
                    <a:cubicBezTo>
                      <a:pt x="643" y="112"/>
                      <a:pt x="643" y="112"/>
                      <a:pt x="643" y="112"/>
                    </a:cubicBezTo>
                    <a:cubicBezTo>
                      <a:pt x="643" y="113"/>
                      <a:pt x="643" y="113"/>
                      <a:pt x="643" y="113"/>
                    </a:cubicBezTo>
                    <a:cubicBezTo>
                      <a:pt x="645" y="113"/>
                      <a:pt x="645" y="113"/>
                      <a:pt x="645" y="113"/>
                    </a:cubicBezTo>
                    <a:cubicBezTo>
                      <a:pt x="644" y="113"/>
                      <a:pt x="645" y="113"/>
                      <a:pt x="644" y="113"/>
                    </a:cubicBezTo>
                    <a:cubicBezTo>
                      <a:pt x="644" y="114"/>
                      <a:pt x="644" y="114"/>
                      <a:pt x="644" y="114"/>
                    </a:cubicBezTo>
                    <a:cubicBezTo>
                      <a:pt x="646" y="115"/>
                      <a:pt x="649" y="113"/>
                      <a:pt x="650" y="113"/>
                    </a:cubicBezTo>
                    <a:cubicBezTo>
                      <a:pt x="650" y="113"/>
                      <a:pt x="650" y="113"/>
                      <a:pt x="650" y="113"/>
                    </a:cubicBezTo>
                    <a:cubicBezTo>
                      <a:pt x="651" y="113"/>
                      <a:pt x="651" y="113"/>
                      <a:pt x="651" y="113"/>
                    </a:cubicBezTo>
                    <a:cubicBezTo>
                      <a:pt x="651" y="114"/>
                      <a:pt x="651" y="114"/>
                      <a:pt x="651" y="114"/>
                    </a:cubicBezTo>
                    <a:cubicBezTo>
                      <a:pt x="649" y="114"/>
                      <a:pt x="648" y="114"/>
                      <a:pt x="647" y="115"/>
                    </a:cubicBezTo>
                    <a:cubicBezTo>
                      <a:pt x="647" y="116"/>
                      <a:pt x="647" y="116"/>
                      <a:pt x="647" y="116"/>
                    </a:cubicBezTo>
                    <a:cubicBezTo>
                      <a:pt x="649" y="116"/>
                      <a:pt x="649" y="116"/>
                      <a:pt x="649" y="116"/>
                    </a:cubicBezTo>
                    <a:cubicBezTo>
                      <a:pt x="649" y="115"/>
                      <a:pt x="649" y="115"/>
                      <a:pt x="649" y="115"/>
                    </a:cubicBezTo>
                    <a:cubicBezTo>
                      <a:pt x="651" y="115"/>
                      <a:pt x="652" y="115"/>
                      <a:pt x="653" y="117"/>
                    </a:cubicBezTo>
                    <a:cubicBezTo>
                      <a:pt x="649" y="117"/>
                      <a:pt x="649" y="117"/>
                      <a:pt x="649" y="117"/>
                    </a:cubicBezTo>
                    <a:cubicBezTo>
                      <a:pt x="650" y="118"/>
                      <a:pt x="650" y="117"/>
                      <a:pt x="651" y="118"/>
                    </a:cubicBezTo>
                    <a:cubicBezTo>
                      <a:pt x="651" y="118"/>
                      <a:pt x="652" y="118"/>
                      <a:pt x="652" y="118"/>
                    </a:cubicBezTo>
                    <a:cubicBezTo>
                      <a:pt x="652" y="119"/>
                      <a:pt x="652" y="119"/>
                      <a:pt x="652" y="119"/>
                    </a:cubicBezTo>
                    <a:cubicBezTo>
                      <a:pt x="650" y="119"/>
                      <a:pt x="650" y="119"/>
                      <a:pt x="650" y="119"/>
                    </a:cubicBezTo>
                    <a:cubicBezTo>
                      <a:pt x="650" y="119"/>
                      <a:pt x="650" y="119"/>
                      <a:pt x="649" y="119"/>
                    </a:cubicBezTo>
                    <a:cubicBezTo>
                      <a:pt x="649" y="120"/>
                      <a:pt x="649" y="120"/>
                      <a:pt x="649" y="120"/>
                    </a:cubicBezTo>
                    <a:cubicBezTo>
                      <a:pt x="651" y="120"/>
                      <a:pt x="651" y="120"/>
                      <a:pt x="652" y="120"/>
                    </a:cubicBezTo>
                    <a:cubicBezTo>
                      <a:pt x="652" y="121"/>
                      <a:pt x="652" y="121"/>
                      <a:pt x="652" y="121"/>
                    </a:cubicBezTo>
                    <a:cubicBezTo>
                      <a:pt x="652" y="121"/>
                      <a:pt x="652" y="121"/>
                      <a:pt x="652" y="121"/>
                    </a:cubicBezTo>
                    <a:cubicBezTo>
                      <a:pt x="651" y="121"/>
                      <a:pt x="651" y="121"/>
                      <a:pt x="650" y="121"/>
                    </a:cubicBezTo>
                    <a:cubicBezTo>
                      <a:pt x="650" y="122"/>
                      <a:pt x="650" y="122"/>
                      <a:pt x="650" y="122"/>
                    </a:cubicBezTo>
                    <a:cubicBezTo>
                      <a:pt x="651" y="122"/>
                      <a:pt x="651" y="123"/>
                      <a:pt x="652" y="123"/>
                    </a:cubicBezTo>
                    <a:cubicBezTo>
                      <a:pt x="652" y="124"/>
                      <a:pt x="652" y="124"/>
                      <a:pt x="652" y="124"/>
                    </a:cubicBezTo>
                    <a:cubicBezTo>
                      <a:pt x="651" y="124"/>
                      <a:pt x="650" y="124"/>
                      <a:pt x="649" y="124"/>
                    </a:cubicBezTo>
                    <a:cubicBezTo>
                      <a:pt x="649" y="123"/>
                      <a:pt x="649" y="123"/>
                      <a:pt x="649" y="123"/>
                    </a:cubicBezTo>
                    <a:cubicBezTo>
                      <a:pt x="648" y="123"/>
                      <a:pt x="647" y="123"/>
                      <a:pt x="647" y="122"/>
                    </a:cubicBezTo>
                    <a:cubicBezTo>
                      <a:pt x="647" y="122"/>
                      <a:pt x="647" y="122"/>
                      <a:pt x="647" y="122"/>
                    </a:cubicBezTo>
                    <a:cubicBezTo>
                      <a:pt x="646" y="122"/>
                      <a:pt x="646" y="122"/>
                      <a:pt x="645" y="122"/>
                    </a:cubicBezTo>
                    <a:cubicBezTo>
                      <a:pt x="645" y="121"/>
                      <a:pt x="645" y="121"/>
                      <a:pt x="644" y="121"/>
                    </a:cubicBezTo>
                    <a:cubicBezTo>
                      <a:pt x="644" y="120"/>
                      <a:pt x="642" y="120"/>
                      <a:pt x="641" y="120"/>
                    </a:cubicBezTo>
                    <a:cubicBezTo>
                      <a:pt x="641" y="120"/>
                      <a:pt x="641" y="120"/>
                      <a:pt x="641" y="120"/>
                    </a:cubicBezTo>
                    <a:cubicBezTo>
                      <a:pt x="639" y="120"/>
                      <a:pt x="636" y="119"/>
                      <a:pt x="634" y="119"/>
                    </a:cubicBezTo>
                    <a:cubicBezTo>
                      <a:pt x="634" y="120"/>
                      <a:pt x="634" y="120"/>
                      <a:pt x="634" y="120"/>
                    </a:cubicBezTo>
                    <a:cubicBezTo>
                      <a:pt x="633" y="120"/>
                      <a:pt x="633" y="120"/>
                      <a:pt x="633" y="120"/>
                    </a:cubicBezTo>
                    <a:cubicBezTo>
                      <a:pt x="632" y="121"/>
                      <a:pt x="633" y="120"/>
                      <a:pt x="632" y="121"/>
                    </a:cubicBezTo>
                    <a:cubicBezTo>
                      <a:pt x="633" y="121"/>
                      <a:pt x="633" y="122"/>
                      <a:pt x="633" y="122"/>
                    </a:cubicBezTo>
                    <a:cubicBezTo>
                      <a:pt x="633" y="122"/>
                      <a:pt x="633" y="122"/>
                      <a:pt x="633" y="122"/>
                    </a:cubicBezTo>
                    <a:cubicBezTo>
                      <a:pt x="635" y="122"/>
                      <a:pt x="635" y="122"/>
                      <a:pt x="635" y="122"/>
                    </a:cubicBezTo>
                    <a:cubicBezTo>
                      <a:pt x="635" y="123"/>
                      <a:pt x="636" y="123"/>
                      <a:pt x="636" y="123"/>
                    </a:cubicBezTo>
                    <a:cubicBezTo>
                      <a:pt x="636" y="123"/>
                      <a:pt x="637" y="123"/>
                      <a:pt x="637" y="123"/>
                    </a:cubicBezTo>
                    <a:cubicBezTo>
                      <a:pt x="637" y="124"/>
                      <a:pt x="637" y="124"/>
                      <a:pt x="637" y="125"/>
                    </a:cubicBezTo>
                    <a:cubicBezTo>
                      <a:pt x="636" y="125"/>
                      <a:pt x="636" y="124"/>
                      <a:pt x="636" y="124"/>
                    </a:cubicBezTo>
                    <a:cubicBezTo>
                      <a:pt x="635" y="124"/>
                      <a:pt x="635" y="124"/>
                      <a:pt x="635" y="124"/>
                    </a:cubicBezTo>
                    <a:cubicBezTo>
                      <a:pt x="635" y="124"/>
                      <a:pt x="635" y="124"/>
                      <a:pt x="635" y="124"/>
                    </a:cubicBezTo>
                    <a:cubicBezTo>
                      <a:pt x="633" y="124"/>
                      <a:pt x="632" y="125"/>
                      <a:pt x="631" y="126"/>
                    </a:cubicBezTo>
                    <a:cubicBezTo>
                      <a:pt x="631" y="127"/>
                      <a:pt x="632" y="127"/>
                      <a:pt x="632" y="128"/>
                    </a:cubicBezTo>
                    <a:cubicBezTo>
                      <a:pt x="632" y="128"/>
                      <a:pt x="631" y="128"/>
                      <a:pt x="631" y="128"/>
                    </a:cubicBezTo>
                    <a:cubicBezTo>
                      <a:pt x="631" y="129"/>
                      <a:pt x="631" y="130"/>
                      <a:pt x="631" y="131"/>
                    </a:cubicBezTo>
                    <a:cubicBezTo>
                      <a:pt x="630" y="131"/>
                      <a:pt x="630" y="131"/>
                      <a:pt x="629" y="131"/>
                    </a:cubicBezTo>
                    <a:cubicBezTo>
                      <a:pt x="630" y="132"/>
                      <a:pt x="630" y="132"/>
                      <a:pt x="630" y="133"/>
                    </a:cubicBezTo>
                    <a:cubicBezTo>
                      <a:pt x="631" y="133"/>
                      <a:pt x="634" y="132"/>
                      <a:pt x="634" y="132"/>
                    </a:cubicBezTo>
                    <a:cubicBezTo>
                      <a:pt x="634" y="133"/>
                      <a:pt x="634" y="133"/>
                      <a:pt x="635" y="133"/>
                    </a:cubicBezTo>
                    <a:cubicBezTo>
                      <a:pt x="636" y="133"/>
                      <a:pt x="636" y="133"/>
                      <a:pt x="636" y="133"/>
                    </a:cubicBezTo>
                    <a:cubicBezTo>
                      <a:pt x="636" y="132"/>
                      <a:pt x="636" y="132"/>
                      <a:pt x="636" y="132"/>
                    </a:cubicBezTo>
                    <a:cubicBezTo>
                      <a:pt x="636" y="132"/>
                      <a:pt x="636" y="132"/>
                      <a:pt x="636" y="132"/>
                    </a:cubicBezTo>
                    <a:cubicBezTo>
                      <a:pt x="636" y="134"/>
                      <a:pt x="636" y="134"/>
                      <a:pt x="636" y="134"/>
                    </a:cubicBezTo>
                    <a:cubicBezTo>
                      <a:pt x="632" y="134"/>
                      <a:pt x="632" y="134"/>
                      <a:pt x="632" y="134"/>
                    </a:cubicBezTo>
                    <a:cubicBezTo>
                      <a:pt x="632" y="136"/>
                      <a:pt x="633" y="135"/>
                      <a:pt x="633" y="136"/>
                    </a:cubicBezTo>
                    <a:cubicBezTo>
                      <a:pt x="635" y="136"/>
                      <a:pt x="636" y="136"/>
                      <a:pt x="638" y="136"/>
                    </a:cubicBezTo>
                    <a:cubicBezTo>
                      <a:pt x="638" y="136"/>
                      <a:pt x="638" y="136"/>
                      <a:pt x="638" y="135"/>
                    </a:cubicBezTo>
                    <a:cubicBezTo>
                      <a:pt x="639" y="135"/>
                      <a:pt x="639" y="135"/>
                      <a:pt x="639" y="135"/>
                    </a:cubicBezTo>
                    <a:cubicBezTo>
                      <a:pt x="639" y="135"/>
                      <a:pt x="639" y="135"/>
                      <a:pt x="639" y="135"/>
                    </a:cubicBezTo>
                    <a:cubicBezTo>
                      <a:pt x="641" y="135"/>
                      <a:pt x="641" y="135"/>
                      <a:pt x="641" y="135"/>
                    </a:cubicBezTo>
                    <a:cubicBezTo>
                      <a:pt x="641" y="135"/>
                      <a:pt x="641" y="135"/>
                      <a:pt x="641" y="135"/>
                    </a:cubicBezTo>
                    <a:cubicBezTo>
                      <a:pt x="642" y="135"/>
                      <a:pt x="642" y="135"/>
                      <a:pt x="642" y="135"/>
                    </a:cubicBezTo>
                    <a:cubicBezTo>
                      <a:pt x="642" y="135"/>
                      <a:pt x="642" y="134"/>
                      <a:pt x="642" y="134"/>
                    </a:cubicBezTo>
                    <a:cubicBezTo>
                      <a:pt x="643" y="134"/>
                      <a:pt x="644" y="134"/>
                      <a:pt x="645" y="133"/>
                    </a:cubicBezTo>
                    <a:cubicBezTo>
                      <a:pt x="645" y="133"/>
                      <a:pt x="645" y="133"/>
                      <a:pt x="645" y="133"/>
                    </a:cubicBezTo>
                    <a:cubicBezTo>
                      <a:pt x="646" y="132"/>
                      <a:pt x="646" y="132"/>
                      <a:pt x="646" y="131"/>
                    </a:cubicBezTo>
                    <a:cubicBezTo>
                      <a:pt x="643" y="130"/>
                      <a:pt x="642" y="126"/>
                      <a:pt x="638" y="125"/>
                    </a:cubicBezTo>
                    <a:cubicBezTo>
                      <a:pt x="638" y="124"/>
                      <a:pt x="638" y="124"/>
                      <a:pt x="638" y="124"/>
                    </a:cubicBezTo>
                    <a:cubicBezTo>
                      <a:pt x="638" y="124"/>
                      <a:pt x="638" y="124"/>
                      <a:pt x="638" y="124"/>
                    </a:cubicBezTo>
                    <a:cubicBezTo>
                      <a:pt x="638" y="124"/>
                      <a:pt x="638" y="124"/>
                      <a:pt x="638" y="124"/>
                    </a:cubicBezTo>
                    <a:cubicBezTo>
                      <a:pt x="639" y="124"/>
                      <a:pt x="640" y="124"/>
                      <a:pt x="640" y="124"/>
                    </a:cubicBezTo>
                    <a:cubicBezTo>
                      <a:pt x="640" y="124"/>
                      <a:pt x="640" y="124"/>
                      <a:pt x="640" y="124"/>
                    </a:cubicBezTo>
                    <a:cubicBezTo>
                      <a:pt x="641" y="124"/>
                      <a:pt x="641" y="124"/>
                      <a:pt x="641" y="124"/>
                    </a:cubicBezTo>
                    <a:cubicBezTo>
                      <a:pt x="642" y="125"/>
                      <a:pt x="642" y="125"/>
                      <a:pt x="642" y="126"/>
                    </a:cubicBezTo>
                    <a:cubicBezTo>
                      <a:pt x="643" y="126"/>
                      <a:pt x="643" y="126"/>
                      <a:pt x="643" y="126"/>
                    </a:cubicBezTo>
                    <a:cubicBezTo>
                      <a:pt x="643" y="126"/>
                      <a:pt x="644" y="126"/>
                      <a:pt x="644" y="127"/>
                    </a:cubicBezTo>
                    <a:cubicBezTo>
                      <a:pt x="645" y="127"/>
                      <a:pt x="645" y="127"/>
                      <a:pt x="645" y="127"/>
                    </a:cubicBezTo>
                    <a:cubicBezTo>
                      <a:pt x="645" y="127"/>
                      <a:pt x="645" y="127"/>
                      <a:pt x="645" y="127"/>
                    </a:cubicBezTo>
                    <a:cubicBezTo>
                      <a:pt x="646" y="128"/>
                      <a:pt x="648" y="127"/>
                      <a:pt x="649" y="127"/>
                    </a:cubicBezTo>
                    <a:cubicBezTo>
                      <a:pt x="649" y="127"/>
                      <a:pt x="649" y="127"/>
                      <a:pt x="649" y="128"/>
                    </a:cubicBezTo>
                    <a:cubicBezTo>
                      <a:pt x="651" y="127"/>
                      <a:pt x="651" y="127"/>
                      <a:pt x="653" y="127"/>
                    </a:cubicBezTo>
                    <a:cubicBezTo>
                      <a:pt x="653" y="127"/>
                      <a:pt x="653" y="128"/>
                      <a:pt x="652" y="128"/>
                    </a:cubicBezTo>
                    <a:cubicBezTo>
                      <a:pt x="652" y="128"/>
                      <a:pt x="652" y="128"/>
                      <a:pt x="652" y="128"/>
                    </a:cubicBezTo>
                    <a:cubicBezTo>
                      <a:pt x="652" y="129"/>
                      <a:pt x="653" y="129"/>
                      <a:pt x="653" y="130"/>
                    </a:cubicBezTo>
                    <a:cubicBezTo>
                      <a:pt x="652" y="130"/>
                      <a:pt x="652" y="130"/>
                      <a:pt x="652" y="130"/>
                    </a:cubicBezTo>
                    <a:cubicBezTo>
                      <a:pt x="652" y="131"/>
                      <a:pt x="651" y="131"/>
                      <a:pt x="651" y="131"/>
                    </a:cubicBezTo>
                    <a:cubicBezTo>
                      <a:pt x="652" y="132"/>
                      <a:pt x="652" y="132"/>
                      <a:pt x="652" y="132"/>
                    </a:cubicBezTo>
                    <a:cubicBezTo>
                      <a:pt x="652" y="132"/>
                      <a:pt x="651" y="133"/>
                      <a:pt x="651" y="133"/>
                    </a:cubicBezTo>
                    <a:cubicBezTo>
                      <a:pt x="651" y="134"/>
                      <a:pt x="651" y="134"/>
                      <a:pt x="651" y="134"/>
                    </a:cubicBezTo>
                    <a:cubicBezTo>
                      <a:pt x="652" y="134"/>
                      <a:pt x="653" y="133"/>
                      <a:pt x="654" y="133"/>
                    </a:cubicBezTo>
                    <a:cubicBezTo>
                      <a:pt x="654" y="133"/>
                      <a:pt x="654" y="133"/>
                      <a:pt x="654" y="133"/>
                    </a:cubicBezTo>
                    <a:cubicBezTo>
                      <a:pt x="654" y="133"/>
                      <a:pt x="654" y="133"/>
                      <a:pt x="654" y="133"/>
                    </a:cubicBezTo>
                    <a:cubicBezTo>
                      <a:pt x="653" y="134"/>
                      <a:pt x="653" y="134"/>
                      <a:pt x="653" y="135"/>
                    </a:cubicBezTo>
                    <a:cubicBezTo>
                      <a:pt x="654" y="135"/>
                      <a:pt x="654" y="135"/>
                      <a:pt x="654" y="135"/>
                    </a:cubicBezTo>
                    <a:cubicBezTo>
                      <a:pt x="654" y="137"/>
                      <a:pt x="654" y="137"/>
                      <a:pt x="654" y="138"/>
                    </a:cubicBezTo>
                    <a:cubicBezTo>
                      <a:pt x="653" y="138"/>
                      <a:pt x="653" y="138"/>
                      <a:pt x="652" y="137"/>
                    </a:cubicBezTo>
                    <a:cubicBezTo>
                      <a:pt x="652" y="136"/>
                      <a:pt x="652" y="136"/>
                      <a:pt x="652" y="136"/>
                    </a:cubicBezTo>
                    <a:cubicBezTo>
                      <a:pt x="651" y="136"/>
                      <a:pt x="651" y="136"/>
                      <a:pt x="651" y="136"/>
                    </a:cubicBezTo>
                    <a:cubicBezTo>
                      <a:pt x="650" y="137"/>
                      <a:pt x="650" y="137"/>
                      <a:pt x="650" y="138"/>
                    </a:cubicBezTo>
                    <a:cubicBezTo>
                      <a:pt x="651" y="138"/>
                      <a:pt x="651" y="138"/>
                      <a:pt x="651" y="138"/>
                    </a:cubicBezTo>
                    <a:cubicBezTo>
                      <a:pt x="651" y="139"/>
                      <a:pt x="651" y="139"/>
                      <a:pt x="651" y="139"/>
                    </a:cubicBezTo>
                    <a:cubicBezTo>
                      <a:pt x="651" y="139"/>
                      <a:pt x="650" y="139"/>
                      <a:pt x="651" y="140"/>
                    </a:cubicBezTo>
                    <a:cubicBezTo>
                      <a:pt x="651" y="140"/>
                      <a:pt x="651" y="140"/>
                      <a:pt x="651" y="140"/>
                    </a:cubicBezTo>
                    <a:cubicBezTo>
                      <a:pt x="651" y="140"/>
                      <a:pt x="652" y="140"/>
                      <a:pt x="652" y="141"/>
                    </a:cubicBezTo>
                    <a:cubicBezTo>
                      <a:pt x="651" y="141"/>
                      <a:pt x="651" y="141"/>
                      <a:pt x="651" y="141"/>
                    </a:cubicBezTo>
                    <a:cubicBezTo>
                      <a:pt x="651" y="142"/>
                      <a:pt x="651" y="142"/>
                      <a:pt x="651" y="142"/>
                    </a:cubicBezTo>
                    <a:cubicBezTo>
                      <a:pt x="651" y="142"/>
                      <a:pt x="651" y="142"/>
                      <a:pt x="651" y="142"/>
                    </a:cubicBezTo>
                    <a:cubicBezTo>
                      <a:pt x="650" y="142"/>
                      <a:pt x="648" y="143"/>
                      <a:pt x="647" y="142"/>
                    </a:cubicBezTo>
                    <a:cubicBezTo>
                      <a:pt x="647" y="142"/>
                      <a:pt x="647" y="142"/>
                      <a:pt x="647" y="142"/>
                    </a:cubicBezTo>
                    <a:cubicBezTo>
                      <a:pt x="646" y="142"/>
                      <a:pt x="646" y="142"/>
                      <a:pt x="646" y="142"/>
                    </a:cubicBezTo>
                    <a:cubicBezTo>
                      <a:pt x="646" y="142"/>
                      <a:pt x="646" y="142"/>
                      <a:pt x="646" y="142"/>
                    </a:cubicBezTo>
                    <a:cubicBezTo>
                      <a:pt x="646" y="142"/>
                      <a:pt x="645" y="142"/>
                      <a:pt x="645" y="142"/>
                    </a:cubicBezTo>
                    <a:cubicBezTo>
                      <a:pt x="645" y="143"/>
                      <a:pt x="645" y="143"/>
                      <a:pt x="645" y="143"/>
                    </a:cubicBezTo>
                    <a:cubicBezTo>
                      <a:pt x="645" y="143"/>
                      <a:pt x="644" y="143"/>
                      <a:pt x="644" y="143"/>
                    </a:cubicBezTo>
                    <a:cubicBezTo>
                      <a:pt x="644" y="144"/>
                      <a:pt x="644" y="144"/>
                      <a:pt x="644" y="144"/>
                    </a:cubicBezTo>
                    <a:cubicBezTo>
                      <a:pt x="643" y="143"/>
                      <a:pt x="643" y="143"/>
                      <a:pt x="643" y="143"/>
                    </a:cubicBezTo>
                    <a:cubicBezTo>
                      <a:pt x="643" y="144"/>
                      <a:pt x="642" y="144"/>
                      <a:pt x="642" y="144"/>
                    </a:cubicBezTo>
                    <a:cubicBezTo>
                      <a:pt x="642" y="144"/>
                      <a:pt x="642" y="144"/>
                      <a:pt x="642" y="144"/>
                    </a:cubicBezTo>
                    <a:cubicBezTo>
                      <a:pt x="644" y="144"/>
                      <a:pt x="648" y="145"/>
                      <a:pt x="650" y="144"/>
                    </a:cubicBezTo>
                    <a:cubicBezTo>
                      <a:pt x="650" y="144"/>
                      <a:pt x="650" y="144"/>
                      <a:pt x="650" y="144"/>
                    </a:cubicBezTo>
                    <a:cubicBezTo>
                      <a:pt x="651" y="144"/>
                      <a:pt x="651" y="143"/>
                      <a:pt x="652" y="143"/>
                    </a:cubicBezTo>
                    <a:cubicBezTo>
                      <a:pt x="652" y="144"/>
                      <a:pt x="652" y="145"/>
                      <a:pt x="652" y="146"/>
                    </a:cubicBezTo>
                    <a:cubicBezTo>
                      <a:pt x="652" y="146"/>
                      <a:pt x="651" y="145"/>
                      <a:pt x="649" y="145"/>
                    </a:cubicBezTo>
                    <a:cubicBezTo>
                      <a:pt x="649" y="146"/>
                      <a:pt x="649" y="146"/>
                      <a:pt x="649" y="146"/>
                    </a:cubicBezTo>
                    <a:cubicBezTo>
                      <a:pt x="648" y="146"/>
                      <a:pt x="647" y="146"/>
                      <a:pt x="645" y="146"/>
                    </a:cubicBezTo>
                    <a:cubicBezTo>
                      <a:pt x="645" y="146"/>
                      <a:pt x="645" y="145"/>
                      <a:pt x="645" y="145"/>
                    </a:cubicBezTo>
                    <a:cubicBezTo>
                      <a:pt x="644" y="145"/>
                      <a:pt x="644" y="145"/>
                      <a:pt x="644" y="145"/>
                    </a:cubicBezTo>
                    <a:cubicBezTo>
                      <a:pt x="644" y="145"/>
                      <a:pt x="644" y="145"/>
                      <a:pt x="644" y="145"/>
                    </a:cubicBezTo>
                    <a:cubicBezTo>
                      <a:pt x="643" y="145"/>
                      <a:pt x="643" y="145"/>
                      <a:pt x="642" y="145"/>
                    </a:cubicBezTo>
                    <a:cubicBezTo>
                      <a:pt x="642" y="146"/>
                      <a:pt x="642" y="146"/>
                      <a:pt x="642" y="146"/>
                    </a:cubicBezTo>
                    <a:cubicBezTo>
                      <a:pt x="642" y="146"/>
                      <a:pt x="646" y="147"/>
                      <a:pt x="646" y="148"/>
                    </a:cubicBezTo>
                    <a:cubicBezTo>
                      <a:pt x="645" y="148"/>
                      <a:pt x="643" y="147"/>
                      <a:pt x="643" y="147"/>
                    </a:cubicBezTo>
                    <a:cubicBezTo>
                      <a:pt x="640" y="147"/>
                      <a:pt x="640" y="149"/>
                      <a:pt x="638" y="150"/>
                    </a:cubicBezTo>
                    <a:cubicBezTo>
                      <a:pt x="638" y="151"/>
                      <a:pt x="638" y="151"/>
                      <a:pt x="638" y="151"/>
                    </a:cubicBezTo>
                    <a:cubicBezTo>
                      <a:pt x="639" y="151"/>
                      <a:pt x="639" y="151"/>
                      <a:pt x="640" y="151"/>
                    </a:cubicBezTo>
                    <a:cubicBezTo>
                      <a:pt x="640" y="150"/>
                      <a:pt x="640" y="150"/>
                      <a:pt x="640" y="150"/>
                    </a:cubicBezTo>
                    <a:cubicBezTo>
                      <a:pt x="640" y="150"/>
                      <a:pt x="640" y="150"/>
                      <a:pt x="640" y="150"/>
                    </a:cubicBezTo>
                    <a:cubicBezTo>
                      <a:pt x="640" y="150"/>
                      <a:pt x="641" y="150"/>
                      <a:pt x="641" y="150"/>
                    </a:cubicBezTo>
                    <a:cubicBezTo>
                      <a:pt x="641" y="149"/>
                      <a:pt x="641" y="149"/>
                      <a:pt x="641" y="149"/>
                    </a:cubicBezTo>
                    <a:cubicBezTo>
                      <a:pt x="642" y="149"/>
                      <a:pt x="643" y="149"/>
                      <a:pt x="643" y="149"/>
                    </a:cubicBezTo>
                    <a:cubicBezTo>
                      <a:pt x="643" y="149"/>
                      <a:pt x="643" y="149"/>
                      <a:pt x="643" y="149"/>
                    </a:cubicBezTo>
                    <a:cubicBezTo>
                      <a:pt x="645" y="149"/>
                      <a:pt x="645" y="149"/>
                      <a:pt x="645" y="149"/>
                    </a:cubicBezTo>
                    <a:cubicBezTo>
                      <a:pt x="645" y="149"/>
                      <a:pt x="645" y="149"/>
                      <a:pt x="645" y="149"/>
                    </a:cubicBezTo>
                    <a:cubicBezTo>
                      <a:pt x="645" y="148"/>
                      <a:pt x="646" y="148"/>
                      <a:pt x="647" y="148"/>
                    </a:cubicBezTo>
                    <a:cubicBezTo>
                      <a:pt x="647" y="148"/>
                      <a:pt x="647" y="148"/>
                      <a:pt x="647" y="148"/>
                    </a:cubicBezTo>
                    <a:cubicBezTo>
                      <a:pt x="648" y="148"/>
                      <a:pt x="648" y="148"/>
                      <a:pt x="648" y="148"/>
                    </a:cubicBezTo>
                    <a:cubicBezTo>
                      <a:pt x="648" y="148"/>
                      <a:pt x="648" y="148"/>
                      <a:pt x="648" y="148"/>
                    </a:cubicBezTo>
                    <a:cubicBezTo>
                      <a:pt x="647" y="148"/>
                      <a:pt x="647" y="148"/>
                      <a:pt x="647" y="149"/>
                    </a:cubicBezTo>
                    <a:cubicBezTo>
                      <a:pt x="647" y="150"/>
                      <a:pt x="648" y="150"/>
                      <a:pt x="648" y="151"/>
                    </a:cubicBezTo>
                    <a:cubicBezTo>
                      <a:pt x="649" y="151"/>
                      <a:pt x="650" y="150"/>
                      <a:pt x="651" y="150"/>
                    </a:cubicBezTo>
                    <a:cubicBezTo>
                      <a:pt x="651" y="150"/>
                      <a:pt x="651" y="150"/>
                      <a:pt x="651" y="150"/>
                    </a:cubicBezTo>
                    <a:cubicBezTo>
                      <a:pt x="651" y="150"/>
                      <a:pt x="651" y="150"/>
                      <a:pt x="651" y="150"/>
                    </a:cubicBezTo>
                    <a:cubicBezTo>
                      <a:pt x="651" y="149"/>
                      <a:pt x="651" y="149"/>
                      <a:pt x="651" y="149"/>
                    </a:cubicBezTo>
                    <a:cubicBezTo>
                      <a:pt x="651" y="149"/>
                      <a:pt x="651" y="149"/>
                      <a:pt x="651" y="149"/>
                    </a:cubicBezTo>
                    <a:cubicBezTo>
                      <a:pt x="651" y="148"/>
                      <a:pt x="651" y="148"/>
                      <a:pt x="651" y="147"/>
                    </a:cubicBezTo>
                    <a:cubicBezTo>
                      <a:pt x="652" y="147"/>
                      <a:pt x="652" y="147"/>
                      <a:pt x="653" y="148"/>
                    </a:cubicBezTo>
                    <a:cubicBezTo>
                      <a:pt x="653" y="148"/>
                      <a:pt x="653" y="148"/>
                      <a:pt x="652" y="148"/>
                    </a:cubicBezTo>
                    <a:cubicBezTo>
                      <a:pt x="652" y="149"/>
                      <a:pt x="652" y="149"/>
                      <a:pt x="652" y="149"/>
                    </a:cubicBezTo>
                    <a:cubicBezTo>
                      <a:pt x="652" y="149"/>
                      <a:pt x="653" y="149"/>
                      <a:pt x="653" y="149"/>
                    </a:cubicBezTo>
                    <a:cubicBezTo>
                      <a:pt x="653" y="150"/>
                      <a:pt x="652" y="150"/>
                      <a:pt x="652" y="150"/>
                    </a:cubicBezTo>
                    <a:cubicBezTo>
                      <a:pt x="652" y="151"/>
                      <a:pt x="652" y="151"/>
                      <a:pt x="652" y="151"/>
                    </a:cubicBezTo>
                    <a:cubicBezTo>
                      <a:pt x="648" y="151"/>
                      <a:pt x="648" y="151"/>
                      <a:pt x="648" y="151"/>
                    </a:cubicBezTo>
                    <a:cubicBezTo>
                      <a:pt x="648" y="151"/>
                      <a:pt x="648" y="151"/>
                      <a:pt x="648" y="151"/>
                    </a:cubicBezTo>
                    <a:cubicBezTo>
                      <a:pt x="648" y="151"/>
                      <a:pt x="647" y="151"/>
                      <a:pt x="647" y="151"/>
                    </a:cubicBezTo>
                    <a:cubicBezTo>
                      <a:pt x="647" y="150"/>
                      <a:pt x="647" y="150"/>
                      <a:pt x="647" y="150"/>
                    </a:cubicBezTo>
                    <a:cubicBezTo>
                      <a:pt x="646" y="150"/>
                      <a:pt x="645" y="150"/>
                      <a:pt x="644" y="150"/>
                    </a:cubicBezTo>
                    <a:cubicBezTo>
                      <a:pt x="644" y="150"/>
                      <a:pt x="644" y="150"/>
                      <a:pt x="644" y="150"/>
                    </a:cubicBezTo>
                    <a:cubicBezTo>
                      <a:pt x="641" y="150"/>
                      <a:pt x="642" y="150"/>
                      <a:pt x="640" y="151"/>
                    </a:cubicBezTo>
                    <a:cubicBezTo>
                      <a:pt x="640" y="152"/>
                      <a:pt x="640" y="152"/>
                      <a:pt x="640" y="152"/>
                    </a:cubicBezTo>
                    <a:cubicBezTo>
                      <a:pt x="639" y="152"/>
                      <a:pt x="639" y="152"/>
                      <a:pt x="638" y="153"/>
                    </a:cubicBezTo>
                    <a:cubicBezTo>
                      <a:pt x="638" y="153"/>
                      <a:pt x="638" y="153"/>
                      <a:pt x="638" y="153"/>
                    </a:cubicBezTo>
                    <a:cubicBezTo>
                      <a:pt x="639" y="153"/>
                      <a:pt x="639" y="153"/>
                      <a:pt x="639" y="153"/>
                    </a:cubicBezTo>
                    <a:cubicBezTo>
                      <a:pt x="639" y="154"/>
                      <a:pt x="639" y="155"/>
                      <a:pt x="639" y="155"/>
                    </a:cubicBezTo>
                    <a:cubicBezTo>
                      <a:pt x="639" y="155"/>
                      <a:pt x="639" y="155"/>
                      <a:pt x="639" y="155"/>
                    </a:cubicBezTo>
                    <a:cubicBezTo>
                      <a:pt x="639" y="156"/>
                      <a:pt x="640" y="155"/>
                      <a:pt x="641" y="156"/>
                    </a:cubicBezTo>
                    <a:cubicBezTo>
                      <a:pt x="641" y="156"/>
                      <a:pt x="641" y="156"/>
                      <a:pt x="641" y="156"/>
                    </a:cubicBezTo>
                    <a:cubicBezTo>
                      <a:pt x="641" y="156"/>
                      <a:pt x="641" y="156"/>
                      <a:pt x="641" y="156"/>
                    </a:cubicBezTo>
                    <a:cubicBezTo>
                      <a:pt x="641" y="156"/>
                      <a:pt x="641" y="157"/>
                      <a:pt x="641" y="157"/>
                    </a:cubicBezTo>
                    <a:cubicBezTo>
                      <a:pt x="641" y="157"/>
                      <a:pt x="641" y="157"/>
                      <a:pt x="641" y="157"/>
                    </a:cubicBezTo>
                    <a:cubicBezTo>
                      <a:pt x="641" y="158"/>
                      <a:pt x="642" y="157"/>
                      <a:pt x="641" y="158"/>
                    </a:cubicBezTo>
                    <a:cubicBezTo>
                      <a:pt x="641" y="158"/>
                      <a:pt x="641" y="158"/>
                      <a:pt x="641" y="159"/>
                    </a:cubicBezTo>
                    <a:cubicBezTo>
                      <a:pt x="639" y="159"/>
                      <a:pt x="639" y="159"/>
                      <a:pt x="639" y="159"/>
                    </a:cubicBezTo>
                    <a:cubicBezTo>
                      <a:pt x="639" y="159"/>
                      <a:pt x="640" y="159"/>
                      <a:pt x="640" y="160"/>
                    </a:cubicBezTo>
                    <a:cubicBezTo>
                      <a:pt x="639" y="160"/>
                      <a:pt x="639" y="160"/>
                      <a:pt x="639" y="160"/>
                    </a:cubicBezTo>
                    <a:cubicBezTo>
                      <a:pt x="639" y="160"/>
                      <a:pt x="639" y="160"/>
                      <a:pt x="639" y="160"/>
                    </a:cubicBezTo>
                    <a:cubicBezTo>
                      <a:pt x="640" y="160"/>
                      <a:pt x="640" y="160"/>
                      <a:pt x="640" y="160"/>
                    </a:cubicBezTo>
                    <a:cubicBezTo>
                      <a:pt x="640" y="160"/>
                      <a:pt x="640" y="160"/>
                      <a:pt x="640" y="160"/>
                    </a:cubicBezTo>
                    <a:cubicBezTo>
                      <a:pt x="641" y="160"/>
                      <a:pt x="641" y="160"/>
                      <a:pt x="641" y="160"/>
                    </a:cubicBezTo>
                    <a:cubicBezTo>
                      <a:pt x="641" y="161"/>
                      <a:pt x="641" y="161"/>
                      <a:pt x="641" y="161"/>
                    </a:cubicBezTo>
                    <a:cubicBezTo>
                      <a:pt x="640" y="161"/>
                      <a:pt x="639" y="161"/>
                      <a:pt x="638" y="161"/>
                    </a:cubicBezTo>
                    <a:cubicBezTo>
                      <a:pt x="639" y="162"/>
                      <a:pt x="639" y="162"/>
                      <a:pt x="639" y="163"/>
                    </a:cubicBezTo>
                    <a:cubicBezTo>
                      <a:pt x="641" y="163"/>
                      <a:pt x="641" y="163"/>
                      <a:pt x="641" y="163"/>
                    </a:cubicBezTo>
                    <a:cubicBezTo>
                      <a:pt x="641" y="163"/>
                      <a:pt x="641" y="163"/>
                      <a:pt x="641" y="163"/>
                    </a:cubicBezTo>
                    <a:cubicBezTo>
                      <a:pt x="642" y="163"/>
                      <a:pt x="642" y="163"/>
                      <a:pt x="642" y="163"/>
                    </a:cubicBezTo>
                    <a:cubicBezTo>
                      <a:pt x="642" y="163"/>
                      <a:pt x="642" y="163"/>
                      <a:pt x="642" y="163"/>
                    </a:cubicBezTo>
                    <a:cubicBezTo>
                      <a:pt x="642" y="163"/>
                      <a:pt x="641" y="163"/>
                      <a:pt x="641" y="164"/>
                    </a:cubicBezTo>
                    <a:cubicBezTo>
                      <a:pt x="641" y="165"/>
                      <a:pt x="641" y="165"/>
                      <a:pt x="641" y="165"/>
                    </a:cubicBezTo>
                    <a:cubicBezTo>
                      <a:pt x="641" y="165"/>
                      <a:pt x="642" y="165"/>
                      <a:pt x="643" y="165"/>
                    </a:cubicBezTo>
                    <a:cubicBezTo>
                      <a:pt x="643" y="165"/>
                      <a:pt x="643" y="165"/>
                      <a:pt x="644" y="165"/>
                    </a:cubicBezTo>
                    <a:cubicBezTo>
                      <a:pt x="644" y="165"/>
                      <a:pt x="644" y="165"/>
                      <a:pt x="644" y="165"/>
                    </a:cubicBezTo>
                    <a:cubicBezTo>
                      <a:pt x="645" y="164"/>
                      <a:pt x="645" y="164"/>
                      <a:pt x="645" y="164"/>
                    </a:cubicBezTo>
                    <a:cubicBezTo>
                      <a:pt x="647" y="164"/>
                      <a:pt x="647" y="164"/>
                      <a:pt x="647" y="164"/>
                    </a:cubicBezTo>
                    <a:cubicBezTo>
                      <a:pt x="647" y="164"/>
                      <a:pt x="647" y="164"/>
                      <a:pt x="647" y="164"/>
                    </a:cubicBezTo>
                    <a:cubicBezTo>
                      <a:pt x="646" y="165"/>
                      <a:pt x="645" y="165"/>
                      <a:pt x="644" y="166"/>
                    </a:cubicBezTo>
                    <a:cubicBezTo>
                      <a:pt x="644" y="166"/>
                      <a:pt x="644" y="166"/>
                      <a:pt x="644" y="166"/>
                    </a:cubicBezTo>
                    <a:cubicBezTo>
                      <a:pt x="645" y="167"/>
                      <a:pt x="645" y="167"/>
                      <a:pt x="646" y="168"/>
                    </a:cubicBezTo>
                    <a:cubicBezTo>
                      <a:pt x="646" y="168"/>
                      <a:pt x="646" y="168"/>
                      <a:pt x="646" y="168"/>
                    </a:cubicBezTo>
                    <a:cubicBezTo>
                      <a:pt x="645" y="168"/>
                      <a:pt x="645" y="168"/>
                      <a:pt x="644" y="169"/>
                    </a:cubicBezTo>
                    <a:cubicBezTo>
                      <a:pt x="644" y="170"/>
                      <a:pt x="644" y="170"/>
                      <a:pt x="644" y="170"/>
                    </a:cubicBezTo>
                    <a:cubicBezTo>
                      <a:pt x="646" y="170"/>
                      <a:pt x="646" y="170"/>
                      <a:pt x="646" y="170"/>
                    </a:cubicBezTo>
                    <a:cubicBezTo>
                      <a:pt x="646" y="171"/>
                      <a:pt x="646" y="171"/>
                      <a:pt x="647" y="171"/>
                    </a:cubicBezTo>
                    <a:cubicBezTo>
                      <a:pt x="647" y="171"/>
                      <a:pt x="647" y="171"/>
                      <a:pt x="647" y="171"/>
                    </a:cubicBezTo>
                    <a:cubicBezTo>
                      <a:pt x="647" y="172"/>
                      <a:pt x="647" y="172"/>
                      <a:pt x="647" y="172"/>
                    </a:cubicBezTo>
                    <a:cubicBezTo>
                      <a:pt x="647" y="172"/>
                      <a:pt x="647" y="172"/>
                      <a:pt x="647" y="173"/>
                    </a:cubicBezTo>
                    <a:cubicBezTo>
                      <a:pt x="646" y="173"/>
                      <a:pt x="646" y="173"/>
                      <a:pt x="646" y="173"/>
                    </a:cubicBezTo>
                    <a:cubicBezTo>
                      <a:pt x="646" y="173"/>
                      <a:pt x="646" y="174"/>
                      <a:pt x="647" y="174"/>
                    </a:cubicBezTo>
                    <a:cubicBezTo>
                      <a:pt x="648" y="174"/>
                      <a:pt x="648" y="173"/>
                      <a:pt x="649" y="173"/>
                    </a:cubicBezTo>
                    <a:cubicBezTo>
                      <a:pt x="649" y="172"/>
                      <a:pt x="649" y="172"/>
                      <a:pt x="649" y="172"/>
                    </a:cubicBezTo>
                    <a:cubicBezTo>
                      <a:pt x="650" y="172"/>
                      <a:pt x="650" y="172"/>
                      <a:pt x="650" y="172"/>
                    </a:cubicBezTo>
                    <a:cubicBezTo>
                      <a:pt x="651" y="172"/>
                      <a:pt x="651" y="172"/>
                      <a:pt x="651" y="172"/>
                    </a:cubicBezTo>
                    <a:cubicBezTo>
                      <a:pt x="651" y="172"/>
                      <a:pt x="652" y="171"/>
                      <a:pt x="652" y="171"/>
                    </a:cubicBezTo>
                    <a:cubicBezTo>
                      <a:pt x="652" y="171"/>
                      <a:pt x="653" y="171"/>
                      <a:pt x="654" y="171"/>
                    </a:cubicBezTo>
                    <a:cubicBezTo>
                      <a:pt x="653" y="173"/>
                      <a:pt x="653" y="172"/>
                      <a:pt x="654" y="174"/>
                    </a:cubicBezTo>
                    <a:cubicBezTo>
                      <a:pt x="653" y="173"/>
                      <a:pt x="653" y="173"/>
                      <a:pt x="652" y="173"/>
                    </a:cubicBezTo>
                    <a:cubicBezTo>
                      <a:pt x="652" y="174"/>
                      <a:pt x="652" y="174"/>
                      <a:pt x="652" y="175"/>
                    </a:cubicBezTo>
                    <a:cubicBezTo>
                      <a:pt x="650" y="175"/>
                      <a:pt x="650" y="176"/>
                      <a:pt x="648" y="176"/>
                    </a:cubicBezTo>
                    <a:cubicBezTo>
                      <a:pt x="648" y="176"/>
                      <a:pt x="648" y="176"/>
                      <a:pt x="648" y="176"/>
                    </a:cubicBezTo>
                    <a:cubicBezTo>
                      <a:pt x="650" y="176"/>
                      <a:pt x="650" y="176"/>
                      <a:pt x="650" y="176"/>
                    </a:cubicBezTo>
                    <a:cubicBezTo>
                      <a:pt x="650" y="177"/>
                      <a:pt x="650" y="177"/>
                      <a:pt x="650" y="177"/>
                    </a:cubicBezTo>
                    <a:cubicBezTo>
                      <a:pt x="648" y="177"/>
                      <a:pt x="648" y="177"/>
                      <a:pt x="648" y="177"/>
                    </a:cubicBezTo>
                    <a:cubicBezTo>
                      <a:pt x="648" y="177"/>
                      <a:pt x="648" y="177"/>
                      <a:pt x="648" y="177"/>
                    </a:cubicBezTo>
                    <a:cubicBezTo>
                      <a:pt x="647" y="177"/>
                      <a:pt x="647" y="177"/>
                      <a:pt x="647" y="177"/>
                    </a:cubicBezTo>
                    <a:cubicBezTo>
                      <a:pt x="648" y="178"/>
                      <a:pt x="648" y="179"/>
                      <a:pt x="648" y="179"/>
                    </a:cubicBezTo>
                    <a:cubicBezTo>
                      <a:pt x="649" y="179"/>
                      <a:pt x="649" y="179"/>
                      <a:pt x="649" y="179"/>
                    </a:cubicBezTo>
                    <a:cubicBezTo>
                      <a:pt x="649" y="180"/>
                      <a:pt x="649" y="180"/>
                      <a:pt x="648" y="180"/>
                    </a:cubicBezTo>
                    <a:cubicBezTo>
                      <a:pt x="649" y="180"/>
                      <a:pt x="649" y="181"/>
                      <a:pt x="649" y="181"/>
                    </a:cubicBezTo>
                    <a:cubicBezTo>
                      <a:pt x="650" y="181"/>
                      <a:pt x="650" y="181"/>
                      <a:pt x="651" y="181"/>
                    </a:cubicBezTo>
                    <a:cubicBezTo>
                      <a:pt x="651" y="182"/>
                      <a:pt x="651" y="182"/>
                      <a:pt x="651" y="182"/>
                    </a:cubicBezTo>
                    <a:cubicBezTo>
                      <a:pt x="651" y="182"/>
                      <a:pt x="651" y="182"/>
                      <a:pt x="651" y="182"/>
                    </a:cubicBezTo>
                    <a:cubicBezTo>
                      <a:pt x="650" y="182"/>
                      <a:pt x="650" y="182"/>
                      <a:pt x="650" y="182"/>
                    </a:cubicBezTo>
                    <a:cubicBezTo>
                      <a:pt x="650" y="183"/>
                      <a:pt x="650" y="183"/>
                      <a:pt x="651" y="183"/>
                    </a:cubicBezTo>
                    <a:cubicBezTo>
                      <a:pt x="651" y="183"/>
                      <a:pt x="651" y="183"/>
                      <a:pt x="651" y="183"/>
                    </a:cubicBezTo>
                    <a:cubicBezTo>
                      <a:pt x="652" y="183"/>
                      <a:pt x="652" y="183"/>
                      <a:pt x="652" y="183"/>
                    </a:cubicBezTo>
                    <a:cubicBezTo>
                      <a:pt x="652" y="184"/>
                      <a:pt x="652" y="184"/>
                      <a:pt x="652" y="184"/>
                    </a:cubicBezTo>
                    <a:cubicBezTo>
                      <a:pt x="651" y="184"/>
                      <a:pt x="651" y="184"/>
                      <a:pt x="651" y="184"/>
                    </a:cubicBezTo>
                    <a:cubicBezTo>
                      <a:pt x="651" y="185"/>
                      <a:pt x="651" y="185"/>
                      <a:pt x="651" y="185"/>
                    </a:cubicBezTo>
                    <a:cubicBezTo>
                      <a:pt x="652" y="185"/>
                      <a:pt x="652" y="185"/>
                      <a:pt x="652" y="185"/>
                    </a:cubicBezTo>
                    <a:cubicBezTo>
                      <a:pt x="652" y="185"/>
                      <a:pt x="652" y="185"/>
                      <a:pt x="652" y="185"/>
                    </a:cubicBezTo>
                    <a:cubicBezTo>
                      <a:pt x="652" y="185"/>
                      <a:pt x="653" y="184"/>
                      <a:pt x="653" y="184"/>
                    </a:cubicBezTo>
                    <a:cubicBezTo>
                      <a:pt x="655" y="184"/>
                      <a:pt x="655" y="184"/>
                      <a:pt x="655" y="184"/>
                    </a:cubicBezTo>
                    <a:cubicBezTo>
                      <a:pt x="654" y="185"/>
                      <a:pt x="654" y="186"/>
                      <a:pt x="654" y="187"/>
                    </a:cubicBezTo>
                    <a:cubicBezTo>
                      <a:pt x="654" y="187"/>
                      <a:pt x="654" y="187"/>
                      <a:pt x="655" y="188"/>
                    </a:cubicBezTo>
                    <a:cubicBezTo>
                      <a:pt x="656" y="188"/>
                      <a:pt x="656" y="187"/>
                      <a:pt x="657" y="187"/>
                    </a:cubicBezTo>
                    <a:cubicBezTo>
                      <a:pt x="657" y="188"/>
                      <a:pt x="657" y="189"/>
                      <a:pt x="656" y="190"/>
                    </a:cubicBezTo>
                    <a:cubicBezTo>
                      <a:pt x="657" y="190"/>
                      <a:pt x="657" y="190"/>
                      <a:pt x="658" y="190"/>
                    </a:cubicBezTo>
                    <a:cubicBezTo>
                      <a:pt x="658" y="189"/>
                      <a:pt x="658" y="189"/>
                      <a:pt x="658" y="189"/>
                    </a:cubicBezTo>
                    <a:cubicBezTo>
                      <a:pt x="659" y="189"/>
                      <a:pt x="659" y="189"/>
                      <a:pt x="659" y="189"/>
                    </a:cubicBezTo>
                    <a:cubicBezTo>
                      <a:pt x="661" y="189"/>
                      <a:pt x="661" y="189"/>
                      <a:pt x="661" y="189"/>
                    </a:cubicBezTo>
                    <a:cubicBezTo>
                      <a:pt x="661" y="189"/>
                      <a:pt x="660" y="190"/>
                      <a:pt x="660" y="191"/>
                    </a:cubicBezTo>
                    <a:cubicBezTo>
                      <a:pt x="661" y="191"/>
                      <a:pt x="661" y="191"/>
                      <a:pt x="661" y="191"/>
                    </a:cubicBezTo>
                    <a:cubicBezTo>
                      <a:pt x="661" y="191"/>
                      <a:pt x="661" y="191"/>
                      <a:pt x="661" y="191"/>
                    </a:cubicBezTo>
                    <a:cubicBezTo>
                      <a:pt x="662" y="192"/>
                      <a:pt x="662" y="191"/>
                      <a:pt x="662" y="190"/>
                    </a:cubicBezTo>
                    <a:cubicBezTo>
                      <a:pt x="663" y="190"/>
                      <a:pt x="663" y="190"/>
                      <a:pt x="663" y="190"/>
                    </a:cubicBezTo>
                    <a:cubicBezTo>
                      <a:pt x="662" y="191"/>
                      <a:pt x="662" y="192"/>
                      <a:pt x="661" y="192"/>
                    </a:cubicBezTo>
                    <a:cubicBezTo>
                      <a:pt x="661" y="193"/>
                      <a:pt x="661" y="193"/>
                      <a:pt x="661" y="193"/>
                    </a:cubicBezTo>
                    <a:cubicBezTo>
                      <a:pt x="662" y="193"/>
                      <a:pt x="662" y="193"/>
                      <a:pt x="662" y="192"/>
                    </a:cubicBezTo>
                    <a:cubicBezTo>
                      <a:pt x="663" y="193"/>
                      <a:pt x="663" y="193"/>
                      <a:pt x="663" y="194"/>
                    </a:cubicBezTo>
                    <a:cubicBezTo>
                      <a:pt x="663" y="194"/>
                      <a:pt x="663" y="194"/>
                      <a:pt x="663" y="194"/>
                    </a:cubicBezTo>
                    <a:cubicBezTo>
                      <a:pt x="663" y="194"/>
                      <a:pt x="663" y="195"/>
                      <a:pt x="662" y="195"/>
                    </a:cubicBezTo>
                    <a:cubicBezTo>
                      <a:pt x="663" y="196"/>
                      <a:pt x="662" y="195"/>
                      <a:pt x="663" y="196"/>
                    </a:cubicBezTo>
                    <a:cubicBezTo>
                      <a:pt x="663" y="196"/>
                      <a:pt x="664" y="196"/>
                      <a:pt x="664" y="195"/>
                    </a:cubicBezTo>
                    <a:cubicBezTo>
                      <a:pt x="664" y="195"/>
                      <a:pt x="664" y="195"/>
                      <a:pt x="664" y="195"/>
                    </a:cubicBezTo>
                    <a:cubicBezTo>
                      <a:pt x="665" y="195"/>
                      <a:pt x="665" y="195"/>
                      <a:pt x="665" y="195"/>
                    </a:cubicBezTo>
                    <a:cubicBezTo>
                      <a:pt x="666" y="195"/>
                      <a:pt x="666" y="195"/>
                      <a:pt x="666" y="195"/>
                    </a:cubicBezTo>
                    <a:cubicBezTo>
                      <a:pt x="665" y="195"/>
                      <a:pt x="666" y="195"/>
                      <a:pt x="665" y="195"/>
                    </a:cubicBezTo>
                    <a:cubicBezTo>
                      <a:pt x="665" y="196"/>
                      <a:pt x="665" y="196"/>
                      <a:pt x="665" y="196"/>
                    </a:cubicBezTo>
                    <a:cubicBezTo>
                      <a:pt x="665" y="196"/>
                      <a:pt x="664" y="196"/>
                      <a:pt x="663" y="196"/>
                    </a:cubicBezTo>
                    <a:cubicBezTo>
                      <a:pt x="663" y="197"/>
                      <a:pt x="663" y="197"/>
                      <a:pt x="663" y="197"/>
                    </a:cubicBezTo>
                    <a:cubicBezTo>
                      <a:pt x="665" y="197"/>
                      <a:pt x="665" y="197"/>
                      <a:pt x="665" y="197"/>
                    </a:cubicBezTo>
                    <a:cubicBezTo>
                      <a:pt x="665" y="198"/>
                      <a:pt x="665" y="198"/>
                      <a:pt x="665" y="199"/>
                    </a:cubicBezTo>
                    <a:cubicBezTo>
                      <a:pt x="666" y="199"/>
                      <a:pt x="666" y="199"/>
                      <a:pt x="667" y="199"/>
                    </a:cubicBezTo>
                    <a:cubicBezTo>
                      <a:pt x="667" y="200"/>
                      <a:pt x="667" y="200"/>
                      <a:pt x="667" y="200"/>
                    </a:cubicBezTo>
                    <a:cubicBezTo>
                      <a:pt x="666" y="200"/>
                      <a:pt x="666" y="200"/>
                      <a:pt x="666" y="200"/>
                    </a:cubicBezTo>
                    <a:cubicBezTo>
                      <a:pt x="666" y="201"/>
                      <a:pt x="666" y="201"/>
                      <a:pt x="666" y="201"/>
                    </a:cubicBezTo>
                    <a:cubicBezTo>
                      <a:pt x="668" y="201"/>
                      <a:pt x="668" y="201"/>
                      <a:pt x="668" y="201"/>
                    </a:cubicBezTo>
                    <a:cubicBezTo>
                      <a:pt x="668" y="200"/>
                      <a:pt x="668" y="200"/>
                      <a:pt x="668" y="200"/>
                    </a:cubicBezTo>
                    <a:cubicBezTo>
                      <a:pt x="668" y="200"/>
                      <a:pt x="668" y="200"/>
                      <a:pt x="668" y="200"/>
                    </a:cubicBezTo>
                    <a:cubicBezTo>
                      <a:pt x="669" y="200"/>
                      <a:pt x="669" y="199"/>
                      <a:pt x="669" y="199"/>
                    </a:cubicBezTo>
                    <a:cubicBezTo>
                      <a:pt x="670" y="199"/>
                      <a:pt x="670" y="200"/>
                      <a:pt x="670" y="200"/>
                    </a:cubicBezTo>
                    <a:cubicBezTo>
                      <a:pt x="670" y="200"/>
                      <a:pt x="671" y="200"/>
                      <a:pt x="671" y="200"/>
                    </a:cubicBezTo>
                    <a:cubicBezTo>
                      <a:pt x="671" y="199"/>
                      <a:pt x="671" y="199"/>
                      <a:pt x="671" y="199"/>
                    </a:cubicBezTo>
                    <a:cubicBezTo>
                      <a:pt x="672" y="199"/>
                      <a:pt x="672" y="199"/>
                      <a:pt x="672" y="199"/>
                    </a:cubicBezTo>
                    <a:cubicBezTo>
                      <a:pt x="672" y="199"/>
                      <a:pt x="672" y="199"/>
                      <a:pt x="672" y="199"/>
                    </a:cubicBezTo>
                    <a:cubicBezTo>
                      <a:pt x="674" y="198"/>
                      <a:pt x="673" y="198"/>
                      <a:pt x="673" y="197"/>
                    </a:cubicBezTo>
                    <a:cubicBezTo>
                      <a:pt x="674" y="197"/>
                      <a:pt x="674" y="196"/>
                      <a:pt x="675" y="196"/>
                    </a:cubicBezTo>
                    <a:cubicBezTo>
                      <a:pt x="675" y="196"/>
                      <a:pt x="675" y="196"/>
                      <a:pt x="675" y="196"/>
                    </a:cubicBezTo>
                    <a:cubicBezTo>
                      <a:pt x="675" y="196"/>
                      <a:pt x="675" y="196"/>
                      <a:pt x="675" y="196"/>
                    </a:cubicBezTo>
                    <a:cubicBezTo>
                      <a:pt x="675" y="198"/>
                      <a:pt x="675" y="198"/>
                      <a:pt x="675" y="199"/>
                    </a:cubicBezTo>
                    <a:cubicBezTo>
                      <a:pt x="675" y="199"/>
                      <a:pt x="675" y="199"/>
                      <a:pt x="676" y="198"/>
                    </a:cubicBezTo>
                    <a:cubicBezTo>
                      <a:pt x="676" y="199"/>
                      <a:pt x="676" y="199"/>
                      <a:pt x="676" y="199"/>
                    </a:cubicBezTo>
                    <a:cubicBezTo>
                      <a:pt x="675" y="199"/>
                      <a:pt x="675" y="199"/>
                      <a:pt x="675" y="200"/>
                    </a:cubicBezTo>
                    <a:cubicBezTo>
                      <a:pt x="674" y="200"/>
                      <a:pt x="674" y="200"/>
                      <a:pt x="674" y="200"/>
                    </a:cubicBezTo>
                    <a:cubicBezTo>
                      <a:pt x="674" y="200"/>
                      <a:pt x="674" y="200"/>
                      <a:pt x="674" y="200"/>
                    </a:cubicBezTo>
                    <a:cubicBezTo>
                      <a:pt x="677" y="200"/>
                      <a:pt x="677" y="200"/>
                      <a:pt x="677" y="200"/>
                    </a:cubicBezTo>
                    <a:cubicBezTo>
                      <a:pt x="677" y="200"/>
                      <a:pt x="677" y="200"/>
                      <a:pt x="677" y="200"/>
                    </a:cubicBezTo>
                    <a:cubicBezTo>
                      <a:pt x="677" y="200"/>
                      <a:pt x="677" y="200"/>
                      <a:pt x="677" y="200"/>
                    </a:cubicBezTo>
                    <a:cubicBezTo>
                      <a:pt x="677" y="200"/>
                      <a:pt x="677" y="201"/>
                      <a:pt x="677" y="202"/>
                    </a:cubicBezTo>
                    <a:cubicBezTo>
                      <a:pt x="678" y="202"/>
                      <a:pt x="678" y="202"/>
                      <a:pt x="678" y="202"/>
                    </a:cubicBezTo>
                    <a:cubicBezTo>
                      <a:pt x="678" y="202"/>
                      <a:pt x="678" y="202"/>
                      <a:pt x="678" y="202"/>
                    </a:cubicBezTo>
                    <a:cubicBezTo>
                      <a:pt x="679" y="201"/>
                      <a:pt x="678" y="202"/>
                      <a:pt x="679" y="201"/>
                    </a:cubicBezTo>
                    <a:cubicBezTo>
                      <a:pt x="679" y="200"/>
                      <a:pt x="679" y="200"/>
                      <a:pt x="679" y="200"/>
                    </a:cubicBezTo>
                    <a:cubicBezTo>
                      <a:pt x="680" y="200"/>
                      <a:pt x="680" y="200"/>
                      <a:pt x="680" y="200"/>
                    </a:cubicBezTo>
                    <a:cubicBezTo>
                      <a:pt x="680" y="201"/>
                      <a:pt x="680" y="201"/>
                      <a:pt x="680" y="201"/>
                    </a:cubicBezTo>
                    <a:cubicBezTo>
                      <a:pt x="680" y="201"/>
                      <a:pt x="680" y="201"/>
                      <a:pt x="680" y="201"/>
                    </a:cubicBezTo>
                    <a:cubicBezTo>
                      <a:pt x="682" y="201"/>
                      <a:pt x="682" y="201"/>
                      <a:pt x="682" y="201"/>
                    </a:cubicBezTo>
                    <a:cubicBezTo>
                      <a:pt x="682" y="200"/>
                      <a:pt x="682" y="200"/>
                      <a:pt x="682" y="200"/>
                    </a:cubicBezTo>
                    <a:cubicBezTo>
                      <a:pt x="682" y="200"/>
                      <a:pt x="682" y="200"/>
                      <a:pt x="682" y="200"/>
                    </a:cubicBezTo>
                    <a:cubicBezTo>
                      <a:pt x="682" y="202"/>
                      <a:pt x="682" y="202"/>
                      <a:pt x="682" y="202"/>
                    </a:cubicBezTo>
                    <a:cubicBezTo>
                      <a:pt x="680" y="202"/>
                      <a:pt x="681" y="203"/>
                      <a:pt x="680" y="204"/>
                    </a:cubicBezTo>
                    <a:cubicBezTo>
                      <a:pt x="680" y="204"/>
                      <a:pt x="680" y="204"/>
                      <a:pt x="680" y="204"/>
                    </a:cubicBezTo>
                    <a:cubicBezTo>
                      <a:pt x="681" y="204"/>
                      <a:pt x="681" y="203"/>
                      <a:pt x="682" y="202"/>
                    </a:cubicBezTo>
                    <a:cubicBezTo>
                      <a:pt x="682" y="202"/>
                      <a:pt x="682" y="202"/>
                      <a:pt x="682" y="202"/>
                    </a:cubicBezTo>
                    <a:cubicBezTo>
                      <a:pt x="683" y="202"/>
                      <a:pt x="683" y="202"/>
                      <a:pt x="683" y="202"/>
                    </a:cubicBezTo>
                    <a:cubicBezTo>
                      <a:pt x="682" y="203"/>
                      <a:pt x="683" y="203"/>
                      <a:pt x="682" y="203"/>
                    </a:cubicBezTo>
                    <a:cubicBezTo>
                      <a:pt x="682" y="204"/>
                      <a:pt x="682" y="204"/>
                      <a:pt x="683" y="205"/>
                    </a:cubicBezTo>
                    <a:cubicBezTo>
                      <a:pt x="683" y="205"/>
                      <a:pt x="683" y="205"/>
                      <a:pt x="683" y="205"/>
                    </a:cubicBezTo>
                    <a:cubicBezTo>
                      <a:pt x="683" y="205"/>
                      <a:pt x="683" y="205"/>
                      <a:pt x="684" y="205"/>
                    </a:cubicBezTo>
                    <a:cubicBezTo>
                      <a:pt x="684" y="204"/>
                      <a:pt x="684" y="203"/>
                      <a:pt x="684" y="203"/>
                    </a:cubicBezTo>
                    <a:cubicBezTo>
                      <a:pt x="684" y="203"/>
                      <a:pt x="684" y="203"/>
                      <a:pt x="684" y="203"/>
                    </a:cubicBezTo>
                    <a:cubicBezTo>
                      <a:pt x="684" y="202"/>
                      <a:pt x="684" y="202"/>
                      <a:pt x="684" y="202"/>
                    </a:cubicBezTo>
                    <a:cubicBezTo>
                      <a:pt x="685" y="202"/>
                      <a:pt x="685" y="202"/>
                      <a:pt x="685" y="202"/>
                    </a:cubicBezTo>
                    <a:cubicBezTo>
                      <a:pt x="685" y="204"/>
                      <a:pt x="685" y="203"/>
                      <a:pt x="684" y="204"/>
                    </a:cubicBezTo>
                    <a:cubicBezTo>
                      <a:pt x="684" y="205"/>
                      <a:pt x="684" y="205"/>
                      <a:pt x="684" y="205"/>
                    </a:cubicBezTo>
                    <a:cubicBezTo>
                      <a:pt x="685" y="205"/>
                      <a:pt x="685" y="205"/>
                      <a:pt x="685" y="205"/>
                    </a:cubicBezTo>
                    <a:cubicBezTo>
                      <a:pt x="685" y="205"/>
                      <a:pt x="685" y="205"/>
                      <a:pt x="685" y="205"/>
                    </a:cubicBezTo>
                    <a:cubicBezTo>
                      <a:pt x="686" y="205"/>
                      <a:pt x="686" y="205"/>
                      <a:pt x="686" y="205"/>
                    </a:cubicBezTo>
                    <a:cubicBezTo>
                      <a:pt x="686" y="206"/>
                      <a:pt x="686" y="206"/>
                      <a:pt x="687" y="206"/>
                    </a:cubicBezTo>
                    <a:cubicBezTo>
                      <a:pt x="687" y="207"/>
                      <a:pt x="687" y="207"/>
                      <a:pt x="687" y="207"/>
                    </a:cubicBezTo>
                    <a:cubicBezTo>
                      <a:pt x="688" y="206"/>
                      <a:pt x="687" y="206"/>
                      <a:pt x="689" y="206"/>
                    </a:cubicBezTo>
                    <a:cubicBezTo>
                      <a:pt x="689" y="205"/>
                      <a:pt x="689" y="205"/>
                      <a:pt x="688" y="205"/>
                    </a:cubicBezTo>
                    <a:cubicBezTo>
                      <a:pt x="688" y="205"/>
                      <a:pt x="688" y="205"/>
                      <a:pt x="688" y="205"/>
                    </a:cubicBezTo>
                    <a:cubicBezTo>
                      <a:pt x="690" y="205"/>
                      <a:pt x="690" y="205"/>
                      <a:pt x="690" y="205"/>
                    </a:cubicBezTo>
                    <a:cubicBezTo>
                      <a:pt x="690" y="203"/>
                      <a:pt x="690" y="204"/>
                      <a:pt x="689" y="204"/>
                    </a:cubicBezTo>
                    <a:cubicBezTo>
                      <a:pt x="689" y="203"/>
                      <a:pt x="689" y="203"/>
                      <a:pt x="689" y="203"/>
                    </a:cubicBezTo>
                    <a:cubicBezTo>
                      <a:pt x="688" y="203"/>
                      <a:pt x="689" y="203"/>
                      <a:pt x="688" y="203"/>
                    </a:cubicBezTo>
                    <a:cubicBezTo>
                      <a:pt x="689" y="202"/>
                      <a:pt x="689" y="202"/>
                      <a:pt x="690" y="202"/>
                    </a:cubicBezTo>
                    <a:cubicBezTo>
                      <a:pt x="689" y="201"/>
                      <a:pt x="689" y="201"/>
                      <a:pt x="688" y="201"/>
                    </a:cubicBezTo>
                    <a:cubicBezTo>
                      <a:pt x="688" y="201"/>
                      <a:pt x="688" y="201"/>
                      <a:pt x="688" y="201"/>
                    </a:cubicBezTo>
                    <a:cubicBezTo>
                      <a:pt x="687" y="201"/>
                      <a:pt x="687" y="201"/>
                      <a:pt x="687" y="201"/>
                    </a:cubicBezTo>
                    <a:cubicBezTo>
                      <a:pt x="687" y="200"/>
                      <a:pt x="687" y="200"/>
                      <a:pt x="687" y="200"/>
                    </a:cubicBezTo>
                    <a:cubicBezTo>
                      <a:pt x="686" y="200"/>
                      <a:pt x="687" y="200"/>
                      <a:pt x="686" y="200"/>
                    </a:cubicBezTo>
                    <a:cubicBezTo>
                      <a:pt x="687" y="200"/>
                      <a:pt x="687" y="200"/>
                      <a:pt x="687" y="200"/>
                    </a:cubicBezTo>
                    <a:cubicBezTo>
                      <a:pt x="687" y="200"/>
                      <a:pt x="687" y="200"/>
                      <a:pt x="687" y="200"/>
                    </a:cubicBezTo>
                    <a:cubicBezTo>
                      <a:pt x="689" y="200"/>
                      <a:pt x="689" y="200"/>
                      <a:pt x="689" y="200"/>
                    </a:cubicBezTo>
                    <a:cubicBezTo>
                      <a:pt x="689" y="200"/>
                      <a:pt x="689" y="200"/>
                      <a:pt x="689" y="200"/>
                    </a:cubicBezTo>
                    <a:cubicBezTo>
                      <a:pt x="689" y="200"/>
                      <a:pt x="689" y="200"/>
                      <a:pt x="689" y="200"/>
                    </a:cubicBezTo>
                    <a:cubicBezTo>
                      <a:pt x="689" y="199"/>
                      <a:pt x="689" y="199"/>
                      <a:pt x="689" y="199"/>
                    </a:cubicBezTo>
                    <a:cubicBezTo>
                      <a:pt x="689" y="199"/>
                      <a:pt x="690" y="199"/>
                      <a:pt x="690" y="198"/>
                    </a:cubicBezTo>
                    <a:cubicBezTo>
                      <a:pt x="690" y="198"/>
                      <a:pt x="690" y="197"/>
                      <a:pt x="690" y="196"/>
                    </a:cubicBezTo>
                    <a:cubicBezTo>
                      <a:pt x="691" y="196"/>
                      <a:pt x="690" y="196"/>
                      <a:pt x="691" y="195"/>
                    </a:cubicBezTo>
                    <a:cubicBezTo>
                      <a:pt x="691" y="194"/>
                      <a:pt x="691" y="194"/>
                      <a:pt x="691" y="194"/>
                    </a:cubicBezTo>
                    <a:cubicBezTo>
                      <a:pt x="691" y="194"/>
                      <a:pt x="691" y="194"/>
                      <a:pt x="691" y="194"/>
                    </a:cubicBezTo>
                    <a:cubicBezTo>
                      <a:pt x="691" y="193"/>
                      <a:pt x="691" y="193"/>
                      <a:pt x="691" y="193"/>
                    </a:cubicBezTo>
                    <a:cubicBezTo>
                      <a:pt x="692" y="193"/>
                      <a:pt x="692" y="193"/>
                      <a:pt x="692" y="193"/>
                    </a:cubicBezTo>
                    <a:cubicBezTo>
                      <a:pt x="692" y="192"/>
                      <a:pt x="693" y="191"/>
                      <a:pt x="693" y="191"/>
                    </a:cubicBezTo>
                    <a:cubicBezTo>
                      <a:pt x="693" y="191"/>
                      <a:pt x="693" y="191"/>
                      <a:pt x="693" y="191"/>
                    </a:cubicBezTo>
                    <a:cubicBezTo>
                      <a:pt x="693" y="190"/>
                      <a:pt x="693" y="190"/>
                      <a:pt x="693" y="190"/>
                    </a:cubicBezTo>
                    <a:cubicBezTo>
                      <a:pt x="693" y="190"/>
                      <a:pt x="693" y="190"/>
                      <a:pt x="693" y="190"/>
                    </a:cubicBezTo>
                    <a:cubicBezTo>
                      <a:pt x="693" y="190"/>
                      <a:pt x="693" y="190"/>
                      <a:pt x="692" y="190"/>
                    </a:cubicBezTo>
                    <a:cubicBezTo>
                      <a:pt x="692" y="190"/>
                      <a:pt x="692" y="190"/>
                      <a:pt x="692" y="190"/>
                    </a:cubicBezTo>
                    <a:cubicBezTo>
                      <a:pt x="692" y="190"/>
                      <a:pt x="692" y="188"/>
                      <a:pt x="692" y="187"/>
                    </a:cubicBezTo>
                    <a:cubicBezTo>
                      <a:pt x="693" y="187"/>
                      <a:pt x="694" y="187"/>
                      <a:pt x="694" y="187"/>
                    </a:cubicBezTo>
                    <a:cubicBezTo>
                      <a:pt x="694" y="187"/>
                      <a:pt x="695" y="186"/>
                      <a:pt x="695" y="185"/>
                    </a:cubicBezTo>
                    <a:cubicBezTo>
                      <a:pt x="694" y="185"/>
                      <a:pt x="694" y="185"/>
                      <a:pt x="694" y="185"/>
                    </a:cubicBezTo>
                    <a:cubicBezTo>
                      <a:pt x="694" y="184"/>
                      <a:pt x="694" y="184"/>
                      <a:pt x="694" y="183"/>
                    </a:cubicBezTo>
                    <a:cubicBezTo>
                      <a:pt x="695" y="183"/>
                      <a:pt x="695" y="183"/>
                      <a:pt x="695" y="183"/>
                    </a:cubicBezTo>
                    <a:cubicBezTo>
                      <a:pt x="695" y="184"/>
                      <a:pt x="695" y="184"/>
                      <a:pt x="695" y="184"/>
                    </a:cubicBezTo>
                    <a:cubicBezTo>
                      <a:pt x="696" y="184"/>
                      <a:pt x="696" y="184"/>
                      <a:pt x="696" y="184"/>
                    </a:cubicBezTo>
                    <a:cubicBezTo>
                      <a:pt x="697" y="184"/>
                      <a:pt x="697" y="184"/>
                      <a:pt x="697" y="184"/>
                    </a:cubicBezTo>
                    <a:cubicBezTo>
                      <a:pt x="697" y="184"/>
                      <a:pt x="697" y="183"/>
                      <a:pt x="697" y="182"/>
                    </a:cubicBezTo>
                    <a:cubicBezTo>
                      <a:pt x="697" y="182"/>
                      <a:pt x="697" y="182"/>
                      <a:pt x="698" y="182"/>
                    </a:cubicBezTo>
                    <a:cubicBezTo>
                      <a:pt x="698" y="181"/>
                      <a:pt x="697" y="181"/>
                      <a:pt x="697" y="181"/>
                    </a:cubicBezTo>
                    <a:cubicBezTo>
                      <a:pt x="697" y="180"/>
                      <a:pt x="698" y="180"/>
                      <a:pt x="696" y="179"/>
                    </a:cubicBezTo>
                    <a:cubicBezTo>
                      <a:pt x="696" y="179"/>
                      <a:pt x="696" y="179"/>
                      <a:pt x="696" y="179"/>
                    </a:cubicBezTo>
                    <a:cubicBezTo>
                      <a:pt x="698" y="179"/>
                      <a:pt x="698" y="180"/>
                      <a:pt x="700" y="180"/>
                    </a:cubicBezTo>
                    <a:cubicBezTo>
                      <a:pt x="700" y="179"/>
                      <a:pt x="699" y="178"/>
                      <a:pt x="699" y="176"/>
                    </a:cubicBezTo>
                    <a:cubicBezTo>
                      <a:pt x="700" y="176"/>
                      <a:pt x="700" y="176"/>
                      <a:pt x="700" y="176"/>
                    </a:cubicBezTo>
                    <a:cubicBezTo>
                      <a:pt x="700" y="176"/>
                      <a:pt x="701" y="175"/>
                      <a:pt x="701" y="174"/>
                    </a:cubicBezTo>
                    <a:cubicBezTo>
                      <a:pt x="699" y="174"/>
                      <a:pt x="698" y="174"/>
                      <a:pt x="697" y="174"/>
                    </a:cubicBezTo>
                    <a:cubicBezTo>
                      <a:pt x="697" y="173"/>
                      <a:pt x="697" y="173"/>
                      <a:pt x="697" y="173"/>
                    </a:cubicBezTo>
                    <a:cubicBezTo>
                      <a:pt x="698" y="173"/>
                      <a:pt x="698" y="173"/>
                      <a:pt x="698" y="173"/>
                    </a:cubicBezTo>
                    <a:cubicBezTo>
                      <a:pt x="698" y="173"/>
                      <a:pt x="698" y="173"/>
                      <a:pt x="698" y="173"/>
                    </a:cubicBezTo>
                    <a:cubicBezTo>
                      <a:pt x="700" y="173"/>
                      <a:pt x="701" y="173"/>
                      <a:pt x="702" y="173"/>
                    </a:cubicBezTo>
                    <a:cubicBezTo>
                      <a:pt x="702" y="172"/>
                      <a:pt x="702" y="172"/>
                      <a:pt x="702" y="171"/>
                    </a:cubicBezTo>
                    <a:cubicBezTo>
                      <a:pt x="702" y="171"/>
                      <a:pt x="702" y="171"/>
                      <a:pt x="702" y="171"/>
                    </a:cubicBezTo>
                    <a:cubicBezTo>
                      <a:pt x="701" y="170"/>
                      <a:pt x="701" y="170"/>
                      <a:pt x="701" y="169"/>
                    </a:cubicBezTo>
                    <a:cubicBezTo>
                      <a:pt x="701" y="169"/>
                      <a:pt x="701" y="169"/>
                      <a:pt x="700" y="169"/>
                    </a:cubicBezTo>
                    <a:cubicBezTo>
                      <a:pt x="700" y="168"/>
                      <a:pt x="700" y="167"/>
                      <a:pt x="699" y="166"/>
                    </a:cubicBezTo>
                    <a:cubicBezTo>
                      <a:pt x="701" y="166"/>
                      <a:pt x="700" y="166"/>
                      <a:pt x="701" y="167"/>
                    </a:cubicBezTo>
                    <a:cubicBezTo>
                      <a:pt x="703" y="167"/>
                      <a:pt x="703" y="166"/>
                      <a:pt x="704" y="165"/>
                    </a:cubicBezTo>
                    <a:cubicBezTo>
                      <a:pt x="704" y="164"/>
                      <a:pt x="703" y="164"/>
                      <a:pt x="703" y="163"/>
                    </a:cubicBezTo>
                    <a:cubicBezTo>
                      <a:pt x="705" y="163"/>
                      <a:pt x="706" y="163"/>
                      <a:pt x="707" y="163"/>
                    </a:cubicBezTo>
                    <a:cubicBezTo>
                      <a:pt x="707" y="163"/>
                      <a:pt x="707" y="163"/>
                      <a:pt x="707" y="163"/>
                    </a:cubicBezTo>
                    <a:cubicBezTo>
                      <a:pt x="709" y="163"/>
                      <a:pt x="710" y="163"/>
                      <a:pt x="711" y="163"/>
                    </a:cubicBezTo>
                    <a:cubicBezTo>
                      <a:pt x="711" y="163"/>
                      <a:pt x="711" y="163"/>
                      <a:pt x="711" y="163"/>
                    </a:cubicBezTo>
                    <a:cubicBezTo>
                      <a:pt x="712" y="163"/>
                      <a:pt x="712" y="163"/>
                      <a:pt x="712" y="163"/>
                    </a:cubicBezTo>
                    <a:cubicBezTo>
                      <a:pt x="712" y="162"/>
                      <a:pt x="713" y="162"/>
                      <a:pt x="713" y="161"/>
                    </a:cubicBezTo>
                    <a:cubicBezTo>
                      <a:pt x="714" y="161"/>
                      <a:pt x="714" y="161"/>
                      <a:pt x="715" y="161"/>
                    </a:cubicBezTo>
                    <a:cubicBezTo>
                      <a:pt x="715" y="162"/>
                      <a:pt x="716" y="163"/>
                      <a:pt x="716" y="164"/>
                    </a:cubicBezTo>
                    <a:cubicBezTo>
                      <a:pt x="716" y="164"/>
                      <a:pt x="716" y="164"/>
                      <a:pt x="716" y="164"/>
                    </a:cubicBezTo>
                    <a:cubicBezTo>
                      <a:pt x="717" y="164"/>
                      <a:pt x="717" y="164"/>
                      <a:pt x="717" y="164"/>
                    </a:cubicBezTo>
                    <a:cubicBezTo>
                      <a:pt x="717" y="163"/>
                      <a:pt x="718" y="163"/>
                      <a:pt x="718" y="162"/>
                    </a:cubicBezTo>
                    <a:cubicBezTo>
                      <a:pt x="719" y="162"/>
                      <a:pt x="719" y="162"/>
                      <a:pt x="719" y="162"/>
                    </a:cubicBezTo>
                    <a:cubicBezTo>
                      <a:pt x="719" y="162"/>
                      <a:pt x="719" y="161"/>
                      <a:pt x="719" y="160"/>
                    </a:cubicBezTo>
                    <a:cubicBezTo>
                      <a:pt x="720" y="160"/>
                      <a:pt x="721" y="161"/>
                      <a:pt x="722" y="161"/>
                    </a:cubicBezTo>
                    <a:cubicBezTo>
                      <a:pt x="722" y="161"/>
                      <a:pt x="722" y="162"/>
                      <a:pt x="722" y="162"/>
                    </a:cubicBezTo>
                    <a:cubicBezTo>
                      <a:pt x="723" y="162"/>
                      <a:pt x="723" y="162"/>
                      <a:pt x="723" y="162"/>
                    </a:cubicBezTo>
                    <a:cubicBezTo>
                      <a:pt x="723" y="162"/>
                      <a:pt x="723" y="161"/>
                      <a:pt x="723" y="161"/>
                    </a:cubicBezTo>
                    <a:cubicBezTo>
                      <a:pt x="723" y="160"/>
                      <a:pt x="724" y="160"/>
                      <a:pt x="724" y="159"/>
                    </a:cubicBezTo>
                    <a:cubicBezTo>
                      <a:pt x="723" y="159"/>
                      <a:pt x="723" y="159"/>
                      <a:pt x="723" y="159"/>
                    </a:cubicBezTo>
                    <a:cubicBezTo>
                      <a:pt x="723" y="159"/>
                      <a:pt x="723" y="159"/>
                      <a:pt x="723" y="159"/>
                    </a:cubicBezTo>
                    <a:cubicBezTo>
                      <a:pt x="724" y="159"/>
                      <a:pt x="724" y="159"/>
                      <a:pt x="724" y="159"/>
                    </a:cubicBezTo>
                    <a:cubicBezTo>
                      <a:pt x="724" y="159"/>
                      <a:pt x="724" y="159"/>
                      <a:pt x="724" y="159"/>
                    </a:cubicBezTo>
                    <a:cubicBezTo>
                      <a:pt x="725" y="158"/>
                      <a:pt x="725" y="158"/>
                      <a:pt x="726" y="158"/>
                    </a:cubicBezTo>
                    <a:cubicBezTo>
                      <a:pt x="726" y="158"/>
                      <a:pt x="726" y="157"/>
                      <a:pt x="726" y="156"/>
                    </a:cubicBezTo>
                    <a:cubicBezTo>
                      <a:pt x="726" y="156"/>
                      <a:pt x="726" y="156"/>
                      <a:pt x="726" y="156"/>
                    </a:cubicBezTo>
                    <a:cubicBezTo>
                      <a:pt x="727" y="154"/>
                      <a:pt x="727" y="156"/>
                      <a:pt x="728" y="155"/>
                    </a:cubicBezTo>
                    <a:cubicBezTo>
                      <a:pt x="728" y="155"/>
                      <a:pt x="729" y="154"/>
                      <a:pt x="729" y="154"/>
                    </a:cubicBezTo>
                    <a:cubicBezTo>
                      <a:pt x="729" y="154"/>
                      <a:pt x="730" y="154"/>
                      <a:pt x="730" y="154"/>
                    </a:cubicBezTo>
                    <a:cubicBezTo>
                      <a:pt x="730" y="153"/>
                      <a:pt x="730" y="153"/>
                      <a:pt x="730" y="153"/>
                    </a:cubicBezTo>
                    <a:cubicBezTo>
                      <a:pt x="731" y="153"/>
                      <a:pt x="732" y="153"/>
                      <a:pt x="733" y="152"/>
                    </a:cubicBezTo>
                    <a:cubicBezTo>
                      <a:pt x="734" y="152"/>
                      <a:pt x="734" y="151"/>
                      <a:pt x="735" y="150"/>
                    </a:cubicBezTo>
                    <a:cubicBezTo>
                      <a:pt x="735" y="149"/>
                      <a:pt x="735" y="149"/>
                      <a:pt x="735" y="149"/>
                    </a:cubicBezTo>
                    <a:cubicBezTo>
                      <a:pt x="735" y="149"/>
                      <a:pt x="736" y="149"/>
                      <a:pt x="736" y="149"/>
                    </a:cubicBezTo>
                    <a:cubicBezTo>
                      <a:pt x="736" y="149"/>
                      <a:pt x="737" y="148"/>
                      <a:pt x="737" y="148"/>
                    </a:cubicBezTo>
                    <a:cubicBezTo>
                      <a:pt x="738" y="148"/>
                      <a:pt x="738" y="148"/>
                      <a:pt x="738" y="148"/>
                    </a:cubicBezTo>
                    <a:cubicBezTo>
                      <a:pt x="738" y="148"/>
                      <a:pt x="739" y="148"/>
                      <a:pt x="739" y="148"/>
                    </a:cubicBezTo>
                    <a:cubicBezTo>
                      <a:pt x="740" y="146"/>
                      <a:pt x="740" y="146"/>
                      <a:pt x="739" y="144"/>
                    </a:cubicBezTo>
                    <a:cubicBezTo>
                      <a:pt x="738" y="144"/>
                      <a:pt x="738" y="144"/>
                      <a:pt x="738" y="144"/>
                    </a:cubicBezTo>
                    <a:cubicBezTo>
                      <a:pt x="738" y="143"/>
                      <a:pt x="738" y="142"/>
                      <a:pt x="737" y="142"/>
                    </a:cubicBezTo>
                    <a:cubicBezTo>
                      <a:pt x="737" y="140"/>
                      <a:pt x="737" y="140"/>
                      <a:pt x="737" y="140"/>
                    </a:cubicBezTo>
                    <a:cubicBezTo>
                      <a:pt x="738" y="140"/>
                      <a:pt x="738" y="140"/>
                      <a:pt x="738" y="140"/>
                    </a:cubicBezTo>
                    <a:cubicBezTo>
                      <a:pt x="738" y="141"/>
                      <a:pt x="738" y="141"/>
                      <a:pt x="738" y="141"/>
                    </a:cubicBezTo>
                    <a:cubicBezTo>
                      <a:pt x="738" y="141"/>
                      <a:pt x="738" y="141"/>
                      <a:pt x="738" y="141"/>
                    </a:cubicBezTo>
                    <a:cubicBezTo>
                      <a:pt x="739" y="142"/>
                      <a:pt x="739" y="142"/>
                      <a:pt x="739" y="143"/>
                    </a:cubicBezTo>
                    <a:cubicBezTo>
                      <a:pt x="740" y="143"/>
                      <a:pt x="741" y="143"/>
                      <a:pt x="742" y="144"/>
                    </a:cubicBezTo>
                    <a:cubicBezTo>
                      <a:pt x="742" y="144"/>
                      <a:pt x="742" y="144"/>
                      <a:pt x="742" y="144"/>
                    </a:cubicBezTo>
                    <a:cubicBezTo>
                      <a:pt x="745" y="144"/>
                      <a:pt x="745" y="144"/>
                      <a:pt x="745" y="144"/>
                    </a:cubicBezTo>
                    <a:cubicBezTo>
                      <a:pt x="745" y="144"/>
                      <a:pt x="745" y="144"/>
                      <a:pt x="745" y="144"/>
                    </a:cubicBezTo>
                    <a:cubicBezTo>
                      <a:pt x="745" y="144"/>
                      <a:pt x="746" y="144"/>
                      <a:pt x="746" y="144"/>
                    </a:cubicBezTo>
                    <a:cubicBezTo>
                      <a:pt x="746" y="143"/>
                      <a:pt x="746" y="143"/>
                      <a:pt x="746" y="143"/>
                    </a:cubicBezTo>
                    <a:cubicBezTo>
                      <a:pt x="747" y="143"/>
                      <a:pt x="747" y="143"/>
                      <a:pt x="748" y="143"/>
                    </a:cubicBezTo>
                    <a:cubicBezTo>
                      <a:pt x="748" y="142"/>
                      <a:pt x="749" y="142"/>
                      <a:pt x="748" y="141"/>
                    </a:cubicBezTo>
                    <a:cubicBezTo>
                      <a:pt x="749" y="141"/>
                      <a:pt x="749" y="141"/>
                      <a:pt x="749" y="141"/>
                    </a:cubicBezTo>
                    <a:cubicBezTo>
                      <a:pt x="749" y="142"/>
                      <a:pt x="749" y="142"/>
                      <a:pt x="749" y="142"/>
                    </a:cubicBezTo>
                    <a:cubicBezTo>
                      <a:pt x="750" y="142"/>
                      <a:pt x="750" y="142"/>
                      <a:pt x="750" y="142"/>
                    </a:cubicBezTo>
                    <a:cubicBezTo>
                      <a:pt x="750" y="143"/>
                      <a:pt x="750" y="143"/>
                      <a:pt x="750" y="143"/>
                    </a:cubicBezTo>
                    <a:cubicBezTo>
                      <a:pt x="751" y="143"/>
                      <a:pt x="751" y="142"/>
                      <a:pt x="752" y="142"/>
                    </a:cubicBezTo>
                    <a:cubicBezTo>
                      <a:pt x="752" y="141"/>
                      <a:pt x="752" y="141"/>
                      <a:pt x="752" y="141"/>
                    </a:cubicBezTo>
                    <a:cubicBezTo>
                      <a:pt x="753" y="141"/>
                      <a:pt x="753" y="141"/>
                      <a:pt x="753" y="141"/>
                    </a:cubicBezTo>
                    <a:cubicBezTo>
                      <a:pt x="753" y="141"/>
                      <a:pt x="753" y="141"/>
                      <a:pt x="753" y="141"/>
                    </a:cubicBezTo>
                    <a:cubicBezTo>
                      <a:pt x="754" y="141"/>
                      <a:pt x="754" y="141"/>
                      <a:pt x="754" y="141"/>
                    </a:cubicBezTo>
                    <a:cubicBezTo>
                      <a:pt x="754" y="141"/>
                      <a:pt x="754" y="141"/>
                      <a:pt x="754" y="141"/>
                    </a:cubicBezTo>
                    <a:cubicBezTo>
                      <a:pt x="755" y="141"/>
                      <a:pt x="755" y="142"/>
                      <a:pt x="756" y="142"/>
                    </a:cubicBezTo>
                    <a:cubicBezTo>
                      <a:pt x="756" y="141"/>
                      <a:pt x="756" y="141"/>
                      <a:pt x="756" y="141"/>
                    </a:cubicBezTo>
                    <a:cubicBezTo>
                      <a:pt x="757" y="141"/>
                      <a:pt x="757" y="141"/>
                      <a:pt x="757" y="141"/>
                    </a:cubicBezTo>
                    <a:cubicBezTo>
                      <a:pt x="757" y="141"/>
                      <a:pt x="757" y="141"/>
                      <a:pt x="757" y="141"/>
                    </a:cubicBezTo>
                    <a:cubicBezTo>
                      <a:pt x="758" y="141"/>
                      <a:pt x="758" y="141"/>
                      <a:pt x="759" y="140"/>
                    </a:cubicBezTo>
                    <a:cubicBezTo>
                      <a:pt x="760" y="141"/>
                      <a:pt x="760" y="141"/>
                      <a:pt x="761" y="140"/>
                    </a:cubicBezTo>
                    <a:cubicBezTo>
                      <a:pt x="761" y="140"/>
                      <a:pt x="761" y="140"/>
                      <a:pt x="761" y="140"/>
                    </a:cubicBezTo>
                    <a:cubicBezTo>
                      <a:pt x="763" y="139"/>
                      <a:pt x="766" y="139"/>
                      <a:pt x="767" y="138"/>
                    </a:cubicBezTo>
                    <a:cubicBezTo>
                      <a:pt x="768" y="138"/>
                      <a:pt x="768" y="138"/>
                      <a:pt x="768" y="138"/>
                    </a:cubicBezTo>
                    <a:cubicBezTo>
                      <a:pt x="768" y="137"/>
                      <a:pt x="768" y="136"/>
                      <a:pt x="767" y="135"/>
                    </a:cubicBezTo>
                    <a:cubicBezTo>
                      <a:pt x="768" y="136"/>
                      <a:pt x="768" y="136"/>
                      <a:pt x="769" y="137"/>
                    </a:cubicBezTo>
                    <a:cubicBezTo>
                      <a:pt x="770" y="136"/>
                      <a:pt x="770" y="136"/>
                      <a:pt x="771" y="135"/>
                    </a:cubicBezTo>
                    <a:cubicBezTo>
                      <a:pt x="771" y="135"/>
                      <a:pt x="771" y="135"/>
                      <a:pt x="771" y="135"/>
                    </a:cubicBezTo>
                    <a:cubicBezTo>
                      <a:pt x="771" y="135"/>
                      <a:pt x="771" y="135"/>
                      <a:pt x="771" y="135"/>
                    </a:cubicBezTo>
                    <a:cubicBezTo>
                      <a:pt x="771" y="135"/>
                      <a:pt x="771" y="135"/>
                      <a:pt x="771" y="135"/>
                    </a:cubicBezTo>
                    <a:cubicBezTo>
                      <a:pt x="772" y="134"/>
                      <a:pt x="772" y="133"/>
                      <a:pt x="773" y="133"/>
                    </a:cubicBezTo>
                    <a:cubicBezTo>
                      <a:pt x="773" y="134"/>
                      <a:pt x="773" y="134"/>
                      <a:pt x="773" y="134"/>
                    </a:cubicBezTo>
                    <a:cubicBezTo>
                      <a:pt x="774" y="134"/>
                      <a:pt x="774" y="134"/>
                      <a:pt x="774" y="134"/>
                    </a:cubicBezTo>
                    <a:cubicBezTo>
                      <a:pt x="774" y="134"/>
                      <a:pt x="774" y="134"/>
                      <a:pt x="775" y="134"/>
                    </a:cubicBezTo>
                    <a:cubicBezTo>
                      <a:pt x="775" y="133"/>
                      <a:pt x="775" y="133"/>
                      <a:pt x="775" y="133"/>
                    </a:cubicBezTo>
                    <a:cubicBezTo>
                      <a:pt x="777" y="133"/>
                      <a:pt x="776" y="134"/>
                      <a:pt x="777" y="132"/>
                    </a:cubicBezTo>
                    <a:cubicBezTo>
                      <a:pt x="778" y="132"/>
                      <a:pt x="779" y="133"/>
                      <a:pt x="781" y="132"/>
                    </a:cubicBezTo>
                    <a:close/>
                    <a:moveTo>
                      <a:pt x="787" y="81"/>
                    </a:moveTo>
                    <a:cubicBezTo>
                      <a:pt x="788" y="81"/>
                      <a:pt x="788" y="81"/>
                      <a:pt x="788" y="81"/>
                    </a:cubicBezTo>
                    <a:cubicBezTo>
                      <a:pt x="788" y="82"/>
                      <a:pt x="788" y="83"/>
                      <a:pt x="789" y="84"/>
                    </a:cubicBezTo>
                    <a:cubicBezTo>
                      <a:pt x="787" y="84"/>
                      <a:pt x="787" y="84"/>
                      <a:pt x="787" y="84"/>
                    </a:cubicBezTo>
                    <a:cubicBezTo>
                      <a:pt x="787" y="84"/>
                      <a:pt x="787" y="84"/>
                      <a:pt x="787" y="84"/>
                    </a:cubicBezTo>
                    <a:cubicBezTo>
                      <a:pt x="787" y="84"/>
                      <a:pt x="787" y="84"/>
                      <a:pt x="787" y="84"/>
                    </a:cubicBezTo>
                    <a:lnTo>
                      <a:pt x="787" y="81"/>
                    </a:lnTo>
                    <a:close/>
                    <a:moveTo>
                      <a:pt x="774" y="29"/>
                    </a:moveTo>
                    <a:cubicBezTo>
                      <a:pt x="773" y="29"/>
                      <a:pt x="774" y="30"/>
                      <a:pt x="773" y="29"/>
                    </a:cubicBezTo>
                    <a:cubicBezTo>
                      <a:pt x="774" y="29"/>
                      <a:pt x="774" y="29"/>
                      <a:pt x="774" y="29"/>
                    </a:cubicBezTo>
                    <a:close/>
                    <a:moveTo>
                      <a:pt x="771" y="30"/>
                    </a:moveTo>
                    <a:cubicBezTo>
                      <a:pt x="771" y="30"/>
                      <a:pt x="771" y="30"/>
                      <a:pt x="771" y="30"/>
                    </a:cubicBezTo>
                    <a:cubicBezTo>
                      <a:pt x="771" y="30"/>
                      <a:pt x="771" y="30"/>
                      <a:pt x="771" y="30"/>
                    </a:cubicBezTo>
                    <a:cubicBezTo>
                      <a:pt x="771" y="30"/>
                      <a:pt x="771" y="30"/>
                      <a:pt x="770" y="30"/>
                    </a:cubicBezTo>
                    <a:cubicBezTo>
                      <a:pt x="770" y="30"/>
                      <a:pt x="771" y="30"/>
                      <a:pt x="771" y="30"/>
                    </a:cubicBezTo>
                    <a:close/>
                    <a:moveTo>
                      <a:pt x="762" y="33"/>
                    </a:moveTo>
                    <a:cubicBezTo>
                      <a:pt x="762" y="33"/>
                      <a:pt x="762" y="33"/>
                      <a:pt x="762" y="33"/>
                    </a:cubicBezTo>
                    <a:cubicBezTo>
                      <a:pt x="762" y="33"/>
                      <a:pt x="763" y="33"/>
                      <a:pt x="764" y="33"/>
                    </a:cubicBezTo>
                    <a:cubicBezTo>
                      <a:pt x="764" y="32"/>
                      <a:pt x="764" y="32"/>
                      <a:pt x="764" y="32"/>
                    </a:cubicBezTo>
                    <a:cubicBezTo>
                      <a:pt x="765" y="32"/>
                      <a:pt x="765" y="32"/>
                      <a:pt x="765" y="32"/>
                    </a:cubicBezTo>
                    <a:cubicBezTo>
                      <a:pt x="765" y="32"/>
                      <a:pt x="765" y="32"/>
                      <a:pt x="765" y="32"/>
                    </a:cubicBezTo>
                    <a:cubicBezTo>
                      <a:pt x="766" y="32"/>
                      <a:pt x="766" y="32"/>
                      <a:pt x="766" y="32"/>
                    </a:cubicBezTo>
                    <a:cubicBezTo>
                      <a:pt x="767" y="31"/>
                      <a:pt x="767" y="31"/>
                      <a:pt x="769" y="31"/>
                    </a:cubicBezTo>
                    <a:cubicBezTo>
                      <a:pt x="769" y="31"/>
                      <a:pt x="769" y="31"/>
                      <a:pt x="769" y="31"/>
                    </a:cubicBezTo>
                    <a:cubicBezTo>
                      <a:pt x="769" y="31"/>
                      <a:pt x="768" y="31"/>
                      <a:pt x="767" y="32"/>
                    </a:cubicBezTo>
                    <a:cubicBezTo>
                      <a:pt x="767" y="32"/>
                      <a:pt x="767" y="32"/>
                      <a:pt x="767" y="32"/>
                    </a:cubicBezTo>
                    <a:cubicBezTo>
                      <a:pt x="766" y="32"/>
                      <a:pt x="766" y="32"/>
                      <a:pt x="766" y="32"/>
                    </a:cubicBezTo>
                    <a:cubicBezTo>
                      <a:pt x="766" y="32"/>
                      <a:pt x="766" y="32"/>
                      <a:pt x="766" y="32"/>
                    </a:cubicBezTo>
                    <a:cubicBezTo>
                      <a:pt x="765" y="32"/>
                      <a:pt x="765" y="32"/>
                      <a:pt x="765" y="32"/>
                    </a:cubicBezTo>
                    <a:cubicBezTo>
                      <a:pt x="765" y="33"/>
                      <a:pt x="765" y="33"/>
                      <a:pt x="765" y="33"/>
                    </a:cubicBezTo>
                    <a:cubicBezTo>
                      <a:pt x="764" y="33"/>
                      <a:pt x="764" y="33"/>
                      <a:pt x="764" y="33"/>
                    </a:cubicBezTo>
                    <a:cubicBezTo>
                      <a:pt x="764" y="33"/>
                      <a:pt x="764" y="33"/>
                      <a:pt x="764" y="33"/>
                    </a:cubicBezTo>
                    <a:cubicBezTo>
                      <a:pt x="762" y="34"/>
                      <a:pt x="762" y="33"/>
                      <a:pt x="761" y="35"/>
                    </a:cubicBezTo>
                    <a:cubicBezTo>
                      <a:pt x="761" y="35"/>
                      <a:pt x="761" y="35"/>
                      <a:pt x="761" y="35"/>
                    </a:cubicBezTo>
                    <a:cubicBezTo>
                      <a:pt x="761" y="34"/>
                      <a:pt x="761" y="34"/>
                      <a:pt x="762" y="33"/>
                    </a:cubicBezTo>
                    <a:close/>
                    <a:moveTo>
                      <a:pt x="744" y="17"/>
                    </a:moveTo>
                    <a:cubicBezTo>
                      <a:pt x="745" y="18"/>
                      <a:pt x="744" y="17"/>
                      <a:pt x="745" y="18"/>
                    </a:cubicBezTo>
                    <a:cubicBezTo>
                      <a:pt x="744" y="18"/>
                      <a:pt x="745" y="18"/>
                      <a:pt x="744" y="17"/>
                    </a:cubicBezTo>
                    <a:close/>
                    <a:moveTo>
                      <a:pt x="742" y="9"/>
                    </a:moveTo>
                    <a:cubicBezTo>
                      <a:pt x="743" y="9"/>
                      <a:pt x="748" y="8"/>
                      <a:pt x="748" y="7"/>
                    </a:cubicBezTo>
                    <a:cubicBezTo>
                      <a:pt x="753" y="8"/>
                      <a:pt x="758" y="8"/>
                      <a:pt x="763" y="8"/>
                    </a:cubicBezTo>
                    <a:cubicBezTo>
                      <a:pt x="763" y="8"/>
                      <a:pt x="763" y="8"/>
                      <a:pt x="763" y="8"/>
                    </a:cubicBezTo>
                    <a:cubicBezTo>
                      <a:pt x="758" y="9"/>
                      <a:pt x="754" y="9"/>
                      <a:pt x="749" y="9"/>
                    </a:cubicBezTo>
                    <a:cubicBezTo>
                      <a:pt x="748" y="9"/>
                      <a:pt x="748" y="9"/>
                      <a:pt x="747" y="9"/>
                    </a:cubicBezTo>
                    <a:cubicBezTo>
                      <a:pt x="747" y="9"/>
                      <a:pt x="747" y="9"/>
                      <a:pt x="747" y="9"/>
                    </a:cubicBezTo>
                    <a:cubicBezTo>
                      <a:pt x="746" y="10"/>
                      <a:pt x="745" y="9"/>
                      <a:pt x="744" y="10"/>
                    </a:cubicBezTo>
                    <a:cubicBezTo>
                      <a:pt x="743" y="10"/>
                      <a:pt x="743" y="10"/>
                      <a:pt x="743" y="10"/>
                    </a:cubicBezTo>
                    <a:cubicBezTo>
                      <a:pt x="743" y="9"/>
                      <a:pt x="743" y="9"/>
                      <a:pt x="743" y="9"/>
                    </a:cubicBezTo>
                    <a:cubicBezTo>
                      <a:pt x="742" y="9"/>
                      <a:pt x="742" y="9"/>
                      <a:pt x="742" y="9"/>
                    </a:cubicBezTo>
                    <a:close/>
                    <a:moveTo>
                      <a:pt x="645" y="156"/>
                    </a:moveTo>
                    <a:cubicBezTo>
                      <a:pt x="645" y="156"/>
                      <a:pt x="644" y="156"/>
                      <a:pt x="644" y="156"/>
                    </a:cubicBezTo>
                    <a:cubicBezTo>
                      <a:pt x="644" y="155"/>
                      <a:pt x="644" y="155"/>
                      <a:pt x="644" y="155"/>
                    </a:cubicBezTo>
                    <a:cubicBezTo>
                      <a:pt x="645" y="155"/>
                      <a:pt x="644" y="155"/>
                      <a:pt x="645" y="156"/>
                    </a:cubicBezTo>
                    <a:close/>
                    <a:moveTo>
                      <a:pt x="656" y="147"/>
                    </a:moveTo>
                    <a:cubicBezTo>
                      <a:pt x="656" y="147"/>
                      <a:pt x="656" y="147"/>
                      <a:pt x="656" y="147"/>
                    </a:cubicBezTo>
                    <a:cubicBezTo>
                      <a:pt x="656" y="147"/>
                      <a:pt x="656" y="147"/>
                      <a:pt x="656" y="147"/>
                    </a:cubicBezTo>
                    <a:cubicBezTo>
                      <a:pt x="656" y="148"/>
                      <a:pt x="656" y="148"/>
                      <a:pt x="656" y="148"/>
                    </a:cubicBezTo>
                    <a:cubicBezTo>
                      <a:pt x="656" y="148"/>
                      <a:pt x="656" y="148"/>
                      <a:pt x="656" y="148"/>
                    </a:cubicBezTo>
                    <a:cubicBezTo>
                      <a:pt x="656" y="147"/>
                      <a:pt x="655" y="147"/>
                      <a:pt x="655" y="147"/>
                    </a:cubicBezTo>
                    <a:lnTo>
                      <a:pt x="656" y="147"/>
                    </a:lnTo>
                    <a:close/>
                    <a:moveTo>
                      <a:pt x="655" y="148"/>
                    </a:moveTo>
                    <a:cubicBezTo>
                      <a:pt x="656" y="148"/>
                      <a:pt x="656" y="148"/>
                      <a:pt x="656" y="148"/>
                    </a:cubicBezTo>
                    <a:cubicBezTo>
                      <a:pt x="656" y="149"/>
                      <a:pt x="656" y="149"/>
                      <a:pt x="656" y="149"/>
                    </a:cubicBezTo>
                    <a:cubicBezTo>
                      <a:pt x="655" y="149"/>
                      <a:pt x="655" y="149"/>
                      <a:pt x="655" y="149"/>
                    </a:cubicBezTo>
                    <a:lnTo>
                      <a:pt x="655" y="148"/>
                    </a:lnTo>
                    <a:close/>
                    <a:moveTo>
                      <a:pt x="657" y="155"/>
                    </a:moveTo>
                    <a:cubicBezTo>
                      <a:pt x="657" y="155"/>
                      <a:pt x="657" y="155"/>
                      <a:pt x="657" y="155"/>
                    </a:cubicBezTo>
                    <a:cubicBezTo>
                      <a:pt x="657" y="156"/>
                      <a:pt x="657" y="156"/>
                      <a:pt x="657" y="156"/>
                    </a:cubicBezTo>
                    <a:cubicBezTo>
                      <a:pt x="655" y="156"/>
                      <a:pt x="655" y="156"/>
                      <a:pt x="655" y="156"/>
                    </a:cubicBezTo>
                    <a:cubicBezTo>
                      <a:pt x="655" y="156"/>
                      <a:pt x="655" y="156"/>
                      <a:pt x="655" y="156"/>
                    </a:cubicBezTo>
                    <a:cubicBezTo>
                      <a:pt x="654" y="156"/>
                      <a:pt x="654" y="156"/>
                      <a:pt x="654" y="156"/>
                    </a:cubicBezTo>
                    <a:cubicBezTo>
                      <a:pt x="654" y="157"/>
                      <a:pt x="654" y="157"/>
                      <a:pt x="654" y="157"/>
                    </a:cubicBezTo>
                    <a:cubicBezTo>
                      <a:pt x="653" y="157"/>
                      <a:pt x="653" y="157"/>
                      <a:pt x="653" y="157"/>
                    </a:cubicBezTo>
                    <a:cubicBezTo>
                      <a:pt x="654" y="156"/>
                      <a:pt x="656" y="154"/>
                      <a:pt x="658" y="154"/>
                    </a:cubicBezTo>
                    <a:cubicBezTo>
                      <a:pt x="657" y="154"/>
                      <a:pt x="657" y="155"/>
                      <a:pt x="657" y="155"/>
                    </a:cubicBezTo>
                    <a:close/>
                    <a:moveTo>
                      <a:pt x="678" y="199"/>
                    </a:moveTo>
                    <a:cubicBezTo>
                      <a:pt x="678" y="200"/>
                      <a:pt x="678" y="200"/>
                      <a:pt x="678" y="200"/>
                    </a:cubicBezTo>
                    <a:cubicBezTo>
                      <a:pt x="677" y="200"/>
                      <a:pt x="677" y="200"/>
                      <a:pt x="677" y="200"/>
                    </a:cubicBezTo>
                    <a:cubicBezTo>
                      <a:pt x="677" y="199"/>
                      <a:pt x="677" y="199"/>
                      <a:pt x="678" y="198"/>
                    </a:cubicBezTo>
                    <a:cubicBezTo>
                      <a:pt x="678" y="198"/>
                      <a:pt x="678" y="198"/>
                      <a:pt x="678" y="198"/>
                    </a:cubicBezTo>
                    <a:cubicBezTo>
                      <a:pt x="678" y="199"/>
                      <a:pt x="678" y="199"/>
                      <a:pt x="678" y="199"/>
                    </a:cubicBezTo>
                    <a:close/>
                    <a:moveTo>
                      <a:pt x="717" y="160"/>
                    </a:moveTo>
                    <a:cubicBezTo>
                      <a:pt x="716" y="160"/>
                      <a:pt x="716" y="160"/>
                      <a:pt x="715" y="160"/>
                    </a:cubicBezTo>
                    <a:cubicBezTo>
                      <a:pt x="715" y="159"/>
                      <a:pt x="715" y="159"/>
                      <a:pt x="715" y="158"/>
                    </a:cubicBezTo>
                    <a:cubicBezTo>
                      <a:pt x="715" y="158"/>
                      <a:pt x="715" y="158"/>
                      <a:pt x="715" y="158"/>
                    </a:cubicBezTo>
                    <a:cubicBezTo>
                      <a:pt x="716" y="158"/>
                      <a:pt x="717" y="158"/>
                      <a:pt x="718" y="158"/>
                    </a:cubicBezTo>
                    <a:cubicBezTo>
                      <a:pt x="718" y="159"/>
                      <a:pt x="717" y="159"/>
                      <a:pt x="717" y="160"/>
                    </a:cubicBezTo>
                    <a:close/>
                    <a:moveTo>
                      <a:pt x="728" y="10"/>
                    </a:moveTo>
                    <a:cubicBezTo>
                      <a:pt x="728" y="10"/>
                      <a:pt x="727" y="10"/>
                      <a:pt x="726" y="10"/>
                    </a:cubicBezTo>
                    <a:cubicBezTo>
                      <a:pt x="726" y="11"/>
                      <a:pt x="726" y="10"/>
                      <a:pt x="726" y="11"/>
                    </a:cubicBezTo>
                    <a:cubicBezTo>
                      <a:pt x="726" y="11"/>
                      <a:pt x="726" y="11"/>
                      <a:pt x="726" y="11"/>
                    </a:cubicBezTo>
                    <a:cubicBezTo>
                      <a:pt x="725" y="11"/>
                      <a:pt x="726" y="11"/>
                      <a:pt x="724" y="11"/>
                    </a:cubicBezTo>
                    <a:cubicBezTo>
                      <a:pt x="724" y="11"/>
                      <a:pt x="724" y="11"/>
                      <a:pt x="723" y="11"/>
                    </a:cubicBezTo>
                    <a:cubicBezTo>
                      <a:pt x="723" y="12"/>
                      <a:pt x="723" y="12"/>
                      <a:pt x="723" y="12"/>
                    </a:cubicBezTo>
                    <a:cubicBezTo>
                      <a:pt x="723" y="12"/>
                      <a:pt x="723" y="12"/>
                      <a:pt x="723" y="12"/>
                    </a:cubicBezTo>
                    <a:cubicBezTo>
                      <a:pt x="723" y="10"/>
                      <a:pt x="723" y="10"/>
                      <a:pt x="723" y="10"/>
                    </a:cubicBezTo>
                    <a:cubicBezTo>
                      <a:pt x="723" y="10"/>
                      <a:pt x="723" y="10"/>
                      <a:pt x="723" y="10"/>
                    </a:cubicBezTo>
                    <a:cubicBezTo>
                      <a:pt x="724" y="10"/>
                      <a:pt x="727" y="9"/>
                      <a:pt x="728" y="9"/>
                    </a:cubicBezTo>
                    <a:lnTo>
                      <a:pt x="728" y="10"/>
                    </a:lnTo>
                    <a:close/>
                    <a:moveTo>
                      <a:pt x="733" y="10"/>
                    </a:moveTo>
                    <a:cubicBezTo>
                      <a:pt x="732" y="9"/>
                      <a:pt x="732" y="10"/>
                      <a:pt x="732" y="9"/>
                    </a:cubicBezTo>
                    <a:cubicBezTo>
                      <a:pt x="731" y="9"/>
                      <a:pt x="731" y="9"/>
                      <a:pt x="731" y="9"/>
                    </a:cubicBezTo>
                    <a:cubicBezTo>
                      <a:pt x="731" y="9"/>
                      <a:pt x="731" y="9"/>
                      <a:pt x="731" y="9"/>
                    </a:cubicBezTo>
                    <a:cubicBezTo>
                      <a:pt x="732" y="9"/>
                      <a:pt x="732" y="9"/>
                      <a:pt x="732" y="9"/>
                    </a:cubicBezTo>
                    <a:cubicBezTo>
                      <a:pt x="732" y="8"/>
                      <a:pt x="732" y="7"/>
                      <a:pt x="732" y="6"/>
                    </a:cubicBezTo>
                    <a:cubicBezTo>
                      <a:pt x="733" y="6"/>
                      <a:pt x="733" y="6"/>
                      <a:pt x="733" y="6"/>
                    </a:cubicBezTo>
                    <a:cubicBezTo>
                      <a:pt x="733" y="8"/>
                      <a:pt x="733" y="8"/>
                      <a:pt x="733" y="8"/>
                    </a:cubicBezTo>
                    <a:cubicBezTo>
                      <a:pt x="733" y="8"/>
                      <a:pt x="734" y="9"/>
                      <a:pt x="734" y="9"/>
                    </a:cubicBezTo>
                    <a:cubicBezTo>
                      <a:pt x="735" y="9"/>
                      <a:pt x="736" y="8"/>
                      <a:pt x="737" y="8"/>
                    </a:cubicBezTo>
                    <a:cubicBezTo>
                      <a:pt x="738" y="8"/>
                      <a:pt x="740" y="9"/>
                      <a:pt x="741" y="9"/>
                    </a:cubicBezTo>
                    <a:cubicBezTo>
                      <a:pt x="741" y="9"/>
                      <a:pt x="741" y="9"/>
                      <a:pt x="741" y="9"/>
                    </a:cubicBezTo>
                    <a:cubicBezTo>
                      <a:pt x="738" y="9"/>
                      <a:pt x="738" y="9"/>
                      <a:pt x="738" y="9"/>
                    </a:cubicBezTo>
                    <a:cubicBezTo>
                      <a:pt x="738" y="9"/>
                      <a:pt x="738" y="9"/>
                      <a:pt x="738" y="9"/>
                    </a:cubicBezTo>
                    <a:cubicBezTo>
                      <a:pt x="738" y="9"/>
                      <a:pt x="738" y="9"/>
                      <a:pt x="738" y="9"/>
                    </a:cubicBezTo>
                    <a:cubicBezTo>
                      <a:pt x="734" y="9"/>
                      <a:pt x="734" y="9"/>
                      <a:pt x="734" y="9"/>
                    </a:cubicBezTo>
                    <a:cubicBezTo>
                      <a:pt x="734" y="11"/>
                      <a:pt x="734" y="11"/>
                      <a:pt x="734" y="11"/>
                    </a:cubicBezTo>
                    <a:cubicBezTo>
                      <a:pt x="734" y="11"/>
                      <a:pt x="734" y="11"/>
                      <a:pt x="734" y="11"/>
                    </a:cubicBezTo>
                    <a:cubicBezTo>
                      <a:pt x="734" y="11"/>
                      <a:pt x="734" y="11"/>
                      <a:pt x="734" y="11"/>
                    </a:cubicBezTo>
                    <a:cubicBezTo>
                      <a:pt x="734" y="11"/>
                      <a:pt x="734" y="11"/>
                      <a:pt x="734" y="11"/>
                    </a:cubicBezTo>
                    <a:cubicBezTo>
                      <a:pt x="733" y="11"/>
                      <a:pt x="733" y="10"/>
                      <a:pt x="733" y="10"/>
                    </a:cubicBezTo>
                    <a:close/>
                    <a:moveTo>
                      <a:pt x="765" y="126"/>
                    </a:moveTo>
                    <a:cubicBezTo>
                      <a:pt x="765" y="126"/>
                      <a:pt x="765" y="126"/>
                      <a:pt x="765" y="126"/>
                    </a:cubicBezTo>
                    <a:cubicBezTo>
                      <a:pt x="765" y="126"/>
                      <a:pt x="763" y="125"/>
                      <a:pt x="763" y="126"/>
                    </a:cubicBezTo>
                    <a:cubicBezTo>
                      <a:pt x="763" y="126"/>
                      <a:pt x="763" y="126"/>
                      <a:pt x="763" y="126"/>
                    </a:cubicBezTo>
                    <a:cubicBezTo>
                      <a:pt x="762" y="126"/>
                      <a:pt x="762" y="126"/>
                      <a:pt x="762" y="126"/>
                    </a:cubicBezTo>
                    <a:cubicBezTo>
                      <a:pt x="763" y="125"/>
                      <a:pt x="764" y="125"/>
                      <a:pt x="765" y="124"/>
                    </a:cubicBezTo>
                    <a:cubicBezTo>
                      <a:pt x="766" y="124"/>
                      <a:pt x="766" y="124"/>
                      <a:pt x="766" y="124"/>
                    </a:cubicBezTo>
                    <a:cubicBezTo>
                      <a:pt x="766" y="125"/>
                      <a:pt x="766" y="125"/>
                      <a:pt x="765" y="126"/>
                    </a:cubicBezTo>
                    <a:close/>
                    <a:moveTo>
                      <a:pt x="439" y="27"/>
                    </a:moveTo>
                    <a:cubicBezTo>
                      <a:pt x="439" y="27"/>
                      <a:pt x="439" y="28"/>
                      <a:pt x="438" y="28"/>
                    </a:cubicBezTo>
                    <a:cubicBezTo>
                      <a:pt x="438" y="29"/>
                      <a:pt x="438" y="29"/>
                      <a:pt x="438" y="30"/>
                    </a:cubicBezTo>
                    <a:cubicBezTo>
                      <a:pt x="440" y="30"/>
                      <a:pt x="440" y="30"/>
                      <a:pt x="440" y="30"/>
                    </a:cubicBezTo>
                    <a:cubicBezTo>
                      <a:pt x="440" y="31"/>
                      <a:pt x="440" y="31"/>
                      <a:pt x="440" y="31"/>
                    </a:cubicBezTo>
                    <a:cubicBezTo>
                      <a:pt x="442" y="31"/>
                      <a:pt x="442" y="30"/>
                      <a:pt x="443" y="30"/>
                    </a:cubicBezTo>
                    <a:cubicBezTo>
                      <a:pt x="443" y="29"/>
                      <a:pt x="443" y="29"/>
                      <a:pt x="443" y="29"/>
                    </a:cubicBezTo>
                    <a:cubicBezTo>
                      <a:pt x="444" y="29"/>
                      <a:pt x="444" y="31"/>
                      <a:pt x="445" y="31"/>
                    </a:cubicBezTo>
                    <a:cubicBezTo>
                      <a:pt x="448" y="31"/>
                      <a:pt x="448" y="31"/>
                      <a:pt x="448" y="31"/>
                    </a:cubicBezTo>
                    <a:cubicBezTo>
                      <a:pt x="448" y="30"/>
                      <a:pt x="448" y="31"/>
                      <a:pt x="449" y="30"/>
                    </a:cubicBezTo>
                    <a:cubicBezTo>
                      <a:pt x="449" y="29"/>
                      <a:pt x="449" y="30"/>
                      <a:pt x="449" y="29"/>
                    </a:cubicBezTo>
                    <a:cubicBezTo>
                      <a:pt x="449" y="30"/>
                      <a:pt x="449" y="30"/>
                      <a:pt x="449" y="30"/>
                    </a:cubicBezTo>
                    <a:cubicBezTo>
                      <a:pt x="449" y="30"/>
                      <a:pt x="449" y="30"/>
                      <a:pt x="449" y="30"/>
                    </a:cubicBezTo>
                    <a:cubicBezTo>
                      <a:pt x="449" y="31"/>
                      <a:pt x="449" y="31"/>
                      <a:pt x="449" y="31"/>
                    </a:cubicBezTo>
                    <a:cubicBezTo>
                      <a:pt x="450" y="31"/>
                      <a:pt x="450" y="31"/>
                      <a:pt x="450" y="31"/>
                    </a:cubicBezTo>
                    <a:cubicBezTo>
                      <a:pt x="450" y="32"/>
                      <a:pt x="450" y="32"/>
                      <a:pt x="450" y="33"/>
                    </a:cubicBezTo>
                    <a:cubicBezTo>
                      <a:pt x="448" y="33"/>
                      <a:pt x="444" y="33"/>
                      <a:pt x="443" y="34"/>
                    </a:cubicBezTo>
                    <a:cubicBezTo>
                      <a:pt x="442" y="34"/>
                      <a:pt x="443" y="34"/>
                      <a:pt x="442" y="34"/>
                    </a:cubicBezTo>
                    <a:cubicBezTo>
                      <a:pt x="443" y="35"/>
                      <a:pt x="443" y="35"/>
                      <a:pt x="444" y="35"/>
                    </a:cubicBezTo>
                    <a:cubicBezTo>
                      <a:pt x="444" y="36"/>
                      <a:pt x="444" y="36"/>
                      <a:pt x="444" y="36"/>
                    </a:cubicBezTo>
                    <a:cubicBezTo>
                      <a:pt x="443" y="36"/>
                      <a:pt x="443" y="36"/>
                      <a:pt x="443" y="36"/>
                    </a:cubicBezTo>
                    <a:cubicBezTo>
                      <a:pt x="443" y="36"/>
                      <a:pt x="443" y="36"/>
                      <a:pt x="443" y="36"/>
                    </a:cubicBezTo>
                    <a:cubicBezTo>
                      <a:pt x="442" y="35"/>
                      <a:pt x="442" y="36"/>
                      <a:pt x="441" y="36"/>
                    </a:cubicBezTo>
                    <a:cubicBezTo>
                      <a:pt x="441" y="37"/>
                      <a:pt x="441" y="37"/>
                      <a:pt x="441" y="37"/>
                    </a:cubicBezTo>
                    <a:cubicBezTo>
                      <a:pt x="441" y="37"/>
                      <a:pt x="441" y="37"/>
                      <a:pt x="441" y="37"/>
                    </a:cubicBezTo>
                    <a:cubicBezTo>
                      <a:pt x="441" y="37"/>
                      <a:pt x="441" y="37"/>
                      <a:pt x="441" y="37"/>
                    </a:cubicBezTo>
                    <a:cubicBezTo>
                      <a:pt x="442" y="37"/>
                      <a:pt x="443" y="37"/>
                      <a:pt x="444" y="37"/>
                    </a:cubicBezTo>
                    <a:cubicBezTo>
                      <a:pt x="444" y="38"/>
                      <a:pt x="444" y="38"/>
                      <a:pt x="444" y="38"/>
                    </a:cubicBezTo>
                    <a:cubicBezTo>
                      <a:pt x="444" y="38"/>
                      <a:pt x="445" y="37"/>
                      <a:pt x="445" y="37"/>
                    </a:cubicBezTo>
                    <a:cubicBezTo>
                      <a:pt x="445" y="38"/>
                      <a:pt x="445" y="38"/>
                      <a:pt x="445" y="38"/>
                    </a:cubicBezTo>
                    <a:cubicBezTo>
                      <a:pt x="447" y="38"/>
                      <a:pt x="446" y="37"/>
                      <a:pt x="448" y="37"/>
                    </a:cubicBezTo>
                    <a:cubicBezTo>
                      <a:pt x="448" y="36"/>
                      <a:pt x="448" y="36"/>
                      <a:pt x="448" y="36"/>
                    </a:cubicBezTo>
                    <a:cubicBezTo>
                      <a:pt x="448" y="36"/>
                      <a:pt x="448" y="36"/>
                      <a:pt x="448" y="36"/>
                    </a:cubicBezTo>
                    <a:cubicBezTo>
                      <a:pt x="448" y="38"/>
                      <a:pt x="448" y="38"/>
                      <a:pt x="448" y="38"/>
                    </a:cubicBezTo>
                    <a:cubicBezTo>
                      <a:pt x="449" y="38"/>
                      <a:pt x="450" y="39"/>
                      <a:pt x="451" y="38"/>
                    </a:cubicBezTo>
                    <a:cubicBezTo>
                      <a:pt x="451" y="38"/>
                      <a:pt x="451" y="39"/>
                      <a:pt x="452" y="39"/>
                    </a:cubicBezTo>
                    <a:cubicBezTo>
                      <a:pt x="452" y="39"/>
                      <a:pt x="452" y="39"/>
                      <a:pt x="452" y="39"/>
                    </a:cubicBezTo>
                    <a:cubicBezTo>
                      <a:pt x="450" y="39"/>
                      <a:pt x="448" y="39"/>
                      <a:pt x="447" y="39"/>
                    </a:cubicBezTo>
                    <a:cubicBezTo>
                      <a:pt x="447" y="39"/>
                      <a:pt x="447" y="39"/>
                      <a:pt x="447" y="39"/>
                    </a:cubicBezTo>
                    <a:cubicBezTo>
                      <a:pt x="445" y="38"/>
                      <a:pt x="445" y="38"/>
                      <a:pt x="443" y="38"/>
                    </a:cubicBezTo>
                    <a:cubicBezTo>
                      <a:pt x="443" y="39"/>
                      <a:pt x="443" y="39"/>
                      <a:pt x="442" y="40"/>
                    </a:cubicBezTo>
                    <a:cubicBezTo>
                      <a:pt x="443" y="40"/>
                      <a:pt x="443" y="40"/>
                      <a:pt x="443" y="40"/>
                    </a:cubicBezTo>
                    <a:cubicBezTo>
                      <a:pt x="443" y="41"/>
                      <a:pt x="443" y="41"/>
                      <a:pt x="443" y="41"/>
                    </a:cubicBezTo>
                    <a:cubicBezTo>
                      <a:pt x="443" y="41"/>
                      <a:pt x="443" y="41"/>
                      <a:pt x="443" y="41"/>
                    </a:cubicBezTo>
                    <a:cubicBezTo>
                      <a:pt x="443" y="42"/>
                      <a:pt x="443" y="41"/>
                      <a:pt x="444" y="42"/>
                    </a:cubicBezTo>
                    <a:cubicBezTo>
                      <a:pt x="444" y="43"/>
                      <a:pt x="445" y="43"/>
                      <a:pt x="445" y="43"/>
                    </a:cubicBezTo>
                    <a:cubicBezTo>
                      <a:pt x="446" y="43"/>
                      <a:pt x="446" y="43"/>
                      <a:pt x="446" y="43"/>
                    </a:cubicBezTo>
                    <a:cubicBezTo>
                      <a:pt x="446" y="44"/>
                      <a:pt x="446" y="44"/>
                      <a:pt x="446" y="44"/>
                    </a:cubicBezTo>
                    <a:cubicBezTo>
                      <a:pt x="448" y="45"/>
                      <a:pt x="450" y="44"/>
                      <a:pt x="453" y="44"/>
                    </a:cubicBezTo>
                    <a:cubicBezTo>
                      <a:pt x="453" y="45"/>
                      <a:pt x="453" y="45"/>
                      <a:pt x="453" y="45"/>
                    </a:cubicBezTo>
                    <a:cubicBezTo>
                      <a:pt x="452" y="45"/>
                      <a:pt x="452" y="45"/>
                      <a:pt x="452" y="45"/>
                    </a:cubicBezTo>
                    <a:cubicBezTo>
                      <a:pt x="452" y="45"/>
                      <a:pt x="452" y="45"/>
                      <a:pt x="452" y="45"/>
                    </a:cubicBezTo>
                    <a:cubicBezTo>
                      <a:pt x="450" y="45"/>
                      <a:pt x="448" y="45"/>
                      <a:pt x="447" y="46"/>
                    </a:cubicBezTo>
                    <a:cubicBezTo>
                      <a:pt x="447" y="47"/>
                      <a:pt x="447" y="47"/>
                      <a:pt x="448" y="47"/>
                    </a:cubicBezTo>
                    <a:cubicBezTo>
                      <a:pt x="448" y="47"/>
                      <a:pt x="449" y="47"/>
                      <a:pt x="450" y="47"/>
                    </a:cubicBezTo>
                    <a:cubicBezTo>
                      <a:pt x="451" y="47"/>
                      <a:pt x="452" y="48"/>
                      <a:pt x="453" y="47"/>
                    </a:cubicBezTo>
                    <a:cubicBezTo>
                      <a:pt x="453" y="47"/>
                      <a:pt x="453" y="47"/>
                      <a:pt x="453" y="47"/>
                    </a:cubicBezTo>
                    <a:cubicBezTo>
                      <a:pt x="454" y="47"/>
                      <a:pt x="454" y="47"/>
                      <a:pt x="454" y="47"/>
                    </a:cubicBezTo>
                    <a:cubicBezTo>
                      <a:pt x="454" y="47"/>
                      <a:pt x="455" y="46"/>
                      <a:pt x="455" y="46"/>
                    </a:cubicBezTo>
                    <a:cubicBezTo>
                      <a:pt x="457" y="46"/>
                      <a:pt x="458" y="46"/>
                      <a:pt x="460" y="46"/>
                    </a:cubicBezTo>
                    <a:cubicBezTo>
                      <a:pt x="460" y="47"/>
                      <a:pt x="460" y="47"/>
                      <a:pt x="460" y="47"/>
                    </a:cubicBezTo>
                    <a:cubicBezTo>
                      <a:pt x="457" y="47"/>
                      <a:pt x="457" y="47"/>
                      <a:pt x="457" y="47"/>
                    </a:cubicBezTo>
                    <a:cubicBezTo>
                      <a:pt x="457" y="47"/>
                      <a:pt x="457" y="47"/>
                      <a:pt x="457" y="47"/>
                    </a:cubicBezTo>
                    <a:cubicBezTo>
                      <a:pt x="456" y="47"/>
                      <a:pt x="456" y="47"/>
                      <a:pt x="456" y="47"/>
                    </a:cubicBezTo>
                    <a:cubicBezTo>
                      <a:pt x="456" y="48"/>
                      <a:pt x="456" y="48"/>
                      <a:pt x="456" y="48"/>
                    </a:cubicBezTo>
                    <a:cubicBezTo>
                      <a:pt x="455" y="48"/>
                      <a:pt x="455" y="48"/>
                      <a:pt x="455" y="48"/>
                    </a:cubicBezTo>
                    <a:cubicBezTo>
                      <a:pt x="455" y="48"/>
                      <a:pt x="455" y="48"/>
                      <a:pt x="455" y="48"/>
                    </a:cubicBezTo>
                    <a:cubicBezTo>
                      <a:pt x="454" y="48"/>
                      <a:pt x="454" y="48"/>
                      <a:pt x="454" y="48"/>
                    </a:cubicBezTo>
                    <a:cubicBezTo>
                      <a:pt x="454" y="48"/>
                      <a:pt x="454" y="48"/>
                      <a:pt x="454" y="48"/>
                    </a:cubicBezTo>
                    <a:cubicBezTo>
                      <a:pt x="453" y="48"/>
                      <a:pt x="453" y="48"/>
                      <a:pt x="453" y="48"/>
                    </a:cubicBezTo>
                    <a:cubicBezTo>
                      <a:pt x="453" y="49"/>
                      <a:pt x="453" y="49"/>
                      <a:pt x="453" y="49"/>
                    </a:cubicBezTo>
                    <a:cubicBezTo>
                      <a:pt x="452" y="49"/>
                      <a:pt x="453" y="50"/>
                      <a:pt x="454" y="51"/>
                    </a:cubicBezTo>
                    <a:cubicBezTo>
                      <a:pt x="455" y="51"/>
                      <a:pt x="455" y="51"/>
                      <a:pt x="455" y="51"/>
                    </a:cubicBezTo>
                    <a:cubicBezTo>
                      <a:pt x="455" y="53"/>
                      <a:pt x="455" y="52"/>
                      <a:pt x="456" y="54"/>
                    </a:cubicBezTo>
                    <a:cubicBezTo>
                      <a:pt x="457" y="54"/>
                      <a:pt x="457" y="54"/>
                      <a:pt x="457" y="54"/>
                    </a:cubicBezTo>
                    <a:cubicBezTo>
                      <a:pt x="457" y="54"/>
                      <a:pt x="457" y="54"/>
                      <a:pt x="457" y="54"/>
                    </a:cubicBezTo>
                    <a:cubicBezTo>
                      <a:pt x="456" y="54"/>
                      <a:pt x="455" y="54"/>
                      <a:pt x="455" y="55"/>
                    </a:cubicBezTo>
                    <a:cubicBezTo>
                      <a:pt x="455" y="55"/>
                      <a:pt x="455" y="56"/>
                      <a:pt x="455" y="56"/>
                    </a:cubicBezTo>
                    <a:cubicBezTo>
                      <a:pt x="457" y="56"/>
                      <a:pt x="459" y="56"/>
                      <a:pt x="461" y="56"/>
                    </a:cubicBezTo>
                    <a:cubicBezTo>
                      <a:pt x="461" y="56"/>
                      <a:pt x="461" y="56"/>
                      <a:pt x="461" y="56"/>
                    </a:cubicBezTo>
                    <a:cubicBezTo>
                      <a:pt x="461" y="56"/>
                      <a:pt x="461" y="56"/>
                      <a:pt x="461" y="56"/>
                    </a:cubicBezTo>
                    <a:cubicBezTo>
                      <a:pt x="461" y="56"/>
                      <a:pt x="461" y="56"/>
                      <a:pt x="461" y="56"/>
                    </a:cubicBezTo>
                    <a:cubicBezTo>
                      <a:pt x="462" y="56"/>
                      <a:pt x="462" y="55"/>
                      <a:pt x="462" y="55"/>
                    </a:cubicBezTo>
                    <a:cubicBezTo>
                      <a:pt x="462" y="54"/>
                      <a:pt x="462" y="54"/>
                      <a:pt x="462" y="54"/>
                    </a:cubicBezTo>
                    <a:cubicBezTo>
                      <a:pt x="464" y="54"/>
                      <a:pt x="464" y="54"/>
                      <a:pt x="464" y="55"/>
                    </a:cubicBezTo>
                    <a:cubicBezTo>
                      <a:pt x="466" y="55"/>
                      <a:pt x="466" y="56"/>
                      <a:pt x="467" y="56"/>
                    </a:cubicBezTo>
                    <a:cubicBezTo>
                      <a:pt x="467" y="55"/>
                      <a:pt x="467" y="55"/>
                      <a:pt x="467" y="55"/>
                    </a:cubicBezTo>
                    <a:cubicBezTo>
                      <a:pt x="466" y="55"/>
                      <a:pt x="466" y="55"/>
                      <a:pt x="466" y="55"/>
                    </a:cubicBezTo>
                    <a:cubicBezTo>
                      <a:pt x="466" y="54"/>
                      <a:pt x="466" y="54"/>
                      <a:pt x="466" y="54"/>
                    </a:cubicBezTo>
                    <a:cubicBezTo>
                      <a:pt x="467" y="54"/>
                      <a:pt x="467" y="55"/>
                      <a:pt x="468" y="55"/>
                    </a:cubicBezTo>
                    <a:cubicBezTo>
                      <a:pt x="468" y="55"/>
                      <a:pt x="468" y="55"/>
                      <a:pt x="468" y="55"/>
                    </a:cubicBezTo>
                    <a:cubicBezTo>
                      <a:pt x="469" y="55"/>
                      <a:pt x="469" y="55"/>
                      <a:pt x="469" y="55"/>
                    </a:cubicBezTo>
                    <a:cubicBezTo>
                      <a:pt x="469" y="54"/>
                      <a:pt x="469" y="54"/>
                      <a:pt x="469" y="54"/>
                    </a:cubicBezTo>
                    <a:cubicBezTo>
                      <a:pt x="469" y="54"/>
                      <a:pt x="469" y="54"/>
                      <a:pt x="469" y="54"/>
                    </a:cubicBezTo>
                    <a:cubicBezTo>
                      <a:pt x="469" y="53"/>
                      <a:pt x="470" y="53"/>
                      <a:pt x="470" y="52"/>
                    </a:cubicBezTo>
                    <a:cubicBezTo>
                      <a:pt x="472" y="53"/>
                      <a:pt x="473" y="52"/>
                      <a:pt x="474" y="51"/>
                    </a:cubicBezTo>
                    <a:cubicBezTo>
                      <a:pt x="474" y="51"/>
                      <a:pt x="474" y="51"/>
                      <a:pt x="474" y="51"/>
                    </a:cubicBezTo>
                    <a:cubicBezTo>
                      <a:pt x="474" y="51"/>
                      <a:pt x="474" y="51"/>
                      <a:pt x="474" y="50"/>
                    </a:cubicBezTo>
                    <a:cubicBezTo>
                      <a:pt x="474" y="50"/>
                      <a:pt x="474" y="50"/>
                      <a:pt x="474" y="50"/>
                    </a:cubicBezTo>
                    <a:cubicBezTo>
                      <a:pt x="474" y="50"/>
                      <a:pt x="474" y="49"/>
                      <a:pt x="474" y="49"/>
                    </a:cubicBezTo>
                    <a:cubicBezTo>
                      <a:pt x="475" y="49"/>
                      <a:pt x="475" y="49"/>
                      <a:pt x="475" y="49"/>
                    </a:cubicBezTo>
                    <a:cubicBezTo>
                      <a:pt x="475" y="48"/>
                      <a:pt x="474" y="49"/>
                      <a:pt x="475" y="48"/>
                    </a:cubicBezTo>
                    <a:cubicBezTo>
                      <a:pt x="475" y="48"/>
                      <a:pt x="475" y="48"/>
                      <a:pt x="475" y="48"/>
                    </a:cubicBezTo>
                    <a:cubicBezTo>
                      <a:pt x="476" y="48"/>
                      <a:pt x="476" y="48"/>
                      <a:pt x="476" y="48"/>
                    </a:cubicBezTo>
                    <a:cubicBezTo>
                      <a:pt x="475" y="49"/>
                      <a:pt x="475" y="49"/>
                      <a:pt x="475" y="50"/>
                    </a:cubicBezTo>
                    <a:cubicBezTo>
                      <a:pt x="476" y="50"/>
                      <a:pt x="477" y="50"/>
                      <a:pt x="477" y="50"/>
                    </a:cubicBezTo>
                    <a:cubicBezTo>
                      <a:pt x="477" y="49"/>
                      <a:pt x="478" y="49"/>
                      <a:pt x="478" y="49"/>
                    </a:cubicBezTo>
                    <a:cubicBezTo>
                      <a:pt x="478" y="49"/>
                      <a:pt x="478" y="49"/>
                      <a:pt x="478" y="49"/>
                    </a:cubicBezTo>
                    <a:cubicBezTo>
                      <a:pt x="478" y="48"/>
                      <a:pt x="478" y="48"/>
                      <a:pt x="478" y="48"/>
                    </a:cubicBezTo>
                    <a:cubicBezTo>
                      <a:pt x="479" y="48"/>
                      <a:pt x="479" y="48"/>
                      <a:pt x="479" y="48"/>
                    </a:cubicBezTo>
                    <a:cubicBezTo>
                      <a:pt x="479" y="48"/>
                      <a:pt x="479" y="48"/>
                      <a:pt x="480" y="48"/>
                    </a:cubicBezTo>
                    <a:cubicBezTo>
                      <a:pt x="480" y="47"/>
                      <a:pt x="480" y="47"/>
                      <a:pt x="480" y="47"/>
                    </a:cubicBezTo>
                    <a:cubicBezTo>
                      <a:pt x="480" y="48"/>
                      <a:pt x="481" y="48"/>
                      <a:pt x="481" y="48"/>
                    </a:cubicBezTo>
                    <a:cubicBezTo>
                      <a:pt x="481" y="48"/>
                      <a:pt x="481" y="48"/>
                      <a:pt x="481" y="48"/>
                    </a:cubicBezTo>
                    <a:cubicBezTo>
                      <a:pt x="482" y="48"/>
                      <a:pt x="482" y="48"/>
                      <a:pt x="482" y="48"/>
                    </a:cubicBezTo>
                    <a:cubicBezTo>
                      <a:pt x="482" y="48"/>
                      <a:pt x="482" y="48"/>
                      <a:pt x="482" y="48"/>
                    </a:cubicBezTo>
                    <a:cubicBezTo>
                      <a:pt x="483" y="48"/>
                      <a:pt x="484" y="47"/>
                      <a:pt x="485" y="47"/>
                    </a:cubicBezTo>
                    <a:cubicBezTo>
                      <a:pt x="485" y="48"/>
                      <a:pt x="485" y="48"/>
                      <a:pt x="485" y="48"/>
                    </a:cubicBezTo>
                    <a:cubicBezTo>
                      <a:pt x="486" y="48"/>
                      <a:pt x="486" y="48"/>
                      <a:pt x="486" y="48"/>
                    </a:cubicBezTo>
                    <a:cubicBezTo>
                      <a:pt x="486" y="47"/>
                      <a:pt x="486" y="47"/>
                      <a:pt x="486" y="47"/>
                    </a:cubicBezTo>
                    <a:cubicBezTo>
                      <a:pt x="487" y="47"/>
                      <a:pt x="487" y="47"/>
                      <a:pt x="487" y="47"/>
                    </a:cubicBezTo>
                    <a:cubicBezTo>
                      <a:pt x="487" y="47"/>
                      <a:pt x="487" y="47"/>
                      <a:pt x="487" y="47"/>
                    </a:cubicBezTo>
                    <a:cubicBezTo>
                      <a:pt x="489" y="47"/>
                      <a:pt x="489" y="47"/>
                      <a:pt x="489" y="47"/>
                    </a:cubicBezTo>
                    <a:cubicBezTo>
                      <a:pt x="489" y="47"/>
                      <a:pt x="489" y="47"/>
                      <a:pt x="489" y="46"/>
                    </a:cubicBezTo>
                    <a:cubicBezTo>
                      <a:pt x="489" y="46"/>
                      <a:pt x="491" y="46"/>
                      <a:pt x="491" y="46"/>
                    </a:cubicBezTo>
                    <a:cubicBezTo>
                      <a:pt x="491" y="45"/>
                      <a:pt x="491" y="45"/>
                      <a:pt x="491" y="45"/>
                    </a:cubicBezTo>
                    <a:cubicBezTo>
                      <a:pt x="491" y="45"/>
                      <a:pt x="491" y="45"/>
                      <a:pt x="491" y="45"/>
                    </a:cubicBezTo>
                    <a:cubicBezTo>
                      <a:pt x="491" y="44"/>
                      <a:pt x="491" y="44"/>
                      <a:pt x="491" y="43"/>
                    </a:cubicBezTo>
                    <a:cubicBezTo>
                      <a:pt x="491" y="43"/>
                      <a:pt x="490" y="43"/>
                      <a:pt x="490" y="43"/>
                    </a:cubicBezTo>
                    <a:cubicBezTo>
                      <a:pt x="489" y="42"/>
                      <a:pt x="490" y="42"/>
                      <a:pt x="489" y="41"/>
                    </a:cubicBezTo>
                    <a:cubicBezTo>
                      <a:pt x="489" y="40"/>
                      <a:pt x="489" y="40"/>
                      <a:pt x="489" y="40"/>
                    </a:cubicBezTo>
                    <a:cubicBezTo>
                      <a:pt x="491" y="41"/>
                      <a:pt x="490" y="41"/>
                      <a:pt x="491" y="43"/>
                    </a:cubicBezTo>
                    <a:cubicBezTo>
                      <a:pt x="492" y="43"/>
                      <a:pt x="492" y="43"/>
                      <a:pt x="492" y="43"/>
                    </a:cubicBezTo>
                    <a:cubicBezTo>
                      <a:pt x="492" y="44"/>
                      <a:pt x="492" y="44"/>
                      <a:pt x="492" y="44"/>
                    </a:cubicBezTo>
                    <a:cubicBezTo>
                      <a:pt x="492" y="44"/>
                      <a:pt x="492" y="44"/>
                      <a:pt x="492" y="44"/>
                    </a:cubicBezTo>
                    <a:cubicBezTo>
                      <a:pt x="492" y="44"/>
                      <a:pt x="492" y="44"/>
                      <a:pt x="492" y="45"/>
                    </a:cubicBezTo>
                    <a:cubicBezTo>
                      <a:pt x="493" y="45"/>
                      <a:pt x="493" y="45"/>
                      <a:pt x="493" y="45"/>
                    </a:cubicBezTo>
                    <a:cubicBezTo>
                      <a:pt x="494" y="45"/>
                      <a:pt x="494" y="44"/>
                      <a:pt x="494" y="44"/>
                    </a:cubicBezTo>
                    <a:cubicBezTo>
                      <a:pt x="495" y="44"/>
                      <a:pt x="495" y="44"/>
                      <a:pt x="495" y="44"/>
                    </a:cubicBezTo>
                    <a:cubicBezTo>
                      <a:pt x="495" y="45"/>
                      <a:pt x="495" y="45"/>
                      <a:pt x="496" y="46"/>
                    </a:cubicBezTo>
                    <a:cubicBezTo>
                      <a:pt x="496" y="46"/>
                      <a:pt x="496" y="46"/>
                      <a:pt x="496" y="46"/>
                    </a:cubicBezTo>
                    <a:cubicBezTo>
                      <a:pt x="496" y="46"/>
                      <a:pt x="493" y="46"/>
                      <a:pt x="492" y="46"/>
                    </a:cubicBezTo>
                    <a:cubicBezTo>
                      <a:pt x="492" y="47"/>
                      <a:pt x="492" y="47"/>
                      <a:pt x="492" y="47"/>
                    </a:cubicBezTo>
                    <a:cubicBezTo>
                      <a:pt x="491" y="47"/>
                      <a:pt x="492" y="47"/>
                      <a:pt x="492" y="47"/>
                    </a:cubicBezTo>
                    <a:cubicBezTo>
                      <a:pt x="495" y="48"/>
                      <a:pt x="498" y="48"/>
                      <a:pt x="501" y="48"/>
                    </a:cubicBezTo>
                    <a:cubicBezTo>
                      <a:pt x="502" y="48"/>
                      <a:pt x="501" y="48"/>
                      <a:pt x="502" y="48"/>
                    </a:cubicBezTo>
                    <a:cubicBezTo>
                      <a:pt x="502" y="48"/>
                      <a:pt x="502" y="49"/>
                      <a:pt x="502" y="49"/>
                    </a:cubicBezTo>
                    <a:cubicBezTo>
                      <a:pt x="502" y="49"/>
                      <a:pt x="502" y="49"/>
                      <a:pt x="502" y="49"/>
                    </a:cubicBezTo>
                    <a:cubicBezTo>
                      <a:pt x="502" y="49"/>
                      <a:pt x="502" y="49"/>
                      <a:pt x="502" y="49"/>
                    </a:cubicBezTo>
                    <a:cubicBezTo>
                      <a:pt x="502" y="50"/>
                      <a:pt x="502" y="50"/>
                      <a:pt x="502" y="50"/>
                    </a:cubicBezTo>
                    <a:cubicBezTo>
                      <a:pt x="502" y="50"/>
                      <a:pt x="501" y="50"/>
                      <a:pt x="501" y="49"/>
                    </a:cubicBezTo>
                    <a:cubicBezTo>
                      <a:pt x="501" y="49"/>
                      <a:pt x="501" y="49"/>
                      <a:pt x="501" y="49"/>
                    </a:cubicBezTo>
                    <a:cubicBezTo>
                      <a:pt x="496" y="49"/>
                      <a:pt x="496" y="49"/>
                      <a:pt x="496" y="49"/>
                    </a:cubicBezTo>
                    <a:cubicBezTo>
                      <a:pt x="496" y="49"/>
                      <a:pt x="496" y="49"/>
                      <a:pt x="496" y="49"/>
                    </a:cubicBezTo>
                    <a:cubicBezTo>
                      <a:pt x="493" y="49"/>
                      <a:pt x="493" y="49"/>
                      <a:pt x="493" y="49"/>
                    </a:cubicBezTo>
                    <a:cubicBezTo>
                      <a:pt x="492" y="49"/>
                      <a:pt x="490" y="50"/>
                      <a:pt x="489" y="49"/>
                    </a:cubicBezTo>
                    <a:cubicBezTo>
                      <a:pt x="489" y="49"/>
                      <a:pt x="489" y="49"/>
                      <a:pt x="489" y="49"/>
                    </a:cubicBezTo>
                    <a:cubicBezTo>
                      <a:pt x="488" y="49"/>
                      <a:pt x="488" y="48"/>
                      <a:pt x="487" y="48"/>
                    </a:cubicBezTo>
                    <a:cubicBezTo>
                      <a:pt x="487" y="48"/>
                      <a:pt x="487" y="48"/>
                      <a:pt x="487" y="48"/>
                    </a:cubicBezTo>
                    <a:cubicBezTo>
                      <a:pt x="486" y="48"/>
                      <a:pt x="486" y="48"/>
                      <a:pt x="486" y="48"/>
                    </a:cubicBezTo>
                    <a:cubicBezTo>
                      <a:pt x="486" y="49"/>
                      <a:pt x="486" y="49"/>
                      <a:pt x="486" y="49"/>
                    </a:cubicBezTo>
                    <a:cubicBezTo>
                      <a:pt x="485" y="49"/>
                      <a:pt x="485" y="49"/>
                      <a:pt x="485" y="49"/>
                    </a:cubicBezTo>
                    <a:cubicBezTo>
                      <a:pt x="485" y="49"/>
                      <a:pt x="485" y="49"/>
                      <a:pt x="485" y="49"/>
                    </a:cubicBezTo>
                    <a:cubicBezTo>
                      <a:pt x="484" y="49"/>
                      <a:pt x="484" y="49"/>
                      <a:pt x="484" y="49"/>
                    </a:cubicBezTo>
                    <a:cubicBezTo>
                      <a:pt x="484" y="49"/>
                      <a:pt x="484" y="49"/>
                      <a:pt x="484" y="49"/>
                    </a:cubicBezTo>
                    <a:cubicBezTo>
                      <a:pt x="483" y="50"/>
                      <a:pt x="483" y="50"/>
                      <a:pt x="482" y="50"/>
                    </a:cubicBezTo>
                    <a:cubicBezTo>
                      <a:pt x="482" y="50"/>
                      <a:pt x="482" y="50"/>
                      <a:pt x="482" y="50"/>
                    </a:cubicBezTo>
                    <a:cubicBezTo>
                      <a:pt x="481" y="50"/>
                      <a:pt x="481" y="50"/>
                      <a:pt x="481" y="50"/>
                    </a:cubicBezTo>
                    <a:cubicBezTo>
                      <a:pt x="481" y="50"/>
                      <a:pt x="481" y="50"/>
                      <a:pt x="481" y="50"/>
                    </a:cubicBezTo>
                    <a:cubicBezTo>
                      <a:pt x="481" y="50"/>
                      <a:pt x="481" y="50"/>
                      <a:pt x="481" y="50"/>
                    </a:cubicBezTo>
                    <a:cubicBezTo>
                      <a:pt x="481" y="51"/>
                      <a:pt x="480" y="51"/>
                      <a:pt x="480" y="51"/>
                    </a:cubicBezTo>
                    <a:cubicBezTo>
                      <a:pt x="479" y="51"/>
                      <a:pt x="478" y="51"/>
                      <a:pt x="477" y="51"/>
                    </a:cubicBezTo>
                    <a:cubicBezTo>
                      <a:pt x="477" y="51"/>
                      <a:pt x="477" y="52"/>
                      <a:pt x="477" y="53"/>
                    </a:cubicBezTo>
                    <a:cubicBezTo>
                      <a:pt x="477" y="53"/>
                      <a:pt x="477" y="53"/>
                      <a:pt x="477" y="53"/>
                    </a:cubicBezTo>
                    <a:cubicBezTo>
                      <a:pt x="477" y="54"/>
                      <a:pt x="477" y="54"/>
                      <a:pt x="477" y="54"/>
                    </a:cubicBezTo>
                    <a:cubicBezTo>
                      <a:pt x="476" y="54"/>
                      <a:pt x="476" y="54"/>
                      <a:pt x="476" y="54"/>
                    </a:cubicBezTo>
                    <a:cubicBezTo>
                      <a:pt x="476" y="54"/>
                      <a:pt x="476" y="55"/>
                      <a:pt x="477" y="56"/>
                    </a:cubicBezTo>
                    <a:cubicBezTo>
                      <a:pt x="477" y="56"/>
                      <a:pt x="477" y="56"/>
                      <a:pt x="477" y="56"/>
                    </a:cubicBezTo>
                    <a:cubicBezTo>
                      <a:pt x="479" y="56"/>
                      <a:pt x="479" y="56"/>
                      <a:pt x="480" y="55"/>
                    </a:cubicBezTo>
                    <a:cubicBezTo>
                      <a:pt x="481" y="55"/>
                      <a:pt x="481" y="55"/>
                      <a:pt x="481" y="55"/>
                    </a:cubicBezTo>
                    <a:cubicBezTo>
                      <a:pt x="481" y="55"/>
                      <a:pt x="482" y="55"/>
                      <a:pt x="482" y="55"/>
                    </a:cubicBezTo>
                    <a:cubicBezTo>
                      <a:pt x="483" y="55"/>
                      <a:pt x="483" y="55"/>
                      <a:pt x="483" y="55"/>
                    </a:cubicBezTo>
                    <a:cubicBezTo>
                      <a:pt x="483" y="54"/>
                      <a:pt x="483" y="54"/>
                      <a:pt x="483" y="54"/>
                    </a:cubicBezTo>
                    <a:cubicBezTo>
                      <a:pt x="484" y="54"/>
                      <a:pt x="484" y="54"/>
                      <a:pt x="484" y="54"/>
                    </a:cubicBezTo>
                    <a:cubicBezTo>
                      <a:pt x="484" y="55"/>
                      <a:pt x="484" y="55"/>
                      <a:pt x="484" y="55"/>
                    </a:cubicBezTo>
                    <a:cubicBezTo>
                      <a:pt x="484" y="55"/>
                      <a:pt x="484" y="55"/>
                      <a:pt x="484" y="55"/>
                    </a:cubicBezTo>
                    <a:cubicBezTo>
                      <a:pt x="485" y="55"/>
                      <a:pt x="487" y="55"/>
                      <a:pt x="489" y="55"/>
                    </a:cubicBezTo>
                    <a:cubicBezTo>
                      <a:pt x="489" y="55"/>
                      <a:pt x="489" y="54"/>
                      <a:pt x="490" y="54"/>
                    </a:cubicBezTo>
                    <a:cubicBezTo>
                      <a:pt x="490" y="53"/>
                      <a:pt x="490" y="53"/>
                      <a:pt x="491" y="52"/>
                    </a:cubicBezTo>
                    <a:cubicBezTo>
                      <a:pt x="492" y="52"/>
                      <a:pt x="491" y="52"/>
                      <a:pt x="492" y="52"/>
                    </a:cubicBezTo>
                    <a:cubicBezTo>
                      <a:pt x="492" y="52"/>
                      <a:pt x="492" y="52"/>
                      <a:pt x="492" y="52"/>
                    </a:cubicBezTo>
                    <a:cubicBezTo>
                      <a:pt x="492" y="54"/>
                      <a:pt x="492" y="54"/>
                      <a:pt x="492" y="54"/>
                    </a:cubicBezTo>
                    <a:cubicBezTo>
                      <a:pt x="492" y="54"/>
                      <a:pt x="492" y="54"/>
                      <a:pt x="492" y="54"/>
                    </a:cubicBezTo>
                    <a:cubicBezTo>
                      <a:pt x="492" y="54"/>
                      <a:pt x="492" y="54"/>
                      <a:pt x="492" y="54"/>
                    </a:cubicBezTo>
                    <a:cubicBezTo>
                      <a:pt x="492" y="54"/>
                      <a:pt x="492" y="54"/>
                      <a:pt x="492" y="54"/>
                    </a:cubicBezTo>
                    <a:cubicBezTo>
                      <a:pt x="492" y="55"/>
                      <a:pt x="492" y="55"/>
                      <a:pt x="492" y="55"/>
                    </a:cubicBezTo>
                    <a:cubicBezTo>
                      <a:pt x="491" y="55"/>
                      <a:pt x="491" y="55"/>
                      <a:pt x="491" y="55"/>
                    </a:cubicBezTo>
                    <a:cubicBezTo>
                      <a:pt x="491" y="56"/>
                      <a:pt x="491" y="56"/>
                      <a:pt x="490" y="56"/>
                    </a:cubicBezTo>
                    <a:cubicBezTo>
                      <a:pt x="490" y="56"/>
                      <a:pt x="490" y="56"/>
                      <a:pt x="490" y="56"/>
                    </a:cubicBezTo>
                    <a:cubicBezTo>
                      <a:pt x="490" y="56"/>
                      <a:pt x="490" y="56"/>
                      <a:pt x="490" y="56"/>
                    </a:cubicBezTo>
                    <a:cubicBezTo>
                      <a:pt x="490" y="57"/>
                      <a:pt x="490" y="57"/>
                      <a:pt x="490" y="57"/>
                    </a:cubicBezTo>
                    <a:cubicBezTo>
                      <a:pt x="492" y="57"/>
                      <a:pt x="492" y="57"/>
                      <a:pt x="492" y="57"/>
                    </a:cubicBezTo>
                    <a:cubicBezTo>
                      <a:pt x="492" y="58"/>
                      <a:pt x="492" y="58"/>
                      <a:pt x="492" y="59"/>
                    </a:cubicBezTo>
                    <a:cubicBezTo>
                      <a:pt x="493" y="59"/>
                      <a:pt x="493" y="59"/>
                      <a:pt x="493" y="59"/>
                    </a:cubicBezTo>
                    <a:cubicBezTo>
                      <a:pt x="493" y="59"/>
                      <a:pt x="493" y="59"/>
                      <a:pt x="494" y="58"/>
                    </a:cubicBezTo>
                    <a:cubicBezTo>
                      <a:pt x="494" y="58"/>
                      <a:pt x="494" y="58"/>
                      <a:pt x="494" y="58"/>
                    </a:cubicBezTo>
                    <a:cubicBezTo>
                      <a:pt x="495" y="58"/>
                      <a:pt x="495" y="58"/>
                      <a:pt x="495" y="59"/>
                    </a:cubicBezTo>
                    <a:cubicBezTo>
                      <a:pt x="495" y="59"/>
                      <a:pt x="495" y="59"/>
                      <a:pt x="495" y="59"/>
                    </a:cubicBezTo>
                    <a:cubicBezTo>
                      <a:pt x="497" y="60"/>
                      <a:pt x="498" y="60"/>
                      <a:pt x="499" y="59"/>
                    </a:cubicBezTo>
                    <a:cubicBezTo>
                      <a:pt x="500" y="59"/>
                      <a:pt x="500" y="59"/>
                      <a:pt x="500" y="59"/>
                    </a:cubicBezTo>
                    <a:cubicBezTo>
                      <a:pt x="499" y="59"/>
                      <a:pt x="498" y="60"/>
                      <a:pt x="498" y="61"/>
                    </a:cubicBezTo>
                    <a:cubicBezTo>
                      <a:pt x="498" y="61"/>
                      <a:pt x="498" y="61"/>
                      <a:pt x="498" y="61"/>
                    </a:cubicBezTo>
                    <a:cubicBezTo>
                      <a:pt x="498" y="61"/>
                      <a:pt x="498" y="61"/>
                      <a:pt x="498" y="61"/>
                    </a:cubicBezTo>
                    <a:cubicBezTo>
                      <a:pt x="497" y="61"/>
                      <a:pt x="497" y="61"/>
                      <a:pt x="497" y="61"/>
                    </a:cubicBezTo>
                    <a:cubicBezTo>
                      <a:pt x="497" y="62"/>
                      <a:pt x="497" y="62"/>
                      <a:pt x="497" y="62"/>
                    </a:cubicBezTo>
                    <a:cubicBezTo>
                      <a:pt x="497" y="62"/>
                      <a:pt x="497" y="62"/>
                      <a:pt x="497" y="62"/>
                    </a:cubicBezTo>
                    <a:cubicBezTo>
                      <a:pt x="497" y="63"/>
                      <a:pt x="497" y="63"/>
                      <a:pt x="497" y="63"/>
                    </a:cubicBezTo>
                    <a:cubicBezTo>
                      <a:pt x="495" y="63"/>
                      <a:pt x="496" y="63"/>
                      <a:pt x="495" y="62"/>
                    </a:cubicBezTo>
                    <a:cubicBezTo>
                      <a:pt x="495" y="62"/>
                      <a:pt x="495" y="62"/>
                      <a:pt x="495" y="62"/>
                    </a:cubicBezTo>
                    <a:cubicBezTo>
                      <a:pt x="493" y="62"/>
                      <a:pt x="493" y="62"/>
                      <a:pt x="493" y="62"/>
                    </a:cubicBezTo>
                    <a:cubicBezTo>
                      <a:pt x="493" y="62"/>
                      <a:pt x="493" y="62"/>
                      <a:pt x="493" y="62"/>
                    </a:cubicBezTo>
                    <a:cubicBezTo>
                      <a:pt x="492" y="62"/>
                      <a:pt x="492" y="62"/>
                      <a:pt x="490" y="62"/>
                    </a:cubicBezTo>
                    <a:cubicBezTo>
                      <a:pt x="490" y="61"/>
                      <a:pt x="489" y="61"/>
                      <a:pt x="489" y="59"/>
                    </a:cubicBezTo>
                    <a:cubicBezTo>
                      <a:pt x="486" y="59"/>
                      <a:pt x="486" y="59"/>
                      <a:pt x="486" y="59"/>
                    </a:cubicBezTo>
                    <a:cubicBezTo>
                      <a:pt x="486" y="59"/>
                      <a:pt x="486" y="58"/>
                      <a:pt x="485" y="58"/>
                    </a:cubicBezTo>
                    <a:cubicBezTo>
                      <a:pt x="484" y="57"/>
                      <a:pt x="484" y="58"/>
                      <a:pt x="482" y="57"/>
                    </a:cubicBezTo>
                    <a:cubicBezTo>
                      <a:pt x="482" y="57"/>
                      <a:pt x="482" y="57"/>
                      <a:pt x="482" y="57"/>
                    </a:cubicBezTo>
                    <a:cubicBezTo>
                      <a:pt x="482" y="57"/>
                      <a:pt x="481" y="57"/>
                      <a:pt x="480" y="57"/>
                    </a:cubicBezTo>
                    <a:cubicBezTo>
                      <a:pt x="480" y="58"/>
                      <a:pt x="480" y="58"/>
                      <a:pt x="480" y="58"/>
                    </a:cubicBezTo>
                    <a:cubicBezTo>
                      <a:pt x="479" y="58"/>
                      <a:pt x="477" y="58"/>
                      <a:pt x="475" y="58"/>
                    </a:cubicBezTo>
                    <a:cubicBezTo>
                      <a:pt x="475" y="59"/>
                      <a:pt x="475" y="58"/>
                      <a:pt x="476" y="59"/>
                    </a:cubicBezTo>
                    <a:cubicBezTo>
                      <a:pt x="476" y="61"/>
                      <a:pt x="477" y="61"/>
                      <a:pt x="479" y="61"/>
                    </a:cubicBezTo>
                    <a:cubicBezTo>
                      <a:pt x="479" y="64"/>
                      <a:pt x="479" y="64"/>
                      <a:pt x="479" y="64"/>
                    </a:cubicBezTo>
                    <a:cubicBezTo>
                      <a:pt x="478" y="64"/>
                      <a:pt x="477" y="64"/>
                      <a:pt x="477" y="64"/>
                    </a:cubicBezTo>
                    <a:cubicBezTo>
                      <a:pt x="477" y="64"/>
                      <a:pt x="477" y="64"/>
                      <a:pt x="477" y="64"/>
                    </a:cubicBezTo>
                    <a:cubicBezTo>
                      <a:pt x="473" y="64"/>
                      <a:pt x="473" y="64"/>
                      <a:pt x="473" y="64"/>
                    </a:cubicBezTo>
                    <a:cubicBezTo>
                      <a:pt x="473" y="65"/>
                      <a:pt x="473" y="65"/>
                      <a:pt x="473" y="65"/>
                    </a:cubicBezTo>
                    <a:cubicBezTo>
                      <a:pt x="472" y="65"/>
                      <a:pt x="472" y="65"/>
                      <a:pt x="472" y="65"/>
                    </a:cubicBezTo>
                    <a:cubicBezTo>
                      <a:pt x="472" y="65"/>
                      <a:pt x="472" y="65"/>
                      <a:pt x="472" y="65"/>
                    </a:cubicBezTo>
                    <a:cubicBezTo>
                      <a:pt x="471" y="65"/>
                      <a:pt x="471" y="65"/>
                      <a:pt x="471" y="65"/>
                    </a:cubicBezTo>
                    <a:cubicBezTo>
                      <a:pt x="471" y="65"/>
                      <a:pt x="471" y="65"/>
                      <a:pt x="470" y="66"/>
                    </a:cubicBezTo>
                    <a:cubicBezTo>
                      <a:pt x="470" y="66"/>
                      <a:pt x="470" y="66"/>
                      <a:pt x="470" y="66"/>
                    </a:cubicBezTo>
                    <a:cubicBezTo>
                      <a:pt x="469" y="66"/>
                      <a:pt x="469" y="67"/>
                      <a:pt x="469" y="67"/>
                    </a:cubicBezTo>
                    <a:cubicBezTo>
                      <a:pt x="468" y="67"/>
                      <a:pt x="468" y="67"/>
                      <a:pt x="468" y="67"/>
                    </a:cubicBezTo>
                    <a:cubicBezTo>
                      <a:pt x="468" y="67"/>
                      <a:pt x="468" y="67"/>
                      <a:pt x="468" y="67"/>
                    </a:cubicBezTo>
                    <a:cubicBezTo>
                      <a:pt x="468" y="67"/>
                      <a:pt x="467" y="68"/>
                      <a:pt x="467" y="68"/>
                    </a:cubicBezTo>
                    <a:cubicBezTo>
                      <a:pt x="467" y="68"/>
                      <a:pt x="467" y="69"/>
                      <a:pt x="467" y="69"/>
                    </a:cubicBezTo>
                    <a:cubicBezTo>
                      <a:pt x="468" y="70"/>
                      <a:pt x="468" y="70"/>
                      <a:pt x="468" y="70"/>
                    </a:cubicBezTo>
                    <a:cubicBezTo>
                      <a:pt x="468" y="71"/>
                      <a:pt x="468" y="71"/>
                      <a:pt x="469" y="72"/>
                    </a:cubicBezTo>
                    <a:cubicBezTo>
                      <a:pt x="470" y="72"/>
                      <a:pt x="470" y="72"/>
                      <a:pt x="470" y="72"/>
                    </a:cubicBezTo>
                    <a:cubicBezTo>
                      <a:pt x="470" y="71"/>
                      <a:pt x="470" y="71"/>
                      <a:pt x="470" y="71"/>
                    </a:cubicBezTo>
                    <a:cubicBezTo>
                      <a:pt x="470" y="71"/>
                      <a:pt x="470" y="71"/>
                      <a:pt x="470" y="71"/>
                    </a:cubicBezTo>
                    <a:cubicBezTo>
                      <a:pt x="470" y="70"/>
                      <a:pt x="470" y="70"/>
                      <a:pt x="470" y="70"/>
                    </a:cubicBezTo>
                    <a:cubicBezTo>
                      <a:pt x="470" y="70"/>
                      <a:pt x="470" y="70"/>
                      <a:pt x="470" y="70"/>
                    </a:cubicBezTo>
                    <a:cubicBezTo>
                      <a:pt x="470" y="70"/>
                      <a:pt x="471" y="71"/>
                      <a:pt x="472" y="70"/>
                    </a:cubicBezTo>
                    <a:cubicBezTo>
                      <a:pt x="472" y="70"/>
                      <a:pt x="472" y="70"/>
                      <a:pt x="472" y="70"/>
                    </a:cubicBezTo>
                    <a:cubicBezTo>
                      <a:pt x="472" y="70"/>
                      <a:pt x="472" y="70"/>
                      <a:pt x="472" y="70"/>
                    </a:cubicBezTo>
                    <a:cubicBezTo>
                      <a:pt x="472" y="72"/>
                      <a:pt x="472" y="72"/>
                      <a:pt x="472" y="72"/>
                    </a:cubicBezTo>
                    <a:cubicBezTo>
                      <a:pt x="473" y="72"/>
                      <a:pt x="475" y="72"/>
                      <a:pt x="476" y="72"/>
                    </a:cubicBezTo>
                    <a:cubicBezTo>
                      <a:pt x="477" y="72"/>
                      <a:pt x="476" y="72"/>
                      <a:pt x="477" y="71"/>
                    </a:cubicBezTo>
                    <a:cubicBezTo>
                      <a:pt x="476" y="71"/>
                      <a:pt x="476" y="71"/>
                      <a:pt x="476" y="71"/>
                    </a:cubicBezTo>
                    <a:cubicBezTo>
                      <a:pt x="476" y="70"/>
                      <a:pt x="476" y="70"/>
                      <a:pt x="477" y="69"/>
                    </a:cubicBezTo>
                    <a:cubicBezTo>
                      <a:pt x="477" y="69"/>
                      <a:pt x="477" y="69"/>
                      <a:pt x="477" y="69"/>
                    </a:cubicBezTo>
                    <a:cubicBezTo>
                      <a:pt x="477" y="69"/>
                      <a:pt x="477" y="69"/>
                      <a:pt x="477" y="69"/>
                    </a:cubicBezTo>
                    <a:cubicBezTo>
                      <a:pt x="478" y="69"/>
                      <a:pt x="478" y="70"/>
                      <a:pt x="478" y="70"/>
                    </a:cubicBezTo>
                    <a:cubicBezTo>
                      <a:pt x="478" y="70"/>
                      <a:pt x="478" y="70"/>
                      <a:pt x="478" y="70"/>
                    </a:cubicBezTo>
                    <a:cubicBezTo>
                      <a:pt x="478" y="71"/>
                      <a:pt x="478" y="71"/>
                      <a:pt x="478" y="71"/>
                    </a:cubicBezTo>
                    <a:cubicBezTo>
                      <a:pt x="479" y="71"/>
                      <a:pt x="480" y="72"/>
                      <a:pt x="480" y="72"/>
                    </a:cubicBezTo>
                    <a:cubicBezTo>
                      <a:pt x="480" y="70"/>
                      <a:pt x="480" y="70"/>
                      <a:pt x="480" y="70"/>
                    </a:cubicBezTo>
                    <a:cubicBezTo>
                      <a:pt x="481" y="70"/>
                      <a:pt x="481" y="70"/>
                      <a:pt x="481" y="70"/>
                    </a:cubicBezTo>
                    <a:cubicBezTo>
                      <a:pt x="481" y="69"/>
                      <a:pt x="481" y="69"/>
                      <a:pt x="481" y="69"/>
                    </a:cubicBezTo>
                    <a:cubicBezTo>
                      <a:pt x="481" y="69"/>
                      <a:pt x="481" y="69"/>
                      <a:pt x="481" y="69"/>
                    </a:cubicBezTo>
                    <a:cubicBezTo>
                      <a:pt x="481" y="71"/>
                      <a:pt x="481" y="71"/>
                      <a:pt x="481" y="71"/>
                    </a:cubicBezTo>
                    <a:cubicBezTo>
                      <a:pt x="482" y="71"/>
                      <a:pt x="483" y="72"/>
                      <a:pt x="484" y="72"/>
                    </a:cubicBezTo>
                    <a:cubicBezTo>
                      <a:pt x="485" y="72"/>
                      <a:pt x="485" y="71"/>
                      <a:pt x="485" y="71"/>
                    </a:cubicBezTo>
                    <a:cubicBezTo>
                      <a:pt x="486" y="72"/>
                      <a:pt x="487" y="72"/>
                      <a:pt x="488" y="72"/>
                    </a:cubicBezTo>
                    <a:cubicBezTo>
                      <a:pt x="488" y="73"/>
                      <a:pt x="488" y="73"/>
                      <a:pt x="488" y="73"/>
                    </a:cubicBezTo>
                    <a:cubicBezTo>
                      <a:pt x="489" y="73"/>
                      <a:pt x="489" y="73"/>
                      <a:pt x="489" y="73"/>
                    </a:cubicBezTo>
                    <a:cubicBezTo>
                      <a:pt x="489" y="72"/>
                      <a:pt x="489" y="72"/>
                      <a:pt x="489" y="72"/>
                    </a:cubicBezTo>
                    <a:cubicBezTo>
                      <a:pt x="489" y="72"/>
                      <a:pt x="489" y="72"/>
                      <a:pt x="490" y="71"/>
                    </a:cubicBezTo>
                    <a:cubicBezTo>
                      <a:pt x="490" y="71"/>
                      <a:pt x="490" y="71"/>
                      <a:pt x="490" y="71"/>
                    </a:cubicBezTo>
                    <a:cubicBezTo>
                      <a:pt x="491" y="71"/>
                      <a:pt x="491" y="71"/>
                      <a:pt x="491" y="71"/>
                    </a:cubicBezTo>
                    <a:cubicBezTo>
                      <a:pt x="491" y="71"/>
                      <a:pt x="491" y="71"/>
                      <a:pt x="491" y="71"/>
                    </a:cubicBezTo>
                    <a:cubicBezTo>
                      <a:pt x="491" y="71"/>
                      <a:pt x="491" y="71"/>
                      <a:pt x="491" y="71"/>
                    </a:cubicBezTo>
                    <a:cubicBezTo>
                      <a:pt x="491" y="70"/>
                      <a:pt x="490" y="69"/>
                      <a:pt x="490" y="69"/>
                    </a:cubicBezTo>
                    <a:cubicBezTo>
                      <a:pt x="490" y="68"/>
                      <a:pt x="490" y="68"/>
                      <a:pt x="490" y="68"/>
                    </a:cubicBezTo>
                    <a:cubicBezTo>
                      <a:pt x="491" y="69"/>
                      <a:pt x="491" y="69"/>
                      <a:pt x="493" y="69"/>
                    </a:cubicBezTo>
                    <a:cubicBezTo>
                      <a:pt x="493" y="68"/>
                      <a:pt x="493" y="68"/>
                      <a:pt x="494" y="67"/>
                    </a:cubicBezTo>
                    <a:cubicBezTo>
                      <a:pt x="494" y="67"/>
                      <a:pt x="494" y="67"/>
                      <a:pt x="494" y="67"/>
                    </a:cubicBezTo>
                    <a:cubicBezTo>
                      <a:pt x="494" y="67"/>
                      <a:pt x="494" y="67"/>
                      <a:pt x="494" y="67"/>
                    </a:cubicBezTo>
                    <a:cubicBezTo>
                      <a:pt x="495" y="67"/>
                      <a:pt x="495" y="67"/>
                      <a:pt x="495" y="67"/>
                    </a:cubicBezTo>
                    <a:cubicBezTo>
                      <a:pt x="495" y="67"/>
                      <a:pt x="495" y="68"/>
                      <a:pt x="494" y="68"/>
                    </a:cubicBezTo>
                    <a:cubicBezTo>
                      <a:pt x="494" y="68"/>
                      <a:pt x="494" y="68"/>
                      <a:pt x="494" y="68"/>
                    </a:cubicBezTo>
                    <a:cubicBezTo>
                      <a:pt x="494" y="69"/>
                      <a:pt x="494" y="70"/>
                      <a:pt x="494" y="70"/>
                    </a:cubicBezTo>
                    <a:cubicBezTo>
                      <a:pt x="496" y="70"/>
                      <a:pt x="497" y="70"/>
                      <a:pt x="499" y="70"/>
                    </a:cubicBezTo>
                    <a:cubicBezTo>
                      <a:pt x="499" y="69"/>
                      <a:pt x="499" y="69"/>
                      <a:pt x="499" y="69"/>
                    </a:cubicBezTo>
                    <a:cubicBezTo>
                      <a:pt x="499" y="69"/>
                      <a:pt x="499" y="69"/>
                      <a:pt x="499" y="69"/>
                    </a:cubicBezTo>
                    <a:cubicBezTo>
                      <a:pt x="499" y="70"/>
                      <a:pt x="499" y="70"/>
                      <a:pt x="499" y="70"/>
                    </a:cubicBezTo>
                    <a:cubicBezTo>
                      <a:pt x="501" y="70"/>
                      <a:pt x="501" y="70"/>
                      <a:pt x="501" y="70"/>
                    </a:cubicBezTo>
                    <a:cubicBezTo>
                      <a:pt x="501" y="70"/>
                      <a:pt x="501" y="70"/>
                      <a:pt x="501" y="70"/>
                    </a:cubicBezTo>
                    <a:cubicBezTo>
                      <a:pt x="501" y="70"/>
                      <a:pt x="502" y="70"/>
                      <a:pt x="503" y="69"/>
                    </a:cubicBezTo>
                    <a:cubicBezTo>
                      <a:pt x="503" y="69"/>
                      <a:pt x="504" y="69"/>
                      <a:pt x="504" y="69"/>
                    </a:cubicBezTo>
                    <a:cubicBezTo>
                      <a:pt x="504" y="68"/>
                      <a:pt x="504" y="67"/>
                      <a:pt x="503" y="67"/>
                    </a:cubicBezTo>
                    <a:cubicBezTo>
                      <a:pt x="503" y="66"/>
                      <a:pt x="503" y="66"/>
                      <a:pt x="503" y="66"/>
                    </a:cubicBezTo>
                    <a:cubicBezTo>
                      <a:pt x="504" y="66"/>
                      <a:pt x="504" y="66"/>
                      <a:pt x="504" y="66"/>
                    </a:cubicBezTo>
                    <a:cubicBezTo>
                      <a:pt x="504" y="66"/>
                      <a:pt x="504" y="67"/>
                      <a:pt x="504" y="67"/>
                    </a:cubicBezTo>
                    <a:cubicBezTo>
                      <a:pt x="505" y="67"/>
                      <a:pt x="505" y="67"/>
                      <a:pt x="505" y="67"/>
                    </a:cubicBezTo>
                    <a:cubicBezTo>
                      <a:pt x="505" y="67"/>
                      <a:pt x="504" y="68"/>
                      <a:pt x="505" y="68"/>
                    </a:cubicBezTo>
                    <a:cubicBezTo>
                      <a:pt x="505" y="68"/>
                      <a:pt x="506" y="69"/>
                      <a:pt x="506" y="69"/>
                    </a:cubicBezTo>
                    <a:cubicBezTo>
                      <a:pt x="507" y="69"/>
                      <a:pt x="507" y="69"/>
                      <a:pt x="508" y="68"/>
                    </a:cubicBezTo>
                    <a:cubicBezTo>
                      <a:pt x="509" y="69"/>
                      <a:pt x="509" y="69"/>
                      <a:pt x="509" y="69"/>
                    </a:cubicBezTo>
                    <a:cubicBezTo>
                      <a:pt x="509" y="71"/>
                      <a:pt x="509" y="71"/>
                      <a:pt x="509" y="71"/>
                    </a:cubicBezTo>
                    <a:cubicBezTo>
                      <a:pt x="509" y="71"/>
                      <a:pt x="509" y="71"/>
                      <a:pt x="509" y="71"/>
                    </a:cubicBezTo>
                    <a:cubicBezTo>
                      <a:pt x="509" y="72"/>
                      <a:pt x="509" y="73"/>
                      <a:pt x="509" y="74"/>
                    </a:cubicBezTo>
                    <a:cubicBezTo>
                      <a:pt x="511" y="73"/>
                      <a:pt x="511" y="73"/>
                      <a:pt x="512" y="74"/>
                    </a:cubicBezTo>
                    <a:cubicBezTo>
                      <a:pt x="512" y="73"/>
                      <a:pt x="513" y="72"/>
                      <a:pt x="513" y="72"/>
                    </a:cubicBezTo>
                    <a:cubicBezTo>
                      <a:pt x="513" y="72"/>
                      <a:pt x="514" y="72"/>
                      <a:pt x="514" y="71"/>
                    </a:cubicBezTo>
                    <a:cubicBezTo>
                      <a:pt x="514" y="71"/>
                      <a:pt x="515" y="71"/>
                      <a:pt x="515" y="70"/>
                    </a:cubicBezTo>
                    <a:cubicBezTo>
                      <a:pt x="516" y="70"/>
                      <a:pt x="516" y="70"/>
                      <a:pt x="516" y="70"/>
                    </a:cubicBezTo>
                    <a:cubicBezTo>
                      <a:pt x="516" y="70"/>
                      <a:pt x="516" y="69"/>
                      <a:pt x="517" y="69"/>
                    </a:cubicBezTo>
                    <a:cubicBezTo>
                      <a:pt x="517" y="70"/>
                      <a:pt x="517" y="70"/>
                      <a:pt x="517" y="70"/>
                    </a:cubicBezTo>
                    <a:cubicBezTo>
                      <a:pt x="519" y="70"/>
                      <a:pt x="519" y="70"/>
                      <a:pt x="520" y="70"/>
                    </a:cubicBezTo>
                    <a:cubicBezTo>
                      <a:pt x="520" y="69"/>
                      <a:pt x="520" y="69"/>
                      <a:pt x="520" y="69"/>
                    </a:cubicBezTo>
                    <a:cubicBezTo>
                      <a:pt x="520" y="69"/>
                      <a:pt x="520" y="69"/>
                      <a:pt x="520" y="69"/>
                    </a:cubicBezTo>
                    <a:cubicBezTo>
                      <a:pt x="520" y="69"/>
                      <a:pt x="521" y="69"/>
                      <a:pt x="521" y="69"/>
                    </a:cubicBezTo>
                    <a:cubicBezTo>
                      <a:pt x="521" y="69"/>
                      <a:pt x="521" y="69"/>
                      <a:pt x="521" y="69"/>
                    </a:cubicBezTo>
                    <a:cubicBezTo>
                      <a:pt x="521" y="68"/>
                      <a:pt x="521" y="68"/>
                      <a:pt x="521" y="68"/>
                    </a:cubicBezTo>
                    <a:cubicBezTo>
                      <a:pt x="523" y="67"/>
                      <a:pt x="522" y="68"/>
                      <a:pt x="523" y="67"/>
                    </a:cubicBezTo>
                    <a:cubicBezTo>
                      <a:pt x="524" y="67"/>
                      <a:pt x="523" y="67"/>
                      <a:pt x="524" y="67"/>
                    </a:cubicBezTo>
                    <a:cubicBezTo>
                      <a:pt x="523" y="66"/>
                      <a:pt x="523" y="66"/>
                      <a:pt x="522" y="66"/>
                    </a:cubicBezTo>
                    <a:cubicBezTo>
                      <a:pt x="521" y="66"/>
                      <a:pt x="521" y="66"/>
                      <a:pt x="521" y="66"/>
                    </a:cubicBezTo>
                    <a:cubicBezTo>
                      <a:pt x="521" y="66"/>
                      <a:pt x="521" y="66"/>
                      <a:pt x="521" y="66"/>
                    </a:cubicBezTo>
                    <a:cubicBezTo>
                      <a:pt x="520" y="66"/>
                      <a:pt x="520" y="66"/>
                      <a:pt x="520" y="66"/>
                    </a:cubicBezTo>
                    <a:cubicBezTo>
                      <a:pt x="520" y="66"/>
                      <a:pt x="520" y="65"/>
                      <a:pt x="520" y="65"/>
                    </a:cubicBezTo>
                    <a:cubicBezTo>
                      <a:pt x="519" y="65"/>
                      <a:pt x="519" y="65"/>
                      <a:pt x="519" y="65"/>
                    </a:cubicBezTo>
                    <a:cubicBezTo>
                      <a:pt x="518" y="64"/>
                      <a:pt x="518" y="64"/>
                      <a:pt x="518" y="63"/>
                    </a:cubicBezTo>
                    <a:cubicBezTo>
                      <a:pt x="517" y="63"/>
                      <a:pt x="514" y="63"/>
                      <a:pt x="513" y="63"/>
                    </a:cubicBezTo>
                    <a:cubicBezTo>
                      <a:pt x="514" y="62"/>
                      <a:pt x="515" y="62"/>
                      <a:pt x="517" y="62"/>
                    </a:cubicBezTo>
                    <a:cubicBezTo>
                      <a:pt x="517" y="61"/>
                      <a:pt x="517" y="61"/>
                      <a:pt x="517" y="61"/>
                    </a:cubicBezTo>
                    <a:cubicBezTo>
                      <a:pt x="517" y="62"/>
                      <a:pt x="518" y="62"/>
                      <a:pt x="519" y="62"/>
                    </a:cubicBezTo>
                    <a:cubicBezTo>
                      <a:pt x="519" y="61"/>
                      <a:pt x="519" y="61"/>
                      <a:pt x="519" y="61"/>
                    </a:cubicBezTo>
                    <a:cubicBezTo>
                      <a:pt x="520" y="61"/>
                      <a:pt x="522" y="61"/>
                      <a:pt x="523" y="61"/>
                    </a:cubicBezTo>
                    <a:cubicBezTo>
                      <a:pt x="523" y="61"/>
                      <a:pt x="523" y="61"/>
                      <a:pt x="523" y="61"/>
                    </a:cubicBezTo>
                    <a:cubicBezTo>
                      <a:pt x="523" y="61"/>
                      <a:pt x="523" y="61"/>
                      <a:pt x="523" y="61"/>
                    </a:cubicBezTo>
                    <a:cubicBezTo>
                      <a:pt x="523" y="58"/>
                      <a:pt x="523" y="58"/>
                      <a:pt x="523" y="58"/>
                    </a:cubicBezTo>
                    <a:cubicBezTo>
                      <a:pt x="522" y="58"/>
                      <a:pt x="522" y="58"/>
                      <a:pt x="522" y="58"/>
                    </a:cubicBezTo>
                    <a:cubicBezTo>
                      <a:pt x="522" y="57"/>
                      <a:pt x="522" y="57"/>
                      <a:pt x="522" y="57"/>
                    </a:cubicBezTo>
                    <a:cubicBezTo>
                      <a:pt x="523" y="57"/>
                      <a:pt x="523" y="57"/>
                      <a:pt x="523" y="57"/>
                    </a:cubicBezTo>
                    <a:cubicBezTo>
                      <a:pt x="524" y="56"/>
                      <a:pt x="529" y="59"/>
                      <a:pt x="530" y="57"/>
                    </a:cubicBezTo>
                    <a:cubicBezTo>
                      <a:pt x="533" y="57"/>
                      <a:pt x="533" y="57"/>
                      <a:pt x="534" y="55"/>
                    </a:cubicBezTo>
                    <a:cubicBezTo>
                      <a:pt x="532" y="55"/>
                      <a:pt x="532" y="55"/>
                      <a:pt x="532" y="55"/>
                    </a:cubicBezTo>
                    <a:cubicBezTo>
                      <a:pt x="532" y="55"/>
                      <a:pt x="532" y="55"/>
                      <a:pt x="532" y="55"/>
                    </a:cubicBezTo>
                    <a:cubicBezTo>
                      <a:pt x="531" y="55"/>
                      <a:pt x="531" y="55"/>
                      <a:pt x="531" y="55"/>
                    </a:cubicBezTo>
                    <a:cubicBezTo>
                      <a:pt x="531" y="55"/>
                      <a:pt x="531" y="55"/>
                      <a:pt x="531" y="55"/>
                    </a:cubicBezTo>
                    <a:cubicBezTo>
                      <a:pt x="532" y="54"/>
                      <a:pt x="533" y="54"/>
                      <a:pt x="534" y="54"/>
                    </a:cubicBezTo>
                    <a:cubicBezTo>
                      <a:pt x="534" y="54"/>
                      <a:pt x="534" y="55"/>
                      <a:pt x="535" y="55"/>
                    </a:cubicBezTo>
                    <a:cubicBezTo>
                      <a:pt x="535" y="54"/>
                      <a:pt x="535" y="54"/>
                      <a:pt x="535" y="54"/>
                    </a:cubicBezTo>
                    <a:cubicBezTo>
                      <a:pt x="537" y="54"/>
                      <a:pt x="537" y="54"/>
                      <a:pt x="537" y="54"/>
                    </a:cubicBezTo>
                    <a:cubicBezTo>
                      <a:pt x="536" y="53"/>
                      <a:pt x="536" y="53"/>
                      <a:pt x="535" y="53"/>
                    </a:cubicBezTo>
                    <a:cubicBezTo>
                      <a:pt x="535" y="52"/>
                      <a:pt x="535" y="52"/>
                      <a:pt x="535" y="52"/>
                    </a:cubicBezTo>
                    <a:cubicBezTo>
                      <a:pt x="539" y="52"/>
                      <a:pt x="539" y="52"/>
                      <a:pt x="539" y="52"/>
                    </a:cubicBezTo>
                    <a:cubicBezTo>
                      <a:pt x="539" y="52"/>
                      <a:pt x="539" y="52"/>
                      <a:pt x="539" y="52"/>
                    </a:cubicBezTo>
                    <a:cubicBezTo>
                      <a:pt x="540" y="51"/>
                      <a:pt x="540" y="51"/>
                      <a:pt x="541" y="51"/>
                    </a:cubicBezTo>
                    <a:cubicBezTo>
                      <a:pt x="541" y="50"/>
                      <a:pt x="540" y="50"/>
                      <a:pt x="540" y="49"/>
                    </a:cubicBezTo>
                    <a:cubicBezTo>
                      <a:pt x="539" y="49"/>
                      <a:pt x="538" y="49"/>
                      <a:pt x="537" y="49"/>
                    </a:cubicBezTo>
                    <a:cubicBezTo>
                      <a:pt x="537" y="48"/>
                      <a:pt x="537" y="48"/>
                      <a:pt x="537" y="48"/>
                    </a:cubicBezTo>
                    <a:cubicBezTo>
                      <a:pt x="534" y="48"/>
                      <a:pt x="534" y="48"/>
                      <a:pt x="534" y="48"/>
                    </a:cubicBezTo>
                    <a:cubicBezTo>
                      <a:pt x="534" y="48"/>
                      <a:pt x="534" y="48"/>
                      <a:pt x="534" y="48"/>
                    </a:cubicBezTo>
                    <a:cubicBezTo>
                      <a:pt x="534" y="48"/>
                      <a:pt x="533" y="47"/>
                      <a:pt x="533" y="47"/>
                    </a:cubicBezTo>
                    <a:cubicBezTo>
                      <a:pt x="533" y="48"/>
                      <a:pt x="533" y="48"/>
                      <a:pt x="533" y="48"/>
                    </a:cubicBezTo>
                    <a:cubicBezTo>
                      <a:pt x="532" y="48"/>
                      <a:pt x="532" y="48"/>
                      <a:pt x="532" y="48"/>
                    </a:cubicBezTo>
                    <a:cubicBezTo>
                      <a:pt x="532" y="48"/>
                      <a:pt x="532" y="48"/>
                      <a:pt x="532" y="48"/>
                    </a:cubicBezTo>
                    <a:cubicBezTo>
                      <a:pt x="530" y="48"/>
                      <a:pt x="530" y="48"/>
                      <a:pt x="530" y="48"/>
                    </a:cubicBezTo>
                    <a:cubicBezTo>
                      <a:pt x="530" y="48"/>
                      <a:pt x="530" y="48"/>
                      <a:pt x="530" y="48"/>
                    </a:cubicBezTo>
                    <a:cubicBezTo>
                      <a:pt x="529" y="48"/>
                      <a:pt x="529" y="48"/>
                      <a:pt x="529" y="48"/>
                    </a:cubicBezTo>
                    <a:cubicBezTo>
                      <a:pt x="529" y="49"/>
                      <a:pt x="529" y="49"/>
                      <a:pt x="529" y="49"/>
                    </a:cubicBezTo>
                    <a:cubicBezTo>
                      <a:pt x="527" y="49"/>
                      <a:pt x="527" y="49"/>
                      <a:pt x="527" y="49"/>
                    </a:cubicBezTo>
                    <a:cubicBezTo>
                      <a:pt x="527" y="49"/>
                      <a:pt x="527" y="49"/>
                      <a:pt x="527" y="49"/>
                    </a:cubicBezTo>
                    <a:cubicBezTo>
                      <a:pt x="526" y="49"/>
                      <a:pt x="526" y="49"/>
                      <a:pt x="526" y="49"/>
                    </a:cubicBezTo>
                    <a:cubicBezTo>
                      <a:pt x="526" y="49"/>
                      <a:pt x="526" y="49"/>
                      <a:pt x="526" y="49"/>
                    </a:cubicBezTo>
                    <a:cubicBezTo>
                      <a:pt x="526" y="50"/>
                      <a:pt x="525" y="50"/>
                      <a:pt x="524" y="50"/>
                    </a:cubicBezTo>
                    <a:cubicBezTo>
                      <a:pt x="524" y="50"/>
                      <a:pt x="524" y="50"/>
                      <a:pt x="524" y="50"/>
                    </a:cubicBezTo>
                    <a:cubicBezTo>
                      <a:pt x="524" y="50"/>
                      <a:pt x="524" y="50"/>
                      <a:pt x="524" y="50"/>
                    </a:cubicBezTo>
                    <a:cubicBezTo>
                      <a:pt x="524" y="50"/>
                      <a:pt x="524" y="50"/>
                      <a:pt x="524" y="49"/>
                    </a:cubicBezTo>
                    <a:cubicBezTo>
                      <a:pt x="525" y="49"/>
                      <a:pt x="525" y="49"/>
                      <a:pt x="525" y="48"/>
                    </a:cubicBezTo>
                    <a:cubicBezTo>
                      <a:pt x="526" y="48"/>
                      <a:pt x="526" y="48"/>
                      <a:pt x="526" y="47"/>
                    </a:cubicBezTo>
                    <a:cubicBezTo>
                      <a:pt x="525" y="47"/>
                      <a:pt x="523" y="46"/>
                      <a:pt x="521" y="46"/>
                    </a:cubicBezTo>
                    <a:cubicBezTo>
                      <a:pt x="521" y="46"/>
                      <a:pt x="521" y="46"/>
                      <a:pt x="521" y="46"/>
                    </a:cubicBezTo>
                    <a:cubicBezTo>
                      <a:pt x="522" y="46"/>
                      <a:pt x="523" y="45"/>
                      <a:pt x="524" y="46"/>
                    </a:cubicBezTo>
                    <a:cubicBezTo>
                      <a:pt x="524" y="46"/>
                      <a:pt x="524" y="46"/>
                      <a:pt x="524" y="46"/>
                    </a:cubicBezTo>
                    <a:cubicBezTo>
                      <a:pt x="525" y="46"/>
                      <a:pt x="525" y="46"/>
                      <a:pt x="525" y="46"/>
                    </a:cubicBezTo>
                    <a:cubicBezTo>
                      <a:pt x="525" y="46"/>
                      <a:pt x="525" y="46"/>
                      <a:pt x="525" y="46"/>
                    </a:cubicBezTo>
                    <a:cubicBezTo>
                      <a:pt x="527" y="46"/>
                      <a:pt x="527" y="46"/>
                      <a:pt x="527" y="46"/>
                    </a:cubicBezTo>
                    <a:cubicBezTo>
                      <a:pt x="527" y="47"/>
                      <a:pt x="527" y="47"/>
                      <a:pt x="528" y="47"/>
                    </a:cubicBezTo>
                    <a:cubicBezTo>
                      <a:pt x="528" y="47"/>
                      <a:pt x="528" y="47"/>
                      <a:pt x="528" y="47"/>
                    </a:cubicBezTo>
                    <a:cubicBezTo>
                      <a:pt x="528" y="47"/>
                      <a:pt x="528" y="47"/>
                      <a:pt x="528" y="47"/>
                    </a:cubicBezTo>
                    <a:cubicBezTo>
                      <a:pt x="529" y="47"/>
                      <a:pt x="530" y="46"/>
                      <a:pt x="531" y="46"/>
                    </a:cubicBezTo>
                    <a:cubicBezTo>
                      <a:pt x="531" y="46"/>
                      <a:pt x="531" y="46"/>
                      <a:pt x="531" y="46"/>
                    </a:cubicBezTo>
                    <a:cubicBezTo>
                      <a:pt x="531" y="47"/>
                      <a:pt x="531" y="47"/>
                      <a:pt x="531" y="47"/>
                    </a:cubicBezTo>
                    <a:cubicBezTo>
                      <a:pt x="532" y="47"/>
                      <a:pt x="533" y="46"/>
                      <a:pt x="534" y="46"/>
                    </a:cubicBezTo>
                    <a:cubicBezTo>
                      <a:pt x="534" y="46"/>
                      <a:pt x="534" y="46"/>
                      <a:pt x="533" y="45"/>
                    </a:cubicBezTo>
                    <a:cubicBezTo>
                      <a:pt x="531" y="45"/>
                      <a:pt x="530" y="44"/>
                      <a:pt x="528" y="44"/>
                    </a:cubicBezTo>
                    <a:cubicBezTo>
                      <a:pt x="528" y="44"/>
                      <a:pt x="528" y="44"/>
                      <a:pt x="528" y="44"/>
                    </a:cubicBezTo>
                    <a:cubicBezTo>
                      <a:pt x="529" y="44"/>
                      <a:pt x="531" y="44"/>
                      <a:pt x="532" y="44"/>
                    </a:cubicBezTo>
                    <a:cubicBezTo>
                      <a:pt x="532" y="44"/>
                      <a:pt x="532" y="44"/>
                      <a:pt x="532" y="44"/>
                    </a:cubicBezTo>
                    <a:cubicBezTo>
                      <a:pt x="534" y="44"/>
                      <a:pt x="534" y="44"/>
                      <a:pt x="534" y="44"/>
                    </a:cubicBezTo>
                    <a:cubicBezTo>
                      <a:pt x="534" y="45"/>
                      <a:pt x="534" y="45"/>
                      <a:pt x="534" y="45"/>
                    </a:cubicBezTo>
                    <a:cubicBezTo>
                      <a:pt x="535" y="45"/>
                      <a:pt x="535" y="45"/>
                      <a:pt x="535" y="45"/>
                    </a:cubicBezTo>
                    <a:cubicBezTo>
                      <a:pt x="535" y="45"/>
                      <a:pt x="535" y="45"/>
                      <a:pt x="535" y="45"/>
                    </a:cubicBezTo>
                    <a:cubicBezTo>
                      <a:pt x="535" y="45"/>
                      <a:pt x="536" y="45"/>
                      <a:pt x="536" y="45"/>
                    </a:cubicBezTo>
                    <a:cubicBezTo>
                      <a:pt x="536" y="44"/>
                      <a:pt x="537" y="44"/>
                      <a:pt x="537" y="44"/>
                    </a:cubicBezTo>
                    <a:cubicBezTo>
                      <a:pt x="534" y="43"/>
                      <a:pt x="531" y="42"/>
                      <a:pt x="528" y="43"/>
                    </a:cubicBezTo>
                    <a:cubicBezTo>
                      <a:pt x="528" y="42"/>
                      <a:pt x="528" y="42"/>
                      <a:pt x="528" y="42"/>
                    </a:cubicBezTo>
                    <a:cubicBezTo>
                      <a:pt x="528" y="41"/>
                      <a:pt x="528" y="41"/>
                      <a:pt x="528" y="41"/>
                    </a:cubicBezTo>
                    <a:cubicBezTo>
                      <a:pt x="529" y="41"/>
                      <a:pt x="530" y="42"/>
                      <a:pt x="531" y="42"/>
                    </a:cubicBezTo>
                    <a:cubicBezTo>
                      <a:pt x="531" y="42"/>
                      <a:pt x="531" y="41"/>
                      <a:pt x="532" y="41"/>
                    </a:cubicBezTo>
                    <a:cubicBezTo>
                      <a:pt x="532" y="41"/>
                      <a:pt x="532" y="41"/>
                      <a:pt x="532" y="41"/>
                    </a:cubicBezTo>
                    <a:cubicBezTo>
                      <a:pt x="532" y="40"/>
                      <a:pt x="532" y="40"/>
                      <a:pt x="532" y="40"/>
                    </a:cubicBezTo>
                    <a:cubicBezTo>
                      <a:pt x="532" y="41"/>
                      <a:pt x="532" y="41"/>
                      <a:pt x="533" y="41"/>
                    </a:cubicBezTo>
                    <a:cubicBezTo>
                      <a:pt x="533" y="40"/>
                      <a:pt x="533" y="40"/>
                      <a:pt x="533" y="40"/>
                    </a:cubicBezTo>
                    <a:cubicBezTo>
                      <a:pt x="534" y="42"/>
                      <a:pt x="534" y="42"/>
                      <a:pt x="535" y="43"/>
                    </a:cubicBezTo>
                    <a:cubicBezTo>
                      <a:pt x="536" y="43"/>
                      <a:pt x="536" y="43"/>
                      <a:pt x="536" y="43"/>
                    </a:cubicBezTo>
                    <a:cubicBezTo>
                      <a:pt x="536" y="43"/>
                      <a:pt x="536" y="43"/>
                      <a:pt x="536" y="43"/>
                    </a:cubicBezTo>
                    <a:cubicBezTo>
                      <a:pt x="537" y="43"/>
                      <a:pt x="537" y="43"/>
                      <a:pt x="537" y="43"/>
                    </a:cubicBezTo>
                    <a:cubicBezTo>
                      <a:pt x="537" y="43"/>
                      <a:pt x="537" y="43"/>
                      <a:pt x="537" y="43"/>
                    </a:cubicBezTo>
                    <a:cubicBezTo>
                      <a:pt x="537" y="42"/>
                      <a:pt x="537" y="42"/>
                      <a:pt x="537" y="42"/>
                    </a:cubicBezTo>
                    <a:cubicBezTo>
                      <a:pt x="537" y="42"/>
                      <a:pt x="537" y="42"/>
                      <a:pt x="537" y="42"/>
                    </a:cubicBezTo>
                    <a:cubicBezTo>
                      <a:pt x="539" y="42"/>
                      <a:pt x="539" y="43"/>
                      <a:pt x="541" y="43"/>
                    </a:cubicBezTo>
                    <a:cubicBezTo>
                      <a:pt x="541" y="42"/>
                      <a:pt x="542" y="42"/>
                      <a:pt x="542" y="41"/>
                    </a:cubicBezTo>
                    <a:cubicBezTo>
                      <a:pt x="542" y="41"/>
                      <a:pt x="543" y="42"/>
                      <a:pt x="543" y="42"/>
                    </a:cubicBezTo>
                    <a:cubicBezTo>
                      <a:pt x="546" y="42"/>
                      <a:pt x="546" y="42"/>
                      <a:pt x="546" y="42"/>
                    </a:cubicBezTo>
                    <a:cubicBezTo>
                      <a:pt x="546" y="43"/>
                      <a:pt x="546" y="43"/>
                      <a:pt x="546" y="43"/>
                    </a:cubicBezTo>
                    <a:cubicBezTo>
                      <a:pt x="546" y="42"/>
                      <a:pt x="546" y="42"/>
                      <a:pt x="547" y="42"/>
                    </a:cubicBezTo>
                    <a:cubicBezTo>
                      <a:pt x="547" y="42"/>
                      <a:pt x="547" y="42"/>
                      <a:pt x="547" y="42"/>
                    </a:cubicBezTo>
                    <a:cubicBezTo>
                      <a:pt x="548" y="42"/>
                      <a:pt x="548" y="42"/>
                      <a:pt x="548" y="42"/>
                    </a:cubicBezTo>
                    <a:cubicBezTo>
                      <a:pt x="549" y="42"/>
                      <a:pt x="549" y="42"/>
                      <a:pt x="550" y="42"/>
                    </a:cubicBezTo>
                    <a:cubicBezTo>
                      <a:pt x="550" y="42"/>
                      <a:pt x="550" y="42"/>
                      <a:pt x="550" y="42"/>
                    </a:cubicBezTo>
                    <a:cubicBezTo>
                      <a:pt x="550" y="42"/>
                      <a:pt x="550" y="42"/>
                      <a:pt x="550" y="42"/>
                    </a:cubicBezTo>
                    <a:cubicBezTo>
                      <a:pt x="550" y="40"/>
                      <a:pt x="550" y="40"/>
                      <a:pt x="549" y="40"/>
                    </a:cubicBezTo>
                    <a:cubicBezTo>
                      <a:pt x="549" y="39"/>
                      <a:pt x="549" y="39"/>
                      <a:pt x="549" y="39"/>
                    </a:cubicBezTo>
                    <a:cubicBezTo>
                      <a:pt x="550" y="39"/>
                      <a:pt x="551" y="40"/>
                      <a:pt x="552" y="40"/>
                    </a:cubicBezTo>
                    <a:cubicBezTo>
                      <a:pt x="552" y="39"/>
                      <a:pt x="552" y="39"/>
                      <a:pt x="553" y="38"/>
                    </a:cubicBezTo>
                    <a:cubicBezTo>
                      <a:pt x="554" y="38"/>
                      <a:pt x="555" y="38"/>
                      <a:pt x="556" y="38"/>
                    </a:cubicBezTo>
                    <a:cubicBezTo>
                      <a:pt x="556" y="37"/>
                      <a:pt x="556" y="38"/>
                      <a:pt x="556" y="37"/>
                    </a:cubicBezTo>
                    <a:cubicBezTo>
                      <a:pt x="556" y="37"/>
                      <a:pt x="556" y="37"/>
                      <a:pt x="556" y="37"/>
                    </a:cubicBezTo>
                    <a:cubicBezTo>
                      <a:pt x="555" y="37"/>
                      <a:pt x="554" y="37"/>
                      <a:pt x="553" y="37"/>
                    </a:cubicBezTo>
                    <a:cubicBezTo>
                      <a:pt x="553" y="36"/>
                      <a:pt x="553" y="36"/>
                      <a:pt x="553" y="36"/>
                    </a:cubicBezTo>
                    <a:cubicBezTo>
                      <a:pt x="554" y="36"/>
                      <a:pt x="554" y="36"/>
                      <a:pt x="554" y="36"/>
                    </a:cubicBezTo>
                    <a:cubicBezTo>
                      <a:pt x="554" y="36"/>
                      <a:pt x="554" y="36"/>
                      <a:pt x="555" y="35"/>
                    </a:cubicBezTo>
                    <a:cubicBezTo>
                      <a:pt x="555" y="35"/>
                      <a:pt x="555" y="36"/>
                      <a:pt x="556" y="36"/>
                    </a:cubicBezTo>
                    <a:cubicBezTo>
                      <a:pt x="556" y="36"/>
                      <a:pt x="556" y="36"/>
                      <a:pt x="556" y="36"/>
                    </a:cubicBezTo>
                    <a:cubicBezTo>
                      <a:pt x="556" y="36"/>
                      <a:pt x="556" y="36"/>
                      <a:pt x="556" y="36"/>
                    </a:cubicBezTo>
                    <a:cubicBezTo>
                      <a:pt x="556" y="36"/>
                      <a:pt x="556" y="36"/>
                      <a:pt x="556" y="36"/>
                    </a:cubicBezTo>
                    <a:cubicBezTo>
                      <a:pt x="558" y="36"/>
                      <a:pt x="558" y="36"/>
                      <a:pt x="558" y="36"/>
                    </a:cubicBezTo>
                    <a:cubicBezTo>
                      <a:pt x="558" y="37"/>
                      <a:pt x="558" y="37"/>
                      <a:pt x="558" y="37"/>
                    </a:cubicBezTo>
                    <a:cubicBezTo>
                      <a:pt x="559" y="37"/>
                      <a:pt x="560" y="36"/>
                      <a:pt x="560" y="35"/>
                    </a:cubicBezTo>
                    <a:cubicBezTo>
                      <a:pt x="561" y="35"/>
                      <a:pt x="561" y="35"/>
                      <a:pt x="561" y="35"/>
                    </a:cubicBezTo>
                    <a:cubicBezTo>
                      <a:pt x="561" y="35"/>
                      <a:pt x="561" y="35"/>
                      <a:pt x="561" y="35"/>
                    </a:cubicBezTo>
                    <a:cubicBezTo>
                      <a:pt x="562" y="35"/>
                      <a:pt x="562" y="35"/>
                      <a:pt x="562" y="35"/>
                    </a:cubicBezTo>
                    <a:cubicBezTo>
                      <a:pt x="562" y="34"/>
                      <a:pt x="561" y="34"/>
                      <a:pt x="561" y="33"/>
                    </a:cubicBezTo>
                    <a:cubicBezTo>
                      <a:pt x="562" y="33"/>
                      <a:pt x="562" y="33"/>
                      <a:pt x="562" y="33"/>
                    </a:cubicBezTo>
                    <a:cubicBezTo>
                      <a:pt x="562" y="33"/>
                      <a:pt x="562" y="33"/>
                      <a:pt x="563" y="32"/>
                    </a:cubicBezTo>
                    <a:cubicBezTo>
                      <a:pt x="563" y="33"/>
                      <a:pt x="563" y="32"/>
                      <a:pt x="563" y="33"/>
                    </a:cubicBezTo>
                    <a:cubicBezTo>
                      <a:pt x="563" y="34"/>
                      <a:pt x="563" y="34"/>
                      <a:pt x="563" y="34"/>
                    </a:cubicBezTo>
                    <a:cubicBezTo>
                      <a:pt x="564" y="34"/>
                      <a:pt x="564" y="34"/>
                      <a:pt x="564" y="34"/>
                    </a:cubicBezTo>
                    <a:cubicBezTo>
                      <a:pt x="564" y="34"/>
                      <a:pt x="564" y="34"/>
                      <a:pt x="564" y="34"/>
                    </a:cubicBezTo>
                    <a:cubicBezTo>
                      <a:pt x="565" y="34"/>
                      <a:pt x="565" y="34"/>
                      <a:pt x="565" y="34"/>
                    </a:cubicBezTo>
                    <a:cubicBezTo>
                      <a:pt x="565" y="33"/>
                      <a:pt x="565" y="34"/>
                      <a:pt x="566" y="34"/>
                    </a:cubicBezTo>
                    <a:cubicBezTo>
                      <a:pt x="566" y="32"/>
                      <a:pt x="567" y="32"/>
                      <a:pt x="569" y="32"/>
                    </a:cubicBezTo>
                    <a:cubicBezTo>
                      <a:pt x="569" y="31"/>
                      <a:pt x="569" y="31"/>
                      <a:pt x="569" y="31"/>
                    </a:cubicBezTo>
                    <a:cubicBezTo>
                      <a:pt x="570" y="31"/>
                      <a:pt x="570" y="31"/>
                      <a:pt x="570" y="31"/>
                    </a:cubicBezTo>
                    <a:cubicBezTo>
                      <a:pt x="570" y="31"/>
                      <a:pt x="570" y="31"/>
                      <a:pt x="571" y="30"/>
                    </a:cubicBezTo>
                    <a:cubicBezTo>
                      <a:pt x="571" y="30"/>
                      <a:pt x="572" y="29"/>
                      <a:pt x="573" y="29"/>
                    </a:cubicBezTo>
                    <a:cubicBezTo>
                      <a:pt x="574" y="28"/>
                      <a:pt x="573" y="29"/>
                      <a:pt x="574" y="28"/>
                    </a:cubicBezTo>
                    <a:cubicBezTo>
                      <a:pt x="575" y="28"/>
                      <a:pt x="578" y="29"/>
                      <a:pt x="580" y="28"/>
                    </a:cubicBezTo>
                    <a:cubicBezTo>
                      <a:pt x="580" y="28"/>
                      <a:pt x="580" y="28"/>
                      <a:pt x="580" y="28"/>
                    </a:cubicBezTo>
                    <a:cubicBezTo>
                      <a:pt x="580" y="28"/>
                      <a:pt x="580" y="28"/>
                      <a:pt x="580" y="28"/>
                    </a:cubicBezTo>
                    <a:cubicBezTo>
                      <a:pt x="580" y="27"/>
                      <a:pt x="580" y="27"/>
                      <a:pt x="580" y="27"/>
                    </a:cubicBezTo>
                    <a:cubicBezTo>
                      <a:pt x="583" y="27"/>
                      <a:pt x="583" y="27"/>
                      <a:pt x="583" y="27"/>
                    </a:cubicBezTo>
                    <a:cubicBezTo>
                      <a:pt x="583" y="27"/>
                      <a:pt x="583" y="27"/>
                      <a:pt x="583" y="27"/>
                    </a:cubicBezTo>
                    <a:cubicBezTo>
                      <a:pt x="583" y="27"/>
                      <a:pt x="584" y="27"/>
                      <a:pt x="585" y="27"/>
                    </a:cubicBezTo>
                    <a:cubicBezTo>
                      <a:pt x="587" y="26"/>
                      <a:pt x="589" y="25"/>
                      <a:pt x="591" y="24"/>
                    </a:cubicBezTo>
                    <a:cubicBezTo>
                      <a:pt x="591" y="23"/>
                      <a:pt x="591" y="23"/>
                      <a:pt x="591" y="23"/>
                    </a:cubicBezTo>
                    <a:cubicBezTo>
                      <a:pt x="590" y="23"/>
                      <a:pt x="590" y="23"/>
                      <a:pt x="590" y="23"/>
                    </a:cubicBezTo>
                    <a:cubicBezTo>
                      <a:pt x="590" y="23"/>
                      <a:pt x="590" y="23"/>
                      <a:pt x="590" y="23"/>
                    </a:cubicBezTo>
                    <a:cubicBezTo>
                      <a:pt x="588" y="23"/>
                      <a:pt x="586" y="24"/>
                      <a:pt x="584" y="24"/>
                    </a:cubicBezTo>
                    <a:cubicBezTo>
                      <a:pt x="584" y="25"/>
                      <a:pt x="584" y="25"/>
                      <a:pt x="584" y="25"/>
                    </a:cubicBezTo>
                    <a:cubicBezTo>
                      <a:pt x="582" y="25"/>
                      <a:pt x="581" y="24"/>
                      <a:pt x="580" y="25"/>
                    </a:cubicBezTo>
                    <a:cubicBezTo>
                      <a:pt x="579" y="25"/>
                      <a:pt x="579" y="25"/>
                      <a:pt x="579" y="25"/>
                    </a:cubicBezTo>
                    <a:cubicBezTo>
                      <a:pt x="579" y="25"/>
                      <a:pt x="579" y="25"/>
                      <a:pt x="579" y="25"/>
                    </a:cubicBezTo>
                    <a:cubicBezTo>
                      <a:pt x="579" y="25"/>
                      <a:pt x="579" y="24"/>
                      <a:pt x="580" y="24"/>
                    </a:cubicBezTo>
                    <a:cubicBezTo>
                      <a:pt x="580" y="24"/>
                      <a:pt x="580" y="24"/>
                      <a:pt x="580" y="24"/>
                    </a:cubicBezTo>
                    <a:cubicBezTo>
                      <a:pt x="582" y="24"/>
                      <a:pt x="582" y="24"/>
                      <a:pt x="582" y="24"/>
                    </a:cubicBezTo>
                    <a:cubicBezTo>
                      <a:pt x="582" y="24"/>
                      <a:pt x="582" y="24"/>
                      <a:pt x="582" y="24"/>
                    </a:cubicBezTo>
                    <a:cubicBezTo>
                      <a:pt x="583" y="23"/>
                      <a:pt x="584" y="24"/>
                      <a:pt x="585" y="23"/>
                    </a:cubicBezTo>
                    <a:cubicBezTo>
                      <a:pt x="585" y="23"/>
                      <a:pt x="585" y="23"/>
                      <a:pt x="585" y="23"/>
                    </a:cubicBezTo>
                    <a:cubicBezTo>
                      <a:pt x="585" y="22"/>
                      <a:pt x="585" y="23"/>
                      <a:pt x="585" y="22"/>
                    </a:cubicBezTo>
                    <a:cubicBezTo>
                      <a:pt x="585" y="22"/>
                      <a:pt x="585" y="22"/>
                      <a:pt x="585" y="22"/>
                    </a:cubicBezTo>
                    <a:cubicBezTo>
                      <a:pt x="585" y="22"/>
                      <a:pt x="586" y="22"/>
                      <a:pt x="587" y="22"/>
                    </a:cubicBezTo>
                    <a:cubicBezTo>
                      <a:pt x="587" y="23"/>
                      <a:pt x="587" y="23"/>
                      <a:pt x="587" y="23"/>
                    </a:cubicBezTo>
                    <a:cubicBezTo>
                      <a:pt x="587" y="23"/>
                      <a:pt x="588" y="22"/>
                      <a:pt x="588" y="22"/>
                    </a:cubicBezTo>
                    <a:cubicBezTo>
                      <a:pt x="589" y="22"/>
                      <a:pt x="589" y="22"/>
                      <a:pt x="589" y="22"/>
                    </a:cubicBezTo>
                    <a:cubicBezTo>
                      <a:pt x="589" y="22"/>
                      <a:pt x="589" y="22"/>
                      <a:pt x="589" y="22"/>
                    </a:cubicBezTo>
                    <a:cubicBezTo>
                      <a:pt x="591" y="22"/>
                      <a:pt x="591" y="22"/>
                      <a:pt x="591" y="22"/>
                    </a:cubicBezTo>
                    <a:cubicBezTo>
                      <a:pt x="591" y="21"/>
                      <a:pt x="592" y="21"/>
                      <a:pt x="592" y="20"/>
                    </a:cubicBezTo>
                    <a:cubicBezTo>
                      <a:pt x="595" y="20"/>
                      <a:pt x="595" y="20"/>
                      <a:pt x="595" y="20"/>
                    </a:cubicBezTo>
                    <a:cubicBezTo>
                      <a:pt x="595" y="19"/>
                      <a:pt x="595" y="19"/>
                      <a:pt x="595" y="19"/>
                    </a:cubicBezTo>
                    <a:cubicBezTo>
                      <a:pt x="596" y="19"/>
                      <a:pt x="597" y="19"/>
                      <a:pt x="597" y="19"/>
                    </a:cubicBezTo>
                    <a:cubicBezTo>
                      <a:pt x="598" y="18"/>
                      <a:pt x="598" y="18"/>
                      <a:pt x="599" y="17"/>
                    </a:cubicBezTo>
                    <a:cubicBezTo>
                      <a:pt x="601" y="17"/>
                      <a:pt x="601" y="17"/>
                      <a:pt x="601" y="17"/>
                    </a:cubicBezTo>
                    <a:cubicBezTo>
                      <a:pt x="601" y="17"/>
                      <a:pt x="601" y="17"/>
                      <a:pt x="601" y="17"/>
                    </a:cubicBezTo>
                    <a:cubicBezTo>
                      <a:pt x="601" y="17"/>
                      <a:pt x="602" y="17"/>
                      <a:pt x="603" y="17"/>
                    </a:cubicBezTo>
                    <a:cubicBezTo>
                      <a:pt x="603" y="16"/>
                      <a:pt x="603" y="16"/>
                      <a:pt x="604" y="15"/>
                    </a:cubicBezTo>
                    <a:cubicBezTo>
                      <a:pt x="604" y="14"/>
                      <a:pt x="604" y="14"/>
                      <a:pt x="604" y="14"/>
                    </a:cubicBezTo>
                    <a:cubicBezTo>
                      <a:pt x="603" y="14"/>
                      <a:pt x="603" y="14"/>
                      <a:pt x="603" y="14"/>
                    </a:cubicBezTo>
                    <a:cubicBezTo>
                      <a:pt x="602" y="13"/>
                      <a:pt x="601" y="14"/>
                      <a:pt x="599" y="14"/>
                    </a:cubicBezTo>
                    <a:cubicBezTo>
                      <a:pt x="599" y="13"/>
                      <a:pt x="599" y="13"/>
                      <a:pt x="599" y="13"/>
                    </a:cubicBezTo>
                    <a:cubicBezTo>
                      <a:pt x="597" y="13"/>
                      <a:pt x="597" y="13"/>
                      <a:pt x="597" y="13"/>
                    </a:cubicBezTo>
                    <a:cubicBezTo>
                      <a:pt x="597" y="13"/>
                      <a:pt x="597" y="13"/>
                      <a:pt x="597" y="13"/>
                    </a:cubicBezTo>
                    <a:cubicBezTo>
                      <a:pt x="596" y="13"/>
                      <a:pt x="596" y="13"/>
                      <a:pt x="595" y="13"/>
                    </a:cubicBezTo>
                    <a:cubicBezTo>
                      <a:pt x="595" y="13"/>
                      <a:pt x="595" y="12"/>
                      <a:pt x="595" y="12"/>
                    </a:cubicBezTo>
                    <a:cubicBezTo>
                      <a:pt x="594" y="11"/>
                      <a:pt x="593" y="11"/>
                      <a:pt x="592" y="11"/>
                    </a:cubicBezTo>
                    <a:cubicBezTo>
                      <a:pt x="592" y="11"/>
                      <a:pt x="592" y="11"/>
                      <a:pt x="592" y="11"/>
                    </a:cubicBezTo>
                    <a:cubicBezTo>
                      <a:pt x="592" y="10"/>
                      <a:pt x="591" y="10"/>
                      <a:pt x="590" y="10"/>
                    </a:cubicBezTo>
                    <a:cubicBezTo>
                      <a:pt x="590" y="10"/>
                      <a:pt x="590" y="10"/>
                      <a:pt x="590" y="10"/>
                    </a:cubicBezTo>
                    <a:cubicBezTo>
                      <a:pt x="588" y="10"/>
                      <a:pt x="588" y="10"/>
                      <a:pt x="588" y="10"/>
                    </a:cubicBezTo>
                    <a:cubicBezTo>
                      <a:pt x="588" y="9"/>
                      <a:pt x="588" y="9"/>
                      <a:pt x="588" y="9"/>
                    </a:cubicBezTo>
                    <a:cubicBezTo>
                      <a:pt x="587" y="9"/>
                      <a:pt x="587" y="9"/>
                      <a:pt x="587" y="9"/>
                    </a:cubicBezTo>
                    <a:cubicBezTo>
                      <a:pt x="587" y="9"/>
                      <a:pt x="587" y="9"/>
                      <a:pt x="587" y="9"/>
                    </a:cubicBezTo>
                    <a:cubicBezTo>
                      <a:pt x="586" y="9"/>
                      <a:pt x="586" y="9"/>
                      <a:pt x="586" y="9"/>
                    </a:cubicBezTo>
                    <a:cubicBezTo>
                      <a:pt x="586" y="9"/>
                      <a:pt x="586" y="9"/>
                      <a:pt x="586" y="9"/>
                    </a:cubicBezTo>
                    <a:cubicBezTo>
                      <a:pt x="583" y="9"/>
                      <a:pt x="583" y="9"/>
                      <a:pt x="583" y="9"/>
                    </a:cubicBezTo>
                    <a:cubicBezTo>
                      <a:pt x="583" y="8"/>
                      <a:pt x="583" y="8"/>
                      <a:pt x="583" y="8"/>
                    </a:cubicBezTo>
                    <a:cubicBezTo>
                      <a:pt x="582" y="8"/>
                      <a:pt x="582" y="8"/>
                      <a:pt x="581" y="8"/>
                    </a:cubicBezTo>
                    <a:cubicBezTo>
                      <a:pt x="581" y="9"/>
                      <a:pt x="581" y="9"/>
                      <a:pt x="581" y="9"/>
                    </a:cubicBezTo>
                    <a:cubicBezTo>
                      <a:pt x="580" y="9"/>
                      <a:pt x="580" y="9"/>
                      <a:pt x="579" y="8"/>
                    </a:cubicBezTo>
                    <a:cubicBezTo>
                      <a:pt x="578" y="9"/>
                      <a:pt x="577" y="11"/>
                      <a:pt x="576" y="12"/>
                    </a:cubicBezTo>
                    <a:cubicBezTo>
                      <a:pt x="575" y="12"/>
                      <a:pt x="575" y="12"/>
                      <a:pt x="574" y="12"/>
                    </a:cubicBezTo>
                    <a:cubicBezTo>
                      <a:pt x="574" y="12"/>
                      <a:pt x="574" y="12"/>
                      <a:pt x="574" y="12"/>
                    </a:cubicBezTo>
                    <a:cubicBezTo>
                      <a:pt x="573" y="12"/>
                      <a:pt x="573" y="12"/>
                      <a:pt x="573" y="12"/>
                    </a:cubicBezTo>
                    <a:cubicBezTo>
                      <a:pt x="573" y="13"/>
                      <a:pt x="573" y="13"/>
                      <a:pt x="573" y="13"/>
                    </a:cubicBezTo>
                    <a:cubicBezTo>
                      <a:pt x="573" y="13"/>
                      <a:pt x="572" y="13"/>
                      <a:pt x="572" y="13"/>
                    </a:cubicBezTo>
                    <a:cubicBezTo>
                      <a:pt x="572" y="13"/>
                      <a:pt x="572" y="13"/>
                      <a:pt x="572" y="14"/>
                    </a:cubicBezTo>
                    <a:cubicBezTo>
                      <a:pt x="571" y="14"/>
                      <a:pt x="571" y="13"/>
                      <a:pt x="570" y="13"/>
                    </a:cubicBezTo>
                    <a:cubicBezTo>
                      <a:pt x="570" y="14"/>
                      <a:pt x="570" y="14"/>
                      <a:pt x="570" y="14"/>
                    </a:cubicBezTo>
                    <a:cubicBezTo>
                      <a:pt x="570" y="14"/>
                      <a:pt x="569" y="14"/>
                      <a:pt x="569" y="14"/>
                    </a:cubicBezTo>
                    <a:cubicBezTo>
                      <a:pt x="569" y="14"/>
                      <a:pt x="569" y="14"/>
                      <a:pt x="569" y="14"/>
                    </a:cubicBezTo>
                    <a:cubicBezTo>
                      <a:pt x="567" y="14"/>
                      <a:pt x="567" y="14"/>
                      <a:pt x="567" y="14"/>
                    </a:cubicBezTo>
                    <a:cubicBezTo>
                      <a:pt x="566" y="14"/>
                      <a:pt x="566" y="15"/>
                      <a:pt x="565" y="15"/>
                    </a:cubicBezTo>
                    <a:cubicBezTo>
                      <a:pt x="565" y="15"/>
                      <a:pt x="565" y="15"/>
                      <a:pt x="565" y="15"/>
                    </a:cubicBezTo>
                    <a:cubicBezTo>
                      <a:pt x="565" y="16"/>
                      <a:pt x="565" y="15"/>
                      <a:pt x="565" y="15"/>
                    </a:cubicBezTo>
                    <a:cubicBezTo>
                      <a:pt x="564" y="15"/>
                      <a:pt x="564" y="15"/>
                      <a:pt x="564" y="15"/>
                    </a:cubicBezTo>
                    <a:cubicBezTo>
                      <a:pt x="565" y="15"/>
                      <a:pt x="565" y="15"/>
                      <a:pt x="565" y="15"/>
                    </a:cubicBezTo>
                    <a:cubicBezTo>
                      <a:pt x="565" y="14"/>
                      <a:pt x="567" y="13"/>
                      <a:pt x="568" y="13"/>
                    </a:cubicBezTo>
                    <a:cubicBezTo>
                      <a:pt x="568" y="13"/>
                      <a:pt x="568" y="13"/>
                      <a:pt x="568" y="13"/>
                    </a:cubicBezTo>
                    <a:cubicBezTo>
                      <a:pt x="571" y="13"/>
                      <a:pt x="571" y="13"/>
                      <a:pt x="571" y="13"/>
                    </a:cubicBezTo>
                    <a:cubicBezTo>
                      <a:pt x="571" y="12"/>
                      <a:pt x="571" y="12"/>
                      <a:pt x="571" y="12"/>
                    </a:cubicBezTo>
                    <a:cubicBezTo>
                      <a:pt x="571" y="12"/>
                      <a:pt x="571" y="12"/>
                      <a:pt x="571" y="12"/>
                    </a:cubicBezTo>
                    <a:cubicBezTo>
                      <a:pt x="571" y="12"/>
                      <a:pt x="571" y="12"/>
                      <a:pt x="571" y="12"/>
                    </a:cubicBezTo>
                    <a:cubicBezTo>
                      <a:pt x="572" y="12"/>
                      <a:pt x="572" y="12"/>
                      <a:pt x="572" y="12"/>
                    </a:cubicBezTo>
                    <a:cubicBezTo>
                      <a:pt x="572" y="12"/>
                      <a:pt x="572" y="12"/>
                      <a:pt x="572" y="12"/>
                    </a:cubicBezTo>
                    <a:cubicBezTo>
                      <a:pt x="573" y="12"/>
                      <a:pt x="573" y="12"/>
                      <a:pt x="573" y="12"/>
                    </a:cubicBezTo>
                    <a:cubicBezTo>
                      <a:pt x="573" y="11"/>
                      <a:pt x="573" y="11"/>
                      <a:pt x="573" y="11"/>
                    </a:cubicBezTo>
                    <a:cubicBezTo>
                      <a:pt x="575" y="10"/>
                      <a:pt x="575" y="10"/>
                      <a:pt x="576" y="8"/>
                    </a:cubicBezTo>
                    <a:cubicBezTo>
                      <a:pt x="575" y="8"/>
                      <a:pt x="574" y="8"/>
                      <a:pt x="573" y="8"/>
                    </a:cubicBezTo>
                    <a:cubicBezTo>
                      <a:pt x="573" y="8"/>
                      <a:pt x="573" y="7"/>
                      <a:pt x="573" y="7"/>
                    </a:cubicBezTo>
                    <a:cubicBezTo>
                      <a:pt x="572" y="7"/>
                      <a:pt x="571" y="7"/>
                      <a:pt x="570" y="7"/>
                    </a:cubicBezTo>
                    <a:cubicBezTo>
                      <a:pt x="570" y="8"/>
                      <a:pt x="570" y="8"/>
                      <a:pt x="570" y="8"/>
                    </a:cubicBezTo>
                    <a:cubicBezTo>
                      <a:pt x="569" y="8"/>
                      <a:pt x="566" y="8"/>
                      <a:pt x="565" y="8"/>
                    </a:cubicBezTo>
                    <a:cubicBezTo>
                      <a:pt x="565" y="8"/>
                      <a:pt x="565" y="8"/>
                      <a:pt x="565" y="8"/>
                    </a:cubicBezTo>
                    <a:cubicBezTo>
                      <a:pt x="564" y="8"/>
                      <a:pt x="563" y="8"/>
                      <a:pt x="562" y="8"/>
                    </a:cubicBezTo>
                    <a:cubicBezTo>
                      <a:pt x="562" y="8"/>
                      <a:pt x="562" y="7"/>
                      <a:pt x="561" y="7"/>
                    </a:cubicBezTo>
                    <a:cubicBezTo>
                      <a:pt x="561" y="7"/>
                      <a:pt x="561" y="8"/>
                      <a:pt x="560" y="7"/>
                    </a:cubicBezTo>
                    <a:cubicBezTo>
                      <a:pt x="559" y="7"/>
                      <a:pt x="556" y="7"/>
                      <a:pt x="556" y="7"/>
                    </a:cubicBezTo>
                    <a:cubicBezTo>
                      <a:pt x="555" y="7"/>
                      <a:pt x="554" y="8"/>
                      <a:pt x="553" y="8"/>
                    </a:cubicBezTo>
                    <a:cubicBezTo>
                      <a:pt x="553" y="10"/>
                      <a:pt x="553" y="10"/>
                      <a:pt x="553" y="10"/>
                    </a:cubicBezTo>
                    <a:cubicBezTo>
                      <a:pt x="552" y="10"/>
                      <a:pt x="552" y="10"/>
                      <a:pt x="552" y="10"/>
                    </a:cubicBezTo>
                    <a:cubicBezTo>
                      <a:pt x="552" y="9"/>
                      <a:pt x="552" y="9"/>
                      <a:pt x="552" y="9"/>
                    </a:cubicBezTo>
                    <a:cubicBezTo>
                      <a:pt x="550" y="10"/>
                      <a:pt x="548" y="10"/>
                      <a:pt x="546" y="11"/>
                    </a:cubicBezTo>
                    <a:cubicBezTo>
                      <a:pt x="546" y="12"/>
                      <a:pt x="546" y="12"/>
                      <a:pt x="546" y="13"/>
                    </a:cubicBezTo>
                    <a:cubicBezTo>
                      <a:pt x="546" y="13"/>
                      <a:pt x="546" y="13"/>
                      <a:pt x="546" y="13"/>
                    </a:cubicBezTo>
                    <a:cubicBezTo>
                      <a:pt x="545" y="13"/>
                      <a:pt x="545" y="12"/>
                      <a:pt x="544" y="12"/>
                    </a:cubicBezTo>
                    <a:cubicBezTo>
                      <a:pt x="543" y="12"/>
                      <a:pt x="543" y="12"/>
                      <a:pt x="543" y="12"/>
                    </a:cubicBezTo>
                    <a:cubicBezTo>
                      <a:pt x="543" y="11"/>
                      <a:pt x="543" y="11"/>
                      <a:pt x="542" y="11"/>
                    </a:cubicBezTo>
                    <a:cubicBezTo>
                      <a:pt x="542" y="11"/>
                      <a:pt x="542" y="11"/>
                      <a:pt x="542" y="11"/>
                    </a:cubicBezTo>
                    <a:cubicBezTo>
                      <a:pt x="542" y="10"/>
                      <a:pt x="542" y="10"/>
                      <a:pt x="542" y="10"/>
                    </a:cubicBezTo>
                    <a:cubicBezTo>
                      <a:pt x="540" y="10"/>
                      <a:pt x="539" y="10"/>
                      <a:pt x="537" y="11"/>
                    </a:cubicBezTo>
                    <a:cubicBezTo>
                      <a:pt x="534" y="11"/>
                      <a:pt x="528" y="10"/>
                      <a:pt x="526" y="11"/>
                    </a:cubicBezTo>
                    <a:cubicBezTo>
                      <a:pt x="525" y="11"/>
                      <a:pt x="526" y="11"/>
                      <a:pt x="525" y="12"/>
                    </a:cubicBezTo>
                    <a:cubicBezTo>
                      <a:pt x="527" y="13"/>
                      <a:pt x="526" y="13"/>
                      <a:pt x="527" y="13"/>
                    </a:cubicBezTo>
                    <a:cubicBezTo>
                      <a:pt x="527" y="14"/>
                      <a:pt x="527" y="14"/>
                      <a:pt x="527" y="14"/>
                    </a:cubicBezTo>
                    <a:cubicBezTo>
                      <a:pt x="529" y="14"/>
                      <a:pt x="529" y="14"/>
                      <a:pt x="529" y="14"/>
                    </a:cubicBezTo>
                    <a:cubicBezTo>
                      <a:pt x="529" y="14"/>
                      <a:pt x="529" y="14"/>
                      <a:pt x="529" y="14"/>
                    </a:cubicBezTo>
                    <a:cubicBezTo>
                      <a:pt x="530" y="15"/>
                      <a:pt x="530" y="15"/>
                      <a:pt x="532" y="16"/>
                    </a:cubicBezTo>
                    <a:cubicBezTo>
                      <a:pt x="531" y="16"/>
                      <a:pt x="531" y="16"/>
                      <a:pt x="531" y="17"/>
                    </a:cubicBezTo>
                    <a:cubicBezTo>
                      <a:pt x="531" y="17"/>
                      <a:pt x="531" y="17"/>
                      <a:pt x="531" y="17"/>
                    </a:cubicBezTo>
                    <a:cubicBezTo>
                      <a:pt x="530" y="17"/>
                      <a:pt x="530" y="17"/>
                      <a:pt x="530" y="17"/>
                    </a:cubicBezTo>
                    <a:cubicBezTo>
                      <a:pt x="530" y="16"/>
                      <a:pt x="530" y="16"/>
                      <a:pt x="530" y="15"/>
                    </a:cubicBezTo>
                    <a:cubicBezTo>
                      <a:pt x="530" y="15"/>
                      <a:pt x="530" y="15"/>
                      <a:pt x="530" y="15"/>
                    </a:cubicBezTo>
                    <a:cubicBezTo>
                      <a:pt x="530" y="15"/>
                      <a:pt x="530" y="15"/>
                      <a:pt x="530" y="15"/>
                    </a:cubicBezTo>
                    <a:cubicBezTo>
                      <a:pt x="529" y="15"/>
                      <a:pt x="527" y="15"/>
                      <a:pt x="526" y="14"/>
                    </a:cubicBezTo>
                    <a:cubicBezTo>
                      <a:pt x="526" y="14"/>
                      <a:pt x="526" y="14"/>
                      <a:pt x="526" y="13"/>
                    </a:cubicBezTo>
                    <a:cubicBezTo>
                      <a:pt x="525" y="13"/>
                      <a:pt x="525" y="13"/>
                      <a:pt x="525" y="13"/>
                    </a:cubicBezTo>
                    <a:cubicBezTo>
                      <a:pt x="523" y="13"/>
                      <a:pt x="523" y="13"/>
                      <a:pt x="523" y="14"/>
                    </a:cubicBezTo>
                    <a:cubicBezTo>
                      <a:pt x="520" y="14"/>
                      <a:pt x="520" y="14"/>
                      <a:pt x="520" y="14"/>
                    </a:cubicBezTo>
                    <a:cubicBezTo>
                      <a:pt x="519" y="13"/>
                      <a:pt x="519" y="13"/>
                      <a:pt x="519" y="13"/>
                    </a:cubicBezTo>
                    <a:cubicBezTo>
                      <a:pt x="519" y="13"/>
                      <a:pt x="519" y="13"/>
                      <a:pt x="519" y="13"/>
                    </a:cubicBezTo>
                    <a:cubicBezTo>
                      <a:pt x="519" y="12"/>
                      <a:pt x="519" y="12"/>
                      <a:pt x="519" y="12"/>
                    </a:cubicBezTo>
                    <a:cubicBezTo>
                      <a:pt x="518" y="12"/>
                      <a:pt x="518" y="12"/>
                      <a:pt x="518" y="12"/>
                    </a:cubicBezTo>
                    <a:cubicBezTo>
                      <a:pt x="518" y="14"/>
                      <a:pt x="518" y="14"/>
                      <a:pt x="518" y="14"/>
                    </a:cubicBezTo>
                    <a:cubicBezTo>
                      <a:pt x="518" y="14"/>
                      <a:pt x="518" y="14"/>
                      <a:pt x="518" y="14"/>
                    </a:cubicBezTo>
                    <a:cubicBezTo>
                      <a:pt x="518" y="14"/>
                      <a:pt x="517" y="15"/>
                      <a:pt x="516" y="16"/>
                    </a:cubicBezTo>
                    <a:cubicBezTo>
                      <a:pt x="514" y="16"/>
                      <a:pt x="514" y="16"/>
                      <a:pt x="514" y="16"/>
                    </a:cubicBezTo>
                    <a:cubicBezTo>
                      <a:pt x="514" y="15"/>
                      <a:pt x="514" y="15"/>
                      <a:pt x="514" y="14"/>
                    </a:cubicBezTo>
                    <a:cubicBezTo>
                      <a:pt x="513" y="14"/>
                      <a:pt x="513" y="14"/>
                      <a:pt x="512" y="15"/>
                    </a:cubicBezTo>
                    <a:cubicBezTo>
                      <a:pt x="512" y="16"/>
                      <a:pt x="512" y="16"/>
                      <a:pt x="513" y="16"/>
                    </a:cubicBezTo>
                    <a:cubicBezTo>
                      <a:pt x="513" y="17"/>
                      <a:pt x="513" y="17"/>
                      <a:pt x="513" y="17"/>
                    </a:cubicBezTo>
                    <a:cubicBezTo>
                      <a:pt x="514" y="17"/>
                      <a:pt x="514" y="17"/>
                      <a:pt x="514" y="17"/>
                    </a:cubicBezTo>
                    <a:cubicBezTo>
                      <a:pt x="515" y="17"/>
                      <a:pt x="515" y="17"/>
                      <a:pt x="515" y="17"/>
                    </a:cubicBezTo>
                    <a:cubicBezTo>
                      <a:pt x="517" y="17"/>
                      <a:pt x="517" y="17"/>
                      <a:pt x="517" y="17"/>
                    </a:cubicBezTo>
                    <a:cubicBezTo>
                      <a:pt x="517" y="18"/>
                      <a:pt x="517" y="18"/>
                      <a:pt x="517" y="18"/>
                    </a:cubicBezTo>
                    <a:cubicBezTo>
                      <a:pt x="517" y="18"/>
                      <a:pt x="518" y="18"/>
                      <a:pt x="518" y="18"/>
                    </a:cubicBezTo>
                    <a:cubicBezTo>
                      <a:pt x="518" y="18"/>
                      <a:pt x="518" y="18"/>
                      <a:pt x="518" y="18"/>
                    </a:cubicBezTo>
                    <a:cubicBezTo>
                      <a:pt x="517" y="18"/>
                      <a:pt x="517" y="18"/>
                      <a:pt x="517" y="18"/>
                    </a:cubicBezTo>
                    <a:cubicBezTo>
                      <a:pt x="517" y="19"/>
                      <a:pt x="517" y="19"/>
                      <a:pt x="517" y="19"/>
                    </a:cubicBezTo>
                    <a:cubicBezTo>
                      <a:pt x="517" y="19"/>
                      <a:pt x="517" y="19"/>
                      <a:pt x="516" y="19"/>
                    </a:cubicBezTo>
                    <a:cubicBezTo>
                      <a:pt x="516" y="18"/>
                      <a:pt x="516" y="18"/>
                      <a:pt x="516" y="18"/>
                    </a:cubicBezTo>
                    <a:cubicBezTo>
                      <a:pt x="515" y="18"/>
                      <a:pt x="513" y="17"/>
                      <a:pt x="512" y="17"/>
                    </a:cubicBezTo>
                    <a:cubicBezTo>
                      <a:pt x="512" y="16"/>
                      <a:pt x="512" y="16"/>
                      <a:pt x="512" y="16"/>
                    </a:cubicBezTo>
                    <a:cubicBezTo>
                      <a:pt x="508" y="15"/>
                      <a:pt x="508" y="15"/>
                      <a:pt x="508" y="15"/>
                    </a:cubicBezTo>
                    <a:cubicBezTo>
                      <a:pt x="508" y="15"/>
                      <a:pt x="508" y="15"/>
                      <a:pt x="508" y="15"/>
                    </a:cubicBezTo>
                    <a:cubicBezTo>
                      <a:pt x="507" y="15"/>
                      <a:pt x="507" y="15"/>
                      <a:pt x="507" y="15"/>
                    </a:cubicBezTo>
                    <a:cubicBezTo>
                      <a:pt x="507" y="15"/>
                      <a:pt x="507" y="15"/>
                      <a:pt x="507" y="14"/>
                    </a:cubicBezTo>
                    <a:cubicBezTo>
                      <a:pt x="506" y="14"/>
                      <a:pt x="505" y="14"/>
                      <a:pt x="504" y="14"/>
                    </a:cubicBezTo>
                    <a:cubicBezTo>
                      <a:pt x="504" y="15"/>
                      <a:pt x="505" y="15"/>
                      <a:pt x="505" y="16"/>
                    </a:cubicBezTo>
                    <a:cubicBezTo>
                      <a:pt x="504" y="16"/>
                      <a:pt x="504" y="16"/>
                      <a:pt x="504" y="16"/>
                    </a:cubicBezTo>
                    <a:cubicBezTo>
                      <a:pt x="504" y="18"/>
                      <a:pt x="505" y="19"/>
                      <a:pt x="506" y="19"/>
                    </a:cubicBezTo>
                    <a:cubicBezTo>
                      <a:pt x="506" y="21"/>
                      <a:pt x="506" y="21"/>
                      <a:pt x="506" y="21"/>
                    </a:cubicBezTo>
                    <a:cubicBezTo>
                      <a:pt x="505" y="20"/>
                      <a:pt x="504" y="19"/>
                      <a:pt x="503" y="18"/>
                    </a:cubicBezTo>
                    <a:cubicBezTo>
                      <a:pt x="503" y="18"/>
                      <a:pt x="503" y="18"/>
                      <a:pt x="503" y="18"/>
                    </a:cubicBezTo>
                    <a:cubicBezTo>
                      <a:pt x="503" y="20"/>
                      <a:pt x="503" y="20"/>
                      <a:pt x="503" y="20"/>
                    </a:cubicBezTo>
                    <a:cubicBezTo>
                      <a:pt x="501" y="19"/>
                      <a:pt x="501" y="18"/>
                      <a:pt x="500" y="17"/>
                    </a:cubicBezTo>
                    <a:cubicBezTo>
                      <a:pt x="500" y="17"/>
                      <a:pt x="500" y="17"/>
                      <a:pt x="500" y="17"/>
                    </a:cubicBezTo>
                    <a:cubicBezTo>
                      <a:pt x="499" y="17"/>
                      <a:pt x="499" y="17"/>
                      <a:pt x="499" y="17"/>
                    </a:cubicBezTo>
                    <a:cubicBezTo>
                      <a:pt x="499" y="16"/>
                      <a:pt x="499" y="16"/>
                      <a:pt x="499" y="16"/>
                    </a:cubicBezTo>
                    <a:cubicBezTo>
                      <a:pt x="497" y="16"/>
                      <a:pt x="497" y="16"/>
                      <a:pt x="497" y="16"/>
                    </a:cubicBezTo>
                    <a:cubicBezTo>
                      <a:pt x="497" y="16"/>
                      <a:pt x="497" y="16"/>
                      <a:pt x="497" y="16"/>
                    </a:cubicBezTo>
                    <a:cubicBezTo>
                      <a:pt x="497" y="16"/>
                      <a:pt x="497" y="16"/>
                      <a:pt x="497" y="16"/>
                    </a:cubicBezTo>
                    <a:cubicBezTo>
                      <a:pt x="497" y="15"/>
                      <a:pt x="497" y="15"/>
                      <a:pt x="497" y="15"/>
                    </a:cubicBezTo>
                    <a:cubicBezTo>
                      <a:pt x="495" y="15"/>
                      <a:pt x="494" y="15"/>
                      <a:pt x="492" y="15"/>
                    </a:cubicBezTo>
                    <a:cubicBezTo>
                      <a:pt x="492" y="15"/>
                      <a:pt x="492" y="15"/>
                      <a:pt x="492" y="15"/>
                    </a:cubicBezTo>
                    <a:cubicBezTo>
                      <a:pt x="492" y="15"/>
                      <a:pt x="491" y="14"/>
                      <a:pt x="490" y="14"/>
                    </a:cubicBezTo>
                    <a:cubicBezTo>
                      <a:pt x="490" y="13"/>
                      <a:pt x="490" y="14"/>
                      <a:pt x="489" y="13"/>
                    </a:cubicBezTo>
                    <a:cubicBezTo>
                      <a:pt x="485" y="13"/>
                      <a:pt x="485" y="13"/>
                      <a:pt x="485" y="13"/>
                    </a:cubicBezTo>
                    <a:cubicBezTo>
                      <a:pt x="485" y="14"/>
                      <a:pt x="486" y="14"/>
                      <a:pt x="486" y="15"/>
                    </a:cubicBezTo>
                    <a:cubicBezTo>
                      <a:pt x="486" y="15"/>
                      <a:pt x="486" y="15"/>
                      <a:pt x="486" y="15"/>
                    </a:cubicBezTo>
                    <a:cubicBezTo>
                      <a:pt x="487" y="16"/>
                      <a:pt x="486" y="15"/>
                      <a:pt x="487" y="16"/>
                    </a:cubicBezTo>
                    <a:cubicBezTo>
                      <a:pt x="487" y="16"/>
                      <a:pt x="487" y="16"/>
                      <a:pt x="487" y="16"/>
                    </a:cubicBezTo>
                    <a:cubicBezTo>
                      <a:pt x="486" y="16"/>
                      <a:pt x="485" y="16"/>
                      <a:pt x="485" y="16"/>
                    </a:cubicBezTo>
                    <a:cubicBezTo>
                      <a:pt x="485" y="16"/>
                      <a:pt x="485" y="16"/>
                      <a:pt x="485" y="16"/>
                    </a:cubicBezTo>
                    <a:cubicBezTo>
                      <a:pt x="484" y="15"/>
                      <a:pt x="482" y="16"/>
                      <a:pt x="482" y="16"/>
                    </a:cubicBezTo>
                    <a:cubicBezTo>
                      <a:pt x="481" y="16"/>
                      <a:pt x="480" y="16"/>
                      <a:pt x="479" y="16"/>
                    </a:cubicBezTo>
                    <a:cubicBezTo>
                      <a:pt x="479" y="17"/>
                      <a:pt x="479" y="17"/>
                      <a:pt x="480" y="19"/>
                    </a:cubicBezTo>
                    <a:cubicBezTo>
                      <a:pt x="480" y="19"/>
                      <a:pt x="481" y="19"/>
                      <a:pt x="482" y="18"/>
                    </a:cubicBezTo>
                    <a:cubicBezTo>
                      <a:pt x="482" y="19"/>
                      <a:pt x="482" y="19"/>
                      <a:pt x="482" y="19"/>
                    </a:cubicBezTo>
                    <a:cubicBezTo>
                      <a:pt x="483" y="19"/>
                      <a:pt x="484" y="20"/>
                      <a:pt x="485" y="19"/>
                    </a:cubicBezTo>
                    <a:cubicBezTo>
                      <a:pt x="485" y="19"/>
                      <a:pt x="485" y="19"/>
                      <a:pt x="485" y="19"/>
                    </a:cubicBezTo>
                    <a:cubicBezTo>
                      <a:pt x="486" y="19"/>
                      <a:pt x="486" y="19"/>
                      <a:pt x="486" y="19"/>
                    </a:cubicBezTo>
                    <a:cubicBezTo>
                      <a:pt x="486" y="19"/>
                      <a:pt x="486" y="19"/>
                      <a:pt x="486" y="19"/>
                    </a:cubicBezTo>
                    <a:cubicBezTo>
                      <a:pt x="487" y="19"/>
                      <a:pt x="488" y="20"/>
                      <a:pt x="490" y="18"/>
                    </a:cubicBezTo>
                    <a:cubicBezTo>
                      <a:pt x="491" y="19"/>
                      <a:pt x="491" y="19"/>
                      <a:pt x="492" y="19"/>
                    </a:cubicBezTo>
                    <a:cubicBezTo>
                      <a:pt x="492" y="20"/>
                      <a:pt x="492" y="20"/>
                      <a:pt x="492" y="20"/>
                    </a:cubicBezTo>
                    <a:cubicBezTo>
                      <a:pt x="491" y="20"/>
                      <a:pt x="491" y="20"/>
                      <a:pt x="490" y="20"/>
                    </a:cubicBezTo>
                    <a:cubicBezTo>
                      <a:pt x="490" y="22"/>
                      <a:pt x="490" y="22"/>
                      <a:pt x="490" y="22"/>
                    </a:cubicBezTo>
                    <a:cubicBezTo>
                      <a:pt x="490" y="22"/>
                      <a:pt x="490" y="22"/>
                      <a:pt x="490" y="22"/>
                    </a:cubicBezTo>
                    <a:cubicBezTo>
                      <a:pt x="490" y="23"/>
                      <a:pt x="490" y="23"/>
                      <a:pt x="490" y="23"/>
                    </a:cubicBezTo>
                    <a:cubicBezTo>
                      <a:pt x="490" y="23"/>
                      <a:pt x="490" y="23"/>
                      <a:pt x="490" y="23"/>
                    </a:cubicBezTo>
                    <a:cubicBezTo>
                      <a:pt x="490" y="22"/>
                      <a:pt x="489" y="21"/>
                      <a:pt x="489" y="20"/>
                    </a:cubicBezTo>
                    <a:cubicBezTo>
                      <a:pt x="488" y="20"/>
                      <a:pt x="487" y="20"/>
                      <a:pt x="486" y="21"/>
                    </a:cubicBezTo>
                    <a:cubicBezTo>
                      <a:pt x="486" y="21"/>
                      <a:pt x="486" y="21"/>
                      <a:pt x="486" y="21"/>
                    </a:cubicBezTo>
                    <a:cubicBezTo>
                      <a:pt x="486" y="21"/>
                      <a:pt x="486" y="21"/>
                      <a:pt x="486" y="21"/>
                    </a:cubicBezTo>
                    <a:cubicBezTo>
                      <a:pt x="486" y="22"/>
                      <a:pt x="487" y="22"/>
                      <a:pt x="488" y="23"/>
                    </a:cubicBezTo>
                    <a:cubicBezTo>
                      <a:pt x="488" y="24"/>
                      <a:pt x="488" y="24"/>
                      <a:pt x="488" y="24"/>
                    </a:cubicBezTo>
                    <a:cubicBezTo>
                      <a:pt x="487" y="24"/>
                      <a:pt x="487" y="24"/>
                      <a:pt x="487" y="24"/>
                    </a:cubicBezTo>
                    <a:cubicBezTo>
                      <a:pt x="487" y="23"/>
                      <a:pt x="486" y="21"/>
                      <a:pt x="485" y="21"/>
                    </a:cubicBezTo>
                    <a:cubicBezTo>
                      <a:pt x="484" y="21"/>
                      <a:pt x="483" y="20"/>
                      <a:pt x="482" y="20"/>
                    </a:cubicBezTo>
                    <a:cubicBezTo>
                      <a:pt x="481" y="20"/>
                      <a:pt x="481" y="20"/>
                      <a:pt x="480" y="21"/>
                    </a:cubicBezTo>
                    <a:cubicBezTo>
                      <a:pt x="480" y="21"/>
                      <a:pt x="481" y="21"/>
                      <a:pt x="481" y="22"/>
                    </a:cubicBezTo>
                    <a:cubicBezTo>
                      <a:pt x="481" y="22"/>
                      <a:pt x="481" y="22"/>
                      <a:pt x="481" y="22"/>
                    </a:cubicBezTo>
                    <a:cubicBezTo>
                      <a:pt x="481" y="22"/>
                      <a:pt x="480" y="22"/>
                      <a:pt x="480" y="21"/>
                    </a:cubicBezTo>
                    <a:cubicBezTo>
                      <a:pt x="480" y="21"/>
                      <a:pt x="480" y="21"/>
                      <a:pt x="480" y="21"/>
                    </a:cubicBezTo>
                    <a:cubicBezTo>
                      <a:pt x="479" y="21"/>
                      <a:pt x="479" y="21"/>
                      <a:pt x="478" y="21"/>
                    </a:cubicBezTo>
                    <a:cubicBezTo>
                      <a:pt x="478" y="20"/>
                      <a:pt x="478" y="20"/>
                      <a:pt x="478" y="19"/>
                    </a:cubicBezTo>
                    <a:cubicBezTo>
                      <a:pt x="477" y="19"/>
                      <a:pt x="476" y="19"/>
                      <a:pt x="476" y="18"/>
                    </a:cubicBezTo>
                    <a:cubicBezTo>
                      <a:pt x="476" y="18"/>
                      <a:pt x="476" y="18"/>
                      <a:pt x="476" y="18"/>
                    </a:cubicBezTo>
                    <a:cubicBezTo>
                      <a:pt x="476" y="18"/>
                      <a:pt x="475" y="18"/>
                      <a:pt x="475" y="18"/>
                    </a:cubicBezTo>
                    <a:cubicBezTo>
                      <a:pt x="475" y="19"/>
                      <a:pt x="475" y="19"/>
                      <a:pt x="475" y="19"/>
                    </a:cubicBezTo>
                    <a:cubicBezTo>
                      <a:pt x="474" y="19"/>
                      <a:pt x="473" y="19"/>
                      <a:pt x="472" y="19"/>
                    </a:cubicBezTo>
                    <a:cubicBezTo>
                      <a:pt x="472" y="20"/>
                      <a:pt x="472" y="20"/>
                      <a:pt x="471" y="21"/>
                    </a:cubicBezTo>
                    <a:cubicBezTo>
                      <a:pt x="471" y="21"/>
                      <a:pt x="470" y="21"/>
                      <a:pt x="470" y="21"/>
                    </a:cubicBezTo>
                    <a:cubicBezTo>
                      <a:pt x="470" y="21"/>
                      <a:pt x="470" y="22"/>
                      <a:pt x="470" y="22"/>
                    </a:cubicBezTo>
                    <a:cubicBezTo>
                      <a:pt x="469" y="22"/>
                      <a:pt x="469" y="22"/>
                      <a:pt x="468" y="23"/>
                    </a:cubicBezTo>
                    <a:cubicBezTo>
                      <a:pt x="467" y="23"/>
                      <a:pt x="467" y="23"/>
                      <a:pt x="467" y="22"/>
                    </a:cubicBezTo>
                    <a:cubicBezTo>
                      <a:pt x="467" y="22"/>
                      <a:pt x="467" y="22"/>
                      <a:pt x="467" y="22"/>
                    </a:cubicBezTo>
                    <a:cubicBezTo>
                      <a:pt x="466" y="22"/>
                      <a:pt x="466" y="22"/>
                      <a:pt x="466" y="22"/>
                    </a:cubicBezTo>
                    <a:cubicBezTo>
                      <a:pt x="466" y="22"/>
                      <a:pt x="466" y="22"/>
                      <a:pt x="466" y="22"/>
                    </a:cubicBezTo>
                    <a:cubicBezTo>
                      <a:pt x="465" y="21"/>
                      <a:pt x="463" y="22"/>
                      <a:pt x="462" y="21"/>
                    </a:cubicBezTo>
                    <a:cubicBezTo>
                      <a:pt x="462" y="21"/>
                      <a:pt x="462" y="21"/>
                      <a:pt x="462" y="21"/>
                    </a:cubicBezTo>
                    <a:cubicBezTo>
                      <a:pt x="462" y="22"/>
                      <a:pt x="462" y="22"/>
                      <a:pt x="462" y="22"/>
                    </a:cubicBezTo>
                    <a:cubicBezTo>
                      <a:pt x="461" y="22"/>
                      <a:pt x="461" y="22"/>
                      <a:pt x="461" y="22"/>
                    </a:cubicBezTo>
                    <a:cubicBezTo>
                      <a:pt x="461" y="22"/>
                      <a:pt x="461" y="22"/>
                      <a:pt x="461" y="22"/>
                    </a:cubicBezTo>
                    <a:cubicBezTo>
                      <a:pt x="460" y="22"/>
                      <a:pt x="460" y="22"/>
                      <a:pt x="458" y="22"/>
                    </a:cubicBezTo>
                    <a:cubicBezTo>
                      <a:pt x="458" y="23"/>
                      <a:pt x="458" y="23"/>
                      <a:pt x="458" y="24"/>
                    </a:cubicBezTo>
                    <a:cubicBezTo>
                      <a:pt x="460" y="23"/>
                      <a:pt x="464" y="22"/>
                      <a:pt x="465" y="24"/>
                    </a:cubicBezTo>
                    <a:cubicBezTo>
                      <a:pt x="464" y="23"/>
                      <a:pt x="463" y="23"/>
                      <a:pt x="462" y="24"/>
                    </a:cubicBezTo>
                    <a:cubicBezTo>
                      <a:pt x="461" y="24"/>
                      <a:pt x="461" y="24"/>
                      <a:pt x="461" y="25"/>
                    </a:cubicBezTo>
                    <a:cubicBezTo>
                      <a:pt x="463" y="25"/>
                      <a:pt x="462" y="25"/>
                      <a:pt x="464" y="25"/>
                    </a:cubicBezTo>
                    <a:cubicBezTo>
                      <a:pt x="467" y="25"/>
                      <a:pt x="467" y="25"/>
                      <a:pt x="467" y="25"/>
                    </a:cubicBezTo>
                    <a:cubicBezTo>
                      <a:pt x="467" y="24"/>
                      <a:pt x="467" y="24"/>
                      <a:pt x="467" y="24"/>
                    </a:cubicBezTo>
                    <a:cubicBezTo>
                      <a:pt x="468" y="24"/>
                      <a:pt x="469" y="25"/>
                      <a:pt x="470" y="24"/>
                    </a:cubicBezTo>
                    <a:cubicBezTo>
                      <a:pt x="471" y="24"/>
                      <a:pt x="471" y="24"/>
                      <a:pt x="472" y="25"/>
                    </a:cubicBezTo>
                    <a:cubicBezTo>
                      <a:pt x="471" y="25"/>
                      <a:pt x="469" y="25"/>
                      <a:pt x="468" y="25"/>
                    </a:cubicBezTo>
                    <a:cubicBezTo>
                      <a:pt x="466" y="26"/>
                      <a:pt x="464" y="26"/>
                      <a:pt x="462" y="27"/>
                    </a:cubicBezTo>
                    <a:cubicBezTo>
                      <a:pt x="462" y="27"/>
                      <a:pt x="462" y="27"/>
                      <a:pt x="462" y="27"/>
                    </a:cubicBezTo>
                    <a:cubicBezTo>
                      <a:pt x="461" y="27"/>
                      <a:pt x="461" y="27"/>
                      <a:pt x="461" y="27"/>
                    </a:cubicBezTo>
                    <a:cubicBezTo>
                      <a:pt x="461" y="28"/>
                      <a:pt x="462" y="28"/>
                      <a:pt x="462" y="29"/>
                    </a:cubicBezTo>
                    <a:cubicBezTo>
                      <a:pt x="463" y="29"/>
                      <a:pt x="463" y="28"/>
                      <a:pt x="464" y="28"/>
                    </a:cubicBezTo>
                    <a:cubicBezTo>
                      <a:pt x="464" y="27"/>
                      <a:pt x="464" y="27"/>
                      <a:pt x="464" y="27"/>
                    </a:cubicBezTo>
                    <a:cubicBezTo>
                      <a:pt x="466" y="27"/>
                      <a:pt x="466" y="27"/>
                      <a:pt x="466" y="27"/>
                    </a:cubicBezTo>
                    <a:cubicBezTo>
                      <a:pt x="466" y="27"/>
                      <a:pt x="466" y="27"/>
                      <a:pt x="466" y="27"/>
                    </a:cubicBezTo>
                    <a:cubicBezTo>
                      <a:pt x="468" y="27"/>
                      <a:pt x="468" y="27"/>
                      <a:pt x="468" y="27"/>
                    </a:cubicBezTo>
                    <a:cubicBezTo>
                      <a:pt x="468" y="27"/>
                      <a:pt x="468" y="27"/>
                      <a:pt x="468" y="27"/>
                    </a:cubicBezTo>
                    <a:cubicBezTo>
                      <a:pt x="468" y="27"/>
                      <a:pt x="468" y="27"/>
                      <a:pt x="468" y="27"/>
                    </a:cubicBezTo>
                    <a:cubicBezTo>
                      <a:pt x="468" y="26"/>
                      <a:pt x="468" y="26"/>
                      <a:pt x="468" y="26"/>
                    </a:cubicBezTo>
                    <a:cubicBezTo>
                      <a:pt x="472" y="26"/>
                      <a:pt x="472" y="26"/>
                      <a:pt x="472" y="26"/>
                    </a:cubicBezTo>
                    <a:cubicBezTo>
                      <a:pt x="473" y="26"/>
                      <a:pt x="474" y="26"/>
                      <a:pt x="475" y="25"/>
                    </a:cubicBezTo>
                    <a:cubicBezTo>
                      <a:pt x="475" y="26"/>
                      <a:pt x="475" y="26"/>
                      <a:pt x="475" y="26"/>
                    </a:cubicBezTo>
                    <a:cubicBezTo>
                      <a:pt x="474" y="26"/>
                      <a:pt x="473" y="27"/>
                      <a:pt x="472" y="27"/>
                    </a:cubicBezTo>
                    <a:cubicBezTo>
                      <a:pt x="472" y="27"/>
                      <a:pt x="471" y="27"/>
                      <a:pt x="471" y="27"/>
                    </a:cubicBezTo>
                    <a:cubicBezTo>
                      <a:pt x="470" y="27"/>
                      <a:pt x="469" y="27"/>
                      <a:pt x="469" y="27"/>
                    </a:cubicBezTo>
                    <a:cubicBezTo>
                      <a:pt x="468" y="27"/>
                      <a:pt x="468" y="28"/>
                      <a:pt x="468" y="28"/>
                    </a:cubicBezTo>
                    <a:cubicBezTo>
                      <a:pt x="468" y="28"/>
                      <a:pt x="468" y="28"/>
                      <a:pt x="468" y="28"/>
                    </a:cubicBezTo>
                    <a:cubicBezTo>
                      <a:pt x="468" y="28"/>
                      <a:pt x="468" y="28"/>
                      <a:pt x="468" y="28"/>
                    </a:cubicBezTo>
                    <a:cubicBezTo>
                      <a:pt x="465" y="28"/>
                      <a:pt x="465" y="28"/>
                      <a:pt x="465" y="28"/>
                    </a:cubicBezTo>
                    <a:cubicBezTo>
                      <a:pt x="465" y="28"/>
                      <a:pt x="465" y="29"/>
                      <a:pt x="465" y="29"/>
                    </a:cubicBezTo>
                    <a:cubicBezTo>
                      <a:pt x="464" y="29"/>
                      <a:pt x="464" y="29"/>
                      <a:pt x="464" y="29"/>
                    </a:cubicBezTo>
                    <a:cubicBezTo>
                      <a:pt x="464" y="29"/>
                      <a:pt x="464" y="30"/>
                      <a:pt x="463" y="30"/>
                    </a:cubicBezTo>
                    <a:cubicBezTo>
                      <a:pt x="464" y="30"/>
                      <a:pt x="465" y="31"/>
                      <a:pt x="466" y="31"/>
                    </a:cubicBezTo>
                    <a:cubicBezTo>
                      <a:pt x="466" y="31"/>
                      <a:pt x="466" y="31"/>
                      <a:pt x="466" y="31"/>
                    </a:cubicBezTo>
                    <a:cubicBezTo>
                      <a:pt x="466" y="31"/>
                      <a:pt x="466" y="31"/>
                      <a:pt x="466" y="31"/>
                    </a:cubicBezTo>
                    <a:cubicBezTo>
                      <a:pt x="466" y="30"/>
                      <a:pt x="466" y="30"/>
                      <a:pt x="466" y="30"/>
                    </a:cubicBezTo>
                    <a:cubicBezTo>
                      <a:pt x="467" y="30"/>
                      <a:pt x="467" y="30"/>
                      <a:pt x="467" y="30"/>
                    </a:cubicBezTo>
                    <a:cubicBezTo>
                      <a:pt x="467" y="30"/>
                      <a:pt x="467" y="30"/>
                      <a:pt x="467" y="30"/>
                    </a:cubicBezTo>
                    <a:cubicBezTo>
                      <a:pt x="468" y="30"/>
                      <a:pt x="468" y="30"/>
                      <a:pt x="468" y="30"/>
                    </a:cubicBezTo>
                    <a:cubicBezTo>
                      <a:pt x="473" y="30"/>
                      <a:pt x="473" y="30"/>
                      <a:pt x="473" y="30"/>
                    </a:cubicBezTo>
                    <a:cubicBezTo>
                      <a:pt x="473" y="31"/>
                      <a:pt x="473" y="31"/>
                      <a:pt x="473" y="31"/>
                    </a:cubicBezTo>
                    <a:cubicBezTo>
                      <a:pt x="473" y="31"/>
                      <a:pt x="474" y="31"/>
                      <a:pt x="475" y="30"/>
                    </a:cubicBezTo>
                    <a:cubicBezTo>
                      <a:pt x="475" y="30"/>
                      <a:pt x="475" y="30"/>
                      <a:pt x="475" y="30"/>
                    </a:cubicBezTo>
                    <a:cubicBezTo>
                      <a:pt x="475" y="30"/>
                      <a:pt x="475" y="30"/>
                      <a:pt x="475" y="30"/>
                    </a:cubicBezTo>
                    <a:cubicBezTo>
                      <a:pt x="477" y="30"/>
                      <a:pt x="477" y="30"/>
                      <a:pt x="477" y="30"/>
                    </a:cubicBezTo>
                    <a:cubicBezTo>
                      <a:pt x="477" y="30"/>
                      <a:pt x="477" y="30"/>
                      <a:pt x="477" y="30"/>
                    </a:cubicBezTo>
                    <a:cubicBezTo>
                      <a:pt x="478" y="30"/>
                      <a:pt x="478" y="30"/>
                      <a:pt x="478" y="30"/>
                    </a:cubicBezTo>
                    <a:cubicBezTo>
                      <a:pt x="478" y="30"/>
                      <a:pt x="478" y="30"/>
                      <a:pt x="478" y="31"/>
                    </a:cubicBezTo>
                    <a:cubicBezTo>
                      <a:pt x="479" y="31"/>
                      <a:pt x="480" y="31"/>
                      <a:pt x="481" y="31"/>
                    </a:cubicBezTo>
                    <a:cubicBezTo>
                      <a:pt x="481" y="31"/>
                      <a:pt x="482" y="30"/>
                      <a:pt x="482" y="30"/>
                    </a:cubicBezTo>
                    <a:cubicBezTo>
                      <a:pt x="482" y="30"/>
                      <a:pt x="482" y="30"/>
                      <a:pt x="482" y="30"/>
                    </a:cubicBezTo>
                    <a:cubicBezTo>
                      <a:pt x="483" y="30"/>
                      <a:pt x="483" y="29"/>
                      <a:pt x="483" y="29"/>
                    </a:cubicBezTo>
                    <a:cubicBezTo>
                      <a:pt x="484" y="29"/>
                      <a:pt x="484" y="29"/>
                      <a:pt x="484" y="29"/>
                    </a:cubicBezTo>
                    <a:cubicBezTo>
                      <a:pt x="484" y="30"/>
                      <a:pt x="484" y="30"/>
                      <a:pt x="484" y="32"/>
                    </a:cubicBezTo>
                    <a:cubicBezTo>
                      <a:pt x="484" y="32"/>
                      <a:pt x="484" y="32"/>
                      <a:pt x="484" y="32"/>
                    </a:cubicBezTo>
                    <a:cubicBezTo>
                      <a:pt x="486" y="32"/>
                      <a:pt x="486" y="32"/>
                      <a:pt x="486" y="32"/>
                    </a:cubicBezTo>
                    <a:cubicBezTo>
                      <a:pt x="486" y="32"/>
                      <a:pt x="486" y="32"/>
                      <a:pt x="486" y="32"/>
                    </a:cubicBezTo>
                    <a:cubicBezTo>
                      <a:pt x="487" y="32"/>
                      <a:pt x="487" y="32"/>
                      <a:pt x="487" y="32"/>
                    </a:cubicBezTo>
                    <a:cubicBezTo>
                      <a:pt x="489" y="32"/>
                      <a:pt x="490" y="32"/>
                      <a:pt x="491" y="33"/>
                    </a:cubicBezTo>
                    <a:cubicBezTo>
                      <a:pt x="491" y="32"/>
                      <a:pt x="491" y="32"/>
                      <a:pt x="492" y="31"/>
                    </a:cubicBezTo>
                    <a:cubicBezTo>
                      <a:pt x="492" y="31"/>
                      <a:pt x="492" y="31"/>
                      <a:pt x="492" y="30"/>
                    </a:cubicBezTo>
                    <a:cubicBezTo>
                      <a:pt x="494" y="30"/>
                      <a:pt x="493" y="30"/>
                      <a:pt x="493" y="28"/>
                    </a:cubicBezTo>
                    <a:cubicBezTo>
                      <a:pt x="494" y="28"/>
                      <a:pt x="494" y="28"/>
                      <a:pt x="495" y="28"/>
                    </a:cubicBezTo>
                    <a:cubicBezTo>
                      <a:pt x="495" y="29"/>
                      <a:pt x="494" y="29"/>
                      <a:pt x="494" y="30"/>
                    </a:cubicBezTo>
                    <a:cubicBezTo>
                      <a:pt x="495" y="31"/>
                      <a:pt x="496" y="31"/>
                      <a:pt x="497" y="30"/>
                    </a:cubicBezTo>
                    <a:cubicBezTo>
                      <a:pt x="497" y="30"/>
                      <a:pt x="497" y="30"/>
                      <a:pt x="497" y="30"/>
                    </a:cubicBezTo>
                    <a:cubicBezTo>
                      <a:pt x="500" y="30"/>
                      <a:pt x="500" y="30"/>
                      <a:pt x="500" y="30"/>
                    </a:cubicBezTo>
                    <a:cubicBezTo>
                      <a:pt x="500" y="30"/>
                      <a:pt x="500" y="30"/>
                      <a:pt x="500" y="30"/>
                    </a:cubicBezTo>
                    <a:cubicBezTo>
                      <a:pt x="502" y="30"/>
                      <a:pt x="502" y="30"/>
                      <a:pt x="502" y="30"/>
                    </a:cubicBezTo>
                    <a:cubicBezTo>
                      <a:pt x="502" y="29"/>
                      <a:pt x="502" y="29"/>
                      <a:pt x="502" y="29"/>
                    </a:cubicBezTo>
                    <a:cubicBezTo>
                      <a:pt x="504" y="29"/>
                      <a:pt x="504" y="29"/>
                      <a:pt x="504" y="29"/>
                    </a:cubicBezTo>
                    <a:cubicBezTo>
                      <a:pt x="504" y="29"/>
                      <a:pt x="504" y="29"/>
                      <a:pt x="504" y="29"/>
                    </a:cubicBezTo>
                    <a:cubicBezTo>
                      <a:pt x="507" y="29"/>
                      <a:pt x="507" y="29"/>
                      <a:pt x="507" y="29"/>
                    </a:cubicBezTo>
                    <a:cubicBezTo>
                      <a:pt x="507" y="29"/>
                      <a:pt x="507" y="29"/>
                      <a:pt x="507" y="29"/>
                    </a:cubicBezTo>
                    <a:cubicBezTo>
                      <a:pt x="512" y="29"/>
                      <a:pt x="512" y="29"/>
                      <a:pt x="512" y="29"/>
                    </a:cubicBezTo>
                    <a:cubicBezTo>
                      <a:pt x="512" y="29"/>
                      <a:pt x="512" y="29"/>
                      <a:pt x="512" y="29"/>
                    </a:cubicBezTo>
                    <a:cubicBezTo>
                      <a:pt x="514" y="29"/>
                      <a:pt x="517" y="28"/>
                      <a:pt x="520" y="28"/>
                    </a:cubicBezTo>
                    <a:cubicBezTo>
                      <a:pt x="520" y="28"/>
                      <a:pt x="520" y="28"/>
                      <a:pt x="520" y="28"/>
                    </a:cubicBezTo>
                    <a:cubicBezTo>
                      <a:pt x="521" y="28"/>
                      <a:pt x="521" y="28"/>
                      <a:pt x="521" y="28"/>
                    </a:cubicBezTo>
                    <a:cubicBezTo>
                      <a:pt x="521" y="27"/>
                      <a:pt x="521" y="27"/>
                      <a:pt x="521" y="27"/>
                    </a:cubicBezTo>
                    <a:cubicBezTo>
                      <a:pt x="522" y="27"/>
                      <a:pt x="522" y="27"/>
                      <a:pt x="522" y="27"/>
                    </a:cubicBezTo>
                    <a:cubicBezTo>
                      <a:pt x="522" y="27"/>
                      <a:pt x="522" y="27"/>
                      <a:pt x="522" y="27"/>
                    </a:cubicBezTo>
                    <a:cubicBezTo>
                      <a:pt x="523" y="27"/>
                      <a:pt x="523" y="27"/>
                      <a:pt x="523" y="27"/>
                    </a:cubicBezTo>
                    <a:cubicBezTo>
                      <a:pt x="523" y="27"/>
                      <a:pt x="523" y="27"/>
                      <a:pt x="523" y="27"/>
                    </a:cubicBezTo>
                    <a:cubicBezTo>
                      <a:pt x="525" y="26"/>
                      <a:pt x="525" y="26"/>
                      <a:pt x="525" y="26"/>
                    </a:cubicBezTo>
                    <a:cubicBezTo>
                      <a:pt x="525" y="26"/>
                      <a:pt x="525" y="26"/>
                      <a:pt x="525" y="26"/>
                    </a:cubicBezTo>
                    <a:cubicBezTo>
                      <a:pt x="526" y="26"/>
                      <a:pt x="526" y="26"/>
                      <a:pt x="526" y="26"/>
                    </a:cubicBezTo>
                    <a:cubicBezTo>
                      <a:pt x="526" y="26"/>
                      <a:pt x="526" y="26"/>
                      <a:pt x="526" y="26"/>
                    </a:cubicBezTo>
                    <a:cubicBezTo>
                      <a:pt x="528" y="26"/>
                      <a:pt x="528" y="26"/>
                      <a:pt x="528" y="26"/>
                    </a:cubicBezTo>
                    <a:cubicBezTo>
                      <a:pt x="528" y="26"/>
                      <a:pt x="528" y="26"/>
                      <a:pt x="528" y="26"/>
                    </a:cubicBezTo>
                    <a:cubicBezTo>
                      <a:pt x="530" y="26"/>
                      <a:pt x="530" y="26"/>
                      <a:pt x="530" y="26"/>
                    </a:cubicBezTo>
                    <a:cubicBezTo>
                      <a:pt x="530" y="25"/>
                      <a:pt x="530" y="25"/>
                      <a:pt x="530" y="25"/>
                    </a:cubicBezTo>
                    <a:cubicBezTo>
                      <a:pt x="531" y="25"/>
                      <a:pt x="532" y="25"/>
                      <a:pt x="533" y="25"/>
                    </a:cubicBezTo>
                    <a:cubicBezTo>
                      <a:pt x="532" y="26"/>
                      <a:pt x="528" y="27"/>
                      <a:pt x="526" y="27"/>
                    </a:cubicBezTo>
                    <a:cubicBezTo>
                      <a:pt x="526" y="27"/>
                      <a:pt x="526" y="27"/>
                      <a:pt x="525" y="28"/>
                    </a:cubicBezTo>
                    <a:cubicBezTo>
                      <a:pt x="527" y="28"/>
                      <a:pt x="529" y="28"/>
                      <a:pt x="530" y="28"/>
                    </a:cubicBezTo>
                    <a:cubicBezTo>
                      <a:pt x="530" y="29"/>
                      <a:pt x="530" y="29"/>
                      <a:pt x="530" y="29"/>
                    </a:cubicBezTo>
                    <a:cubicBezTo>
                      <a:pt x="527" y="29"/>
                      <a:pt x="527" y="29"/>
                      <a:pt x="527" y="29"/>
                    </a:cubicBezTo>
                    <a:cubicBezTo>
                      <a:pt x="527" y="29"/>
                      <a:pt x="527" y="29"/>
                      <a:pt x="527" y="29"/>
                    </a:cubicBezTo>
                    <a:cubicBezTo>
                      <a:pt x="526" y="29"/>
                      <a:pt x="526" y="28"/>
                      <a:pt x="525" y="29"/>
                    </a:cubicBezTo>
                    <a:cubicBezTo>
                      <a:pt x="525" y="29"/>
                      <a:pt x="525" y="29"/>
                      <a:pt x="525" y="29"/>
                    </a:cubicBezTo>
                    <a:cubicBezTo>
                      <a:pt x="525" y="29"/>
                      <a:pt x="524" y="29"/>
                      <a:pt x="524" y="29"/>
                    </a:cubicBezTo>
                    <a:cubicBezTo>
                      <a:pt x="524" y="30"/>
                      <a:pt x="524" y="30"/>
                      <a:pt x="524" y="30"/>
                    </a:cubicBezTo>
                    <a:cubicBezTo>
                      <a:pt x="522" y="30"/>
                      <a:pt x="522" y="30"/>
                      <a:pt x="522" y="30"/>
                    </a:cubicBezTo>
                    <a:cubicBezTo>
                      <a:pt x="521" y="30"/>
                      <a:pt x="520" y="30"/>
                      <a:pt x="519" y="30"/>
                    </a:cubicBezTo>
                    <a:cubicBezTo>
                      <a:pt x="519" y="31"/>
                      <a:pt x="519" y="31"/>
                      <a:pt x="519" y="31"/>
                    </a:cubicBezTo>
                    <a:cubicBezTo>
                      <a:pt x="518" y="31"/>
                      <a:pt x="518" y="31"/>
                      <a:pt x="518" y="31"/>
                    </a:cubicBezTo>
                    <a:cubicBezTo>
                      <a:pt x="519" y="31"/>
                      <a:pt x="519" y="31"/>
                      <a:pt x="519" y="32"/>
                    </a:cubicBezTo>
                    <a:cubicBezTo>
                      <a:pt x="522" y="31"/>
                      <a:pt x="524" y="31"/>
                      <a:pt x="527" y="31"/>
                    </a:cubicBezTo>
                    <a:cubicBezTo>
                      <a:pt x="527" y="32"/>
                      <a:pt x="527" y="32"/>
                      <a:pt x="527" y="32"/>
                    </a:cubicBezTo>
                    <a:cubicBezTo>
                      <a:pt x="526" y="32"/>
                      <a:pt x="525" y="32"/>
                      <a:pt x="524" y="32"/>
                    </a:cubicBezTo>
                    <a:cubicBezTo>
                      <a:pt x="524" y="33"/>
                      <a:pt x="524" y="33"/>
                      <a:pt x="524" y="33"/>
                    </a:cubicBezTo>
                    <a:cubicBezTo>
                      <a:pt x="522" y="33"/>
                      <a:pt x="522" y="33"/>
                      <a:pt x="522" y="33"/>
                    </a:cubicBezTo>
                    <a:cubicBezTo>
                      <a:pt x="522" y="33"/>
                      <a:pt x="522" y="33"/>
                      <a:pt x="522" y="33"/>
                    </a:cubicBezTo>
                    <a:cubicBezTo>
                      <a:pt x="519" y="33"/>
                      <a:pt x="519" y="33"/>
                      <a:pt x="519" y="33"/>
                    </a:cubicBezTo>
                    <a:cubicBezTo>
                      <a:pt x="519" y="33"/>
                      <a:pt x="519" y="33"/>
                      <a:pt x="519" y="33"/>
                    </a:cubicBezTo>
                    <a:cubicBezTo>
                      <a:pt x="519" y="33"/>
                      <a:pt x="519" y="33"/>
                      <a:pt x="519" y="33"/>
                    </a:cubicBezTo>
                    <a:cubicBezTo>
                      <a:pt x="519" y="33"/>
                      <a:pt x="519" y="33"/>
                      <a:pt x="519" y="33"/>
                    </a:cubicBezTo>
                    <a:cubicBezTo>
                      <a:pt x="518" y="33"/>
                      <a:pt x="517" y="33"/>
                      <a:pt x="517" y="33"/>
                    </a:cubicBezTo>
                    <a:cubicBezTo>
                      <a:pt x="517" y="33"/>
                      <a:pt x="516" y="33"/>
                      <a:pt x="516" y="34"/>
                    </a:cubicBezTo>
                    <a:cubicBezTo>
                      <a:pt x="515" y="33"/>
                      <a:pt x="514" y="33"/>
                      <a:pt x="513" y="33"/>
                    </a:cubicBezTo>
                    <a:cubicBezTo>
                      <a:pt x="513" y="34"/>
                      <a:pt x="513" y="34"/>
                      <a:pt x="513" y="34"/>
                    </a:cubicBezTo>
                    <a:cubicBezTo>
                      <a:pt x="512" y="34"/>
                      <a:pt x="512" y="34"/>
                      <a:pt x="512" y="34"/>
                    </a:cubicBezTo>
                    <a:cubicBezTo>
                      <a:pt x="512" y="34"/>
                      <a:pt x="512" y="33"/>
                      <a:pt x="511" y="33"/>
                    </a:cubicBezTo>
                    <a:cubicBezTo>
                      <a:pt x="509" y="34"/>
                      <a:pt x="506" y="34"/>
                      <a:pt x="504" y="34"/>
                    </a:cubicBezTo>
                    <a:cubicBezTo>
                      <a:pt x="504" y="35"/>
                      <a:pt x="504" y="35"/>
                      <a:pt x="504" y="35"/>
                    </a:cubicBezTo>
                    <a:cubicBezTo>
                      <a:pt x="504" y="35"/>
                      <a:pt x="504" y="35"/>
                      <a:pt x="504" y="35"/>
                    </a:cubicBezTo>
                    <a:cubicBezTo>
                      <a:pt x="505" y="36"/>
                      <a:pt x="506" y="36"/>
                      <a:pt x="505" y="37"/>
                    </a:cubicBezTo>
                    <a:cubicBezTo>
                      <a:pt x="505" y="37"/>
                      <a:pt x="505" y="37"/>
                      <a:pt x="505" y="37"/>
                    </a:cubicBezTo>
                    <a:cubicBezTo>
                      <a:pt x="505" y="38"/>
                      <a:pt x="505" y="38"/>
                      <a:pt x="505" y="39"/>
                    </a:cubicBezTo>
                    <a:cubicBezTo>
                      <a:pt x="506" y="39"/>
                      <a:pt x="506" y="39"/>
                      <a:pt x="506" y="39"/>
                    </a:cubicBezTo>
                    <a:cubicBezTo>
                      <a:pt x="508" y="39"/>
                      <a:pt x="508" y="39"/>
                      <a:pt x="508" y="39"/>
                    </a:cubicBezTo>
                    <a:cubicBezTo>
                      <a:pt x="508" y="40"/>
                      <a:pt x="508" y="40"/>
                      <a:pt x="508" y="40"/>
                    </a:cubicBezTo>
                    <a:cubicBezTo>
                      <a:pt x="510" y="40"/>
                      <a:pt x="510" y="40"/>
                      <a:pt x="510" y="40"/>
                    </a:cubicBezTo>
                    <a:cubicBezTo>
                      <a:pt x="510" y="39"/>
                      <a:pt x="510" y="39"/>
                      <a:pt x="510" y="39"/>
                    </a:cubicBezTo>
                    <a:cubicBezTo>
                      <a:pt x="511" y="40"/>
                      <a:pt x="512" y="40"/>
                      <a:pt x="513" y="40"/>
                    </a:cubicBezTo>
                    <a:cubicBezTo>
                      <a:pt x="513" y="40"/>
                      <a:pt x="513" y="40"/>
                      <a:pt x="513" y="40"/>
                    </a:cubicBezTo>
                    <a:cubicBezTo>
                      <a:pt x="512" y="40"/>
                      <a:pt x="511" y="40"/>
                      <a:pt x="511" y="40"/>
                    </a:cubicBezTo>
                    <a:cubicBezTo>
                      <a:pt x="511" y="40"/>
                      <a:pt x="511" y="40"/>
                      <a:pt x="511" y="40"/>
                    </a:cubicBezTo>
                    <a:cubicBezTo>
                      <a:pt x="510" y="40"/>
                      <a:pt x="510" y="40"/>
                      <a:pt x="510" y="40"/>
                    </a:cubicBezTo>
                    <a:cubicBezTo>
                      <a:pt x="510" y="42"/>
                      <a:pt x="510" y="42"/>
                      <a:pt x="510" y="42"/>
                    </a:cubicBezTo>
                    <a:cubicBezTo>
                      <a:pt x="510" y="41"/>
                      <a:pt x="509" y="41"/>
                      <a:pt x="509" y="41"/>
                    </a:cubicBezTo>
                    <a:cubicBezTo>
                      <a:pt x="509" y="41"/>
                      <a:pt x="509" y="41"/>
                      <a:pt x="509" y="41"/>
                    </a:cubicBezTo>
                    <a:cubicBezTo>
                      <a:pt x="507" y="41"/>
                      <a:pt x="507" y="41"/>
                      <a:pt x="507" y="41"/>
                    </a:cubicBezTo>
                    <a:cubicBezTo>
                      <a:pt x="507" y="41"/>
                      <a:pt x="507" y="41"/>
                      <a:pt x="507" y="41"/>
                    </a:cubicBezTo>
                    <a:cubicBezTo>
                      <a:pt x="506" y="41"/>
                      <a:pt x="506" y="41"/>
                      <a:pt x="506" y="41"/>
                    </a:cubicBezTo>
                    <a:cubicBezTo>
                      <a:pt x="506" y="41"/>
                      <a:pt x="506" y="41"/>
                      <a:pt x="506" y="40"/>
                    </a:cubicBezTo>
                    <a:cubicBezTo>
                      <a:pt x="505" y="40"/>
                      <a:pt x="505" y="40"/>
                      <a:pt x="505" y="40"/>
                    </a:cubicBezTo>
                    <a:cubicBezTo>
                      <a:pt x="505" y="40"/>
                      <a:pt x="505" y="40"/>
                      <a:pt x="505" y="40"/>
                    </a:cubicBezTo>
                    <a:cubicBezTo>
                      <a:pt x="504" y="39"/>
                      <a:pt x="503" y="39"/>
                      <a:pt x="503" y="37"/>
                    </a:cubicBezTo>
                    <a:cubicBezTo>
                      <a:pt x="503" y="36"/>
                      <a:pt x="503" y="36"/>
                      <a:pt x="503" y="36"/>
                    </a:cubicBezTo>
                    <a:cubicBezTo>
                      <a:pt x="503" y="36"/>
                      <a:pt x="502" y="36"/>
                      <a:pt x="502" y="36"/>
                    </a:cubicBezTo>
                    <a:cubicBezTo>
                      <a:pt x="502" y="35"/>
                      <a:pt x="501" y="35"/>
                      <a:pt x="501" y="34"/>
                    </a:cubicBezTo>
                    <a:cubicBezTo>
                      <a:pt x="500" y="34"/>
                      <a:pt x="500" y="34"/>
                      <a:pt x="500" y="34"/>
                    </a:cubicBezTo>
                    <a:cubicBezTo>
                      <a:pt x="500" y="34"/>
                      <a:pt x="500" y="34"/>
                      <a:pt x="500" y="34"/>
                    </a:cubicBezTo>
                    <a:cubicBezTo>
                      <a:pt x="499" y="34"/>
                      <a:pt x="499" y="34"/>
                      <a:pt x="499" y="34"/>
                    </a:cubicBezTo>
                    <a:cubicBezTo>
                      <a:pt x="499" y="33"/>
                      <a:pt x="499" y="33"/>
                      <a:pt x="499" y="33"/>
                    </a:cubicBezTo>
                    <a:cubicBezTo>
                      <a:pt x="497" y="33"/>
                      <a:pt x="496" y="33"/>
                      <a:pt x="494" y="34"/>
                    </a:cubicBezTo>
                    <a:cubicBezTo>
                      <a:pt x="493" y="33"/>
                      <a:pt x="488" y="34"/>
                      <a:pt x="486" y="34"/>
                    </a:cubicBezTo>
                    <a:cubicBezTo>
                      <a:pt x="485" y="35"/>
                      <a:pt x="486" y="34"/>
                      <a:pt x="485" y="35"/>
                    </a:cubicBezTo>
                    <a:cubicBezTo>
                      <a:pt x="485" y="36"/>
                      <a:pt x="485" y="36"/>
                      <a:pt x="486" y="36"/>
                    </a:cubicBezTo>
                    <a:cubicBezTo>
                      <a:pt x="486" y="37"/>
                      <a:pt x="486" y="37"/>
                      <a:pt x="486" y="37"/>
                    </a:cubicBezTo>
                    <a:cubicBezTo>
                      <a:pt x="485" y="37"/>
                      <a:pt x="485" y="37"/>
                      <a:pt x="485" y="37"/>
                    </a:cubicBezTo>
                    <a:cubicBezTo>
                      <a:pt x="485" y="37"/>
                      <a:pt x="485" y="38"/>
                      <a:pt x="485" y="38"/>
                    </a:cubicBezTo>
                    <a:cubicBezTo>
                      <a:pt x="484" y="39"/>
                      <a:pt x="484" y="38"/>
                      <a:pt x="483" y="39"/>
                    </a:cubicBezTo>
                    <a:cubicBezTo>
                      <a:pt x="483" y="39"/>
                      <a:pt x="483" y="40"/>
                      <a:pt x="482" y="40"/>
                    </a:cubicBezTo>
                    <a:cubicBezTo>
                      <a:pt x="482" y="40"/>
                      <a:pt x="482" y="40"/>
                      <a:pt x="481" y="40"/>
                    </a:cubicBezTo>
                    <a:cubicBezTo>
                      <a:pt x="482" y="38"/>
                      <a:pt x="483" y="37"/>
                      <a:pt x="481" y="36"/>
                    </a:cubicBezTo>
                    <a:cubicBezTo>
                      <a:pt x="481" y="35"/>
                      <a:pt x="481" y="35"/>
                      <a:pt x="481" y="35"/>
                    </a:cubicBezTo>
                    <a:cubicBezTo>
                      <a:pt x="480" y="35"/>
                      <a:pt x="480" y="35"/>
                      <a:pt x="480" y="35"/>
                    </a:cubicBezTo>
                    <a:cubicBezTo>
                      <a:pt x="480" y="35"/>
                      <a:pt x="480" y="35"/>
                      <a:pt x="480" y="35"/>
                    </a:cubicBezTo>
                    <a:cubicBezTo>
                      <a:pt x="481" y="35"/>
                      <a:pt x="481" y="35"/>
                      <a:pt x="481" y="35"/>
                    </a:cubicBezTo>
                    <a:cubicBezTo>
                      <a:pt x="481" y="34"/>
                      <a:pt x="480" y="34"/>
                      <a:pt x="480" y="33"/>
                    </a:cubicBezTo>
                    <a:cubicBezTo>
                      <a:pt x="480" y="33"/>
                      <a:pt x="480" y="33"/>
                      <a:pt x="480" y="33"/>
                    </a:cubicBezTo>
                    <a:cubicBezTo>
                      <a:pt x="479" y="34"/>
                      <a:pt x="479" y="34"/>
                      <a:pt x="479" y="35"/>
                    </a:cubicBezTo>
                    <a:cubicBezTo>
                      <a:pt x="477" y="35"/>
                      <a:pt x="477" y="35"/>
                      <a:pt x="477" y="35"/>
                    </a:cubicBezTo>
                    <a:cubicBezTo>
                      <a:pt x="477" y="33"/>
                      <a:pt x="477" y="33"/>
                      <a:pt x="477" y="33"/>
                    </a:cubicBezTo>
                    <a:cubicBezTo>
                      <a:pt x="477" y="33"/>
                      <a:pt x="477" y="33"/>
                      <a:pt x="477" y="33"/>
                    </a:cubicBezTo>
                    <a:cubicBezTo>
                      <a:pt x="477" y="33"/>
                      <a:pt x="477" y="33"/>
                      <a:pt x="477" y="33"/>
                    </a:cubicBezTo>
                    <a:cubicBezTo>
                      <a:pt x="476" y="33"/>
                      <a:pt x="476" y="33"/>
                      <a:pt x="476" y="33"/>
                    </a:cubicBezTo>
                    <a:cubicBezTo>
                      <a:pt x="475" y="34"/>
                      <a:pt x="475" y="34"/>
                      <a:pt x="475" y="34"/>
                    </a:cubicBezTo>
                    <a:cubicBezTo>
                      <a:pt x="473" y="34"/>
                      <a:pt x="470" y="34"/>
                      <a:pt x="467" y="34"/>
                    </a:cubicBezTo>
                    <a:cubicBezTo>
                      <a:pt x="467" y="34"/>
                      <a:pt x="465" y="35"/>
                      <a:pt x="464" y="34"/>
                    </a:cubicBezTo>
                    <a:cubicBezTo>
                      <a:pt x="464" y="34"/>
                      <a:pt x="464" y="34"/>
                      <a:pt x="464" y="34"/>
                    </a:cubicBezTo>
                    <a:cubicBezTo>
                      <a:pt x="463" y="34"/>
                      <a:pt x="463" y="34"/>
                      <a:pt x="463" y="34"/>
                    </a:cubicBezTo>
                    <a:cubicBezTo>
                      <a:pt x="463" y="34"/>
                      <a:pt x="463" y="34"/>
                      <a:pt x="463" y="34"/>
                    </a:cubicBezTo>
                    <a:cubicBezTo>
                      <a:pt x="462" y="33"/>
                      <a:pt x="462" y="33"/>
                      <a:pt x="461" y="33"/>
                    </a:cubicBezTo>
                    <a:cubicBezTo>
                      <a:pt x="461" y="33"/>
                      <a:pt x="461" y="33"/>
                      <a:pt x="461" y="33"/>
                    </a:cubicBezTo>
                    <a:cubicBezTo>
                      <a:pt x="461" y="33"/>
                      <a:pt x="460" y="33"/>
                      <a:pt x="460" y="33"/>
                    </a:cubicBezTo>
                    <a:cubicBezTo>
                      <a:pt x="460" y="31"/>
                      <a:pt x="460" y="31"/>
                      <a:pt x="460" y="31"/>
                    </a:cubicBezTo>
                    <a:cubicBezTo>
                      <a:pt x="460" y="31"/>
                      <a:pt x="460" y="31"/>
                      <a:pt x="460" y="31"/>
                    </a:cubicBezTo>
                    <a:cubicBezTo>
                      <a:pt x="460" y="29"/>
                      <a:pt x="458" y="28"/>
                      <a:pt x="457" y="26"/>
                    </a:cubicBezTo>
                    <a:cubicBezTo>
                      <a:pt x="457" y="26"/>
                      <a:pt x="456" y="26"/>
                      <a:pt x="456" y="26"/>
                    </a:cubicBezTo>
                    <a:cubicBezTo>
                      <a:pt x="456" y="26"/>
                      <a:pt x="456" y="26"/>
                      <a:pt x="456" y="26"/>
                    </a:cubicBezTo>
                    <a:cubicBezTo>
                      <a:pt x="452" y="26"/>
                      <a:pt x="452" y="26"/>
                      <a:pt x="452" y="26"/>
                    </a:cubicBezTo>
                    <a:cubicBezTo>
                      <a:pt x="452" y="25"/>
                      <a:pt x="452" y="25"/>
                      <a:pt x="452" y="25"/>
                    </a:cubicBezTo>
                    <a:cubicBezTo>
                      <a:pt x="449" y="25"/>
                      <a:pt x="449" y="25"/>
                      <a:pt x="449" y="25"/>
                    </a:cubicBezTo>
                    <a:cubicBezTo>
                      <a:pt x="449" y="25"/>
                      <a:pt x="449" y="25"/>
                      <a:pt x="449" y="25"/>
                    </a:cubicBezTo>
                    <a:cubicBezTo>
                      <a:pt x="448" y="25"/>
                      <a:pt x="448" y="25"/>
                      <a:pt x="448" y="25"/>
                    </a:cubicBezTo>
                    <a:cubicBezTo>
                      <a:pt x="448" y="25"/>
                      <a:pt x="448" y="25"/>
                      <a:pt x="448" y="24"/>
                    </a:cubicBezTo>
                    <a:cubicBezTo>
                      <a:pt x="446" y="24"/>
                      <a:pt x="446" y="24"/>
                      <a:pt x="446" y="24"/>
                    </a:cubicBezTo>
                    <a:cubicBezTo>
                      <a:pt x="446" y="24"/>
                      <a:pt x="446" y="24"/>
                      <a:pt x="446" y="24"/>
                    </a:cubicBezTo>
                    <a:cubicBezTo>
                      <a:pt x="441" y="24"/>
                      <a:pt x="441" y="24"/>
                      <a:pt x="441" y="24"/>
                    </a:cubicBezTo>
                    <a:cubicBezTo>
                      <a:pt x="441" y="24"/>
                      <a:pt x="441" y="24"/>
                      <a:pt x="441" y="24"/>
                    </a:cubicBezTo>
                    <a:cubicBezTo>
                      <a:pt x="440" y="24"/>
                      <a:pt x="439" y="24"/>
                      <a:pt x="438" y="24"/>
                    </a:cubicBezTo>
                    <a:cubicBezTo>
                      <a:pt x="438" y="24"/>
                      <a:pt x="438" y="25"/>
                      <a:pt x="438" y="25"/>
                    </a:cubicBezTo>
                    <a:cubicBezTo>
                      <a:pt x="438" y="25"/>
                      <a:pt x="438" y="25"/>
                      <a:pt x="438" y="25"/>
                    </a:cubicBezTo>
                    <a:cubicBezTo>
                      <a:pt x="439" y="25"/>
                      <a:pt x="441" y="25"/>
                      <a:pt x="442" y="25"/>
                    </a:cubicBezTo>
                    <a:cubicBezTo>
                      <a:pt x="442" y="25"/>
                      <a:pt x="443" y="26"/>
                      <a:pt x="444" y="25"/>
                    </a:cubicBezTo>
                    <a:cubicBezTo>
                      <a:pt x="444" y="25"/>
                      <a:pt x="444" y="25"/>
                      <a:pt x="444" y="25"/>
                    </a:cubicBezTo>
                    <a:cubicBezTo>
                      <a:pt x="445" y="25"/>
                      <a:pt x="445" y="26"/>
                      <a:pt x="446" y="26"/>
                    </a:cubicBezTo>
                    <a:cubicBezTo>
                      <a:pt x="445" y="28"/>
                      <a:pt x="446" y="27"/>
                      <a:pt x="446" y="29"/>
                    </a:cubicBezTo>
                    <a:cubicBezTo>
                      <a:pt x="444" y="29"/>
                      <a:pt x="444" y="29"/>
                      <a:pt x="444" y="29"/>
                    </a:cubicBezTo>
                    <a:cubicBezTo>
                      <a:pt x="444" y="28"/>
                      <a:pt x="444" y="28"/>
                      <a:pt x="444" y="28"/>
                    </a:cubicBezTo>
                    <a:cubicBezTo>
                      <a:pt x="444" y="28"/>
                      <a:pt x="444" y="28"/>
                      <a:pt x="444" y="28"/>
                    </a:cubicBezTo>
                    <a:cubicBezTo>
                      <a:pt x="444" y="28"/>
                      <a:pt x="444" y="28"/>
                      <a:pt x="444" y="28"/>
                    </a:cubicBezTo>
                    <a:cubicBezTo>
                      <a:pt x="442" y="28"/>
                      <a:pt x="441" y="28"/>
                      <a:pt x="439" y="27"/>
                    </a:cubicBezTo>
                    <a:close/>
                    <a:moveTo>
                      <a:pt x="499" y="69"/>
                    </a:moveTo>
                    <a:cubicBezTo>
                      <a:pt x="498" y="68"/>
                      <a:pt x="497" y="68"/>
                      <a:pt x="497" y="67"/>
                    </a:cubicBezTo>
                    <a:cubicBezTo>
                      <a:pt x="497" y="66"/>
                      <a:pt x="497" y="67"/>
                      <a:pt x="497" y="66"/>
                    </a:cubicBezTo>
                    <a:cubicBezTo>
                      <a:pt x="497" y="66"/>
                      <a:pt x="497" y="66"/>
                      <a:pt x="498" y="66"/>
                    </a:cubicBezTo>
                    <a:cubicBezTo>
                      <a:pt x="498" y="67"/>
                      <a:pt x="498" y="67"/>
                      <a:pt x="498" y="67"/>
                    </a:cubicBezTo>
                    <a:cubicBezTo>
                      <a:pt x="498" y="67"/>
                      <a:pt x="499" y="67"/>
                      <a:pt x="499" y="67"/>
                    </a:cubicBezTo>
                    <a:lnTo>
                      <a:pt x="499" y="69"/>
                    </a:lnTo>
                    <a:close/>
                    <a:moveTo>
                      <a:pt x="500" y="56"/>
                    </a:moveTo>
                    <a:cubicBezTo>
                      <a:pt x="500" y="57"/>
                      <a:pt x="500" y="57"/>
                      <a:pt x="500" y="57"/>
                    </a:cubicBezTo>
                    <a:cubicBezTo>
                      <a:pt x="500" y="57"/>
                      <a:pt x="500" y="57"/>
                      <a:pt x="500" y="57"/>
                    </a:cubicBezTo>
                    <a:cubicBezTo>
                      <a:pt x="500" y="55"/>
                      <a:pt x="500" y="55"/>
                      <a:pt x="500" y="55"/>
                    </a:cubicBezTo>
                    <a:cubicBezTo>
                      <a:pt x="501" y="55"/>
                      <a:pt x="501" y="55"/>
                      <a:pt x="501" y="55"/>
                    </a:cubicBezTo>
                    <a:cubicBezTo>
                      <a:pt x="500" y="56"/>
                      <a:pt x="501" y="56"/>
                      <a:pt x="500" y="56"/>
                    </a:cubicBezTo>
                    <a:close/>
                    <a:moveTo>
                      <a:pt x="579" y="22"/>
                    </a:moveTo>
                    <a:cubicBezTo>
                      <a:pt x="580" y="22"/>
                      <a:pt x="580" y="22"/>
                      <a:pt x="580" y="22"/>
                    </a:cubicBezTo>
                    <a:cubicBezTo>
                      <a:pt x="580" y="22"/>
                      <a:pt x="581" y="22"/>
                      <a:pt x="581" y="22"/>
                    </a:cubicBezTo>
                    <a:cubicBezTo>
                      <a:pt x="581" y="23"/>
                      <a:pt x="581" y="23"/>
                      <a:pt x="581" y="23"/>
                    </a:cubicBezTo>
                    <a:cubicBezTo>
                      <a:pt x="579" y="23"/>
                      <a:pt x="579" y="23"/>
                      <a:pt x="579" y="23"/>
                    </a:cubicBezTo>
                    <a:lnTo>
                      <a:pt x="579" y="22"/>
                    </a:lnTo>
                    <a:close/>
                    <a:moveTo>
                      <a:pt x="536" y="28"/>
                    </a:moveTo>
                    <a:cubicBezTo>
                      <a:pt x="537" y="28"/>
                      <a:pt x="537" y="28"/>
                      <a:pt x="537" y="28"/>
                    </a:cubicBezTo>
                    <a:cubicBezTo>
                      <a:pt x="537" y="27"/>
                      <a:pt x="537" y="27"/>
                      <a:pt x="537" y="27"/>
                    </a:cubicBezTo>
                    <a:cubicBezTo>
                      <a:pt x="539" y="27"/>
                      <a:pt x="539" y="27"/>
                      <a:pt x="539" y="27"/>
                    </a:cubicBezTo>
                    <a:cubicBezTo>
                      <a:pt x="539" y="28"/>
                      <a:pt x="539" y="28"/>
                      <a:pt x="539" y="28"/>
                    </a:cubicBezTo>
                    <a:cubicBezTo>
                      <a:pt x="538" y="28"/>
                      <a:pt x="539" y="28"/>
                      <a:pt x="538" y="28"/>
                    </a:cubicBezTo>
                    <a:cubicBezTo>
                      <a:pt x="536" y="28"/>
                      <a:pt x="536" y="28"/>
                      <a:pt x="536" y="28"/>
                    </a:cubicBezTo>
                    <a:close/>
                    <a:moveTo>
                      <a:pt x="494" y="22"/>
                    </a:moveTo>
                    <a:cubicBezTo>
                      <a:pt x="494" y="22"/>
                      <a:pt x="494" y="22"/>
                      <a:pt x="494" y="22"/>
                    </a:cubicBezTo>
                    <a:cubicBezTo>
                      <a:pt x="494" y="21"/>
                      <a:pt x="494" y="21"/>
                      <a:pt x="494" y="21"/>
                    </a:cubicBezTo>
                    <a:cubicBezTo>
                      <a:pt x="494" y="21"/>
                      <a:pt x="494" y="21"/>
                      <a:pt x="494" y="21"/>
                    </a:cubicBezTo>
                    <a:cubicBezTo>
                      <a:pt x="494" y="21"/>
                      <a:pt x="494" y="21"/>
                      <a:pt x="494" y="21"/>
                    </a:cubicBezTo>
                    <a:cubicBezTo>
                      <a:pt x="494" y="21"/>
                      <a:pt x="494" y="21"/>
                      <a:pt x="494" y="21"/>
                    </a:cubicBezTo>
                    <a:lnTo>
                      <a:pt x="494" y="22"/>
                    </a:lnTo>
                    <a:close/>
                    <a:moveTo>
                      <a:pt x="533" y="28"/>
                    </a:moveTo>
                    <a:cubicBezTo>
                      <a:pt x="532" y="28"/>
                      <a:pt x="533" y="28"/>
                      <a:pt x="532" y="28"/>
                    </a:cubicBezTo>
                    <a:cubicBezTo>
                      <a:pt x="533" y="28"/>
                      <a:pt x="533" y="28"/>
                      <a:pt x="533" y="28"/>
                    </a:cubicBezTo>
                    <a:close/>
                    <a:moveTo>
                      <a:pt x="530" y="31"/>
                    </a:moveTo>
                    <a:cubicBezTo>
                      <a:pt x="529" y="31"/>
                      <a:pt x="530" y="31"/>
                      <a:pt x="529" y="31"/>
                    </a:cubicBezTo>
                    <a:cubicBezTo>
                      <a:pt x="530" y="31"/>
                      <a:pt x="530" y="31"/>
                      <a:pt x="530" y="31"/>
                    </a:cubicBezTo>
                    <a:close/>
                    <a:moveTo>
                      <a:pt x="505" y="60"/>
                    </a:moveTo>
                    <a:cubicBezTo>
                      <a:pt x="507" y="60"/>
                      <a:pt x="507" y="60"/>
                      <a:pt x="507" y="60"/>
                    </a:cubicBezTo>
                    <a:cubicBezTo>
                      <a:pt x="507" y="60"/>
                      <a:pt x="507" y="60"/>
                      <a:pt x="507" y="60"/>
                    </a:cubicBezTo>
                    <a:cubicBezTo>
                      <a:pt x="508" y="60"/>
                      <a:pt x="508" y="60"/>
                      <a:pt x="509" y="61"/>
                    </a:cubicBezTo>
                    <a:cubicBezTo>
                      <a:pt x="509" y="61"/>
                      <a:pt x="509" y="61"/>
                      <a:pt x="509" y="61"/>
                    </a:cubicBezTo>
                    <a:cubicBezTo>
                      <a:pt x="507" y="61"/>
                      <a:pt x="506" y="61"/>
                      <a:pt x="505" y="61"/>
                    </a:cubicBezTo>
                    <a:cubicBezTo>
                      <a:pt x="505" y="61"/>
                      <a:pt x="505" y="61"/>
                      <a:pt x="505" y="61"/>
                    </a:cubicBezTo>
                    <a:cubicBezTo>
                      <a:pt x="505" y="60"/>
                      <a:pt x="505" y="61"/>
                      <a:pt x="505" y="60"/>
                    </a:cubicBezTo>
                    <a:close/>
                    <a:moveTo>
                      <a:pt x="465" y="53"/>
                    </a:moveTo>
                    <a:cubicBezTo>
                      <a:pt x="466" y="53"/>
                      <a:pt x="466" y="53"/>
                      <a:pt x="466" y="53"/>
                    </a:cubicBezTo>
                    <a:cubicBezTo>
                      <a:pt x="466" y="54"/>
                      <a:pt x="466" y="54"/>
                      <a:pt x="466" y="54"/>
                    </a:cubicBezTo>
                    <a:cubicBezTo>
                      <a:pt x="465" y="54"/>
                      <a:pt x="465" y="54"/>
                      <a:pt x="465" y="54"/>
                    </a:cubicBezTo>
                    <a:lnTo>
                      <a:pt x="465" y="53"/>
                    </a:lnTo>
                    <a:close/>
                    <a:moveTo>
                      <a:pt x="454" y="40"/>
                    </a:moveTo>
                    <a:cubicBezTo>
                      <a:pt x="453" y="40"/>
                      <a:pt x="453" y="40"/>
                      <a:pt x="453" y="39"/>
                    </a:cubicBezTo>
                    <a:cubicBezTo>
                      <a:pt x="454" y="40"/>
                      <a:pt x="453" y="39"/>
                      <a:pt x="454" y="40"/>
                    </a:cubicBezTo>
                    <a:close/>
                    <a:moveTo>
                      <a:pt x="452" y="36"/>
                    </a:moveTo>
                    <a:cubicBezTo>
                      <a:pt x="453" y="36"/>
                      <a:pt x="453" y="36"/>
                      <a:pt x="453" y="36"/>
                    </a:cubicBezTo>
                    <a:cubicBezTo>
                      <a:pt x="453" y="36"/>
                      <a:pt x="453" y="36"/>
                      <a:pt x="453" y="36"/>
                    </a:cubicBezTo>
                    <a:cubicBezTo>
                      <a:pt x="453" y="36"/>
                      <a:pt x="453" y="36"/>
                      <a:pt x="453" y="36"/>
                    </a:cubicBezTo>
                    <a:cubicBezTo>
                      <a:pt x="453" y="36"/>
                      <a:pt x="453" y="36"/>
                      <a:pt x="453" y="36"/>
                    </a:cubicBezTo>
                    <a:cubicBezTo>
                      <a:pt x="453" y="37"/>
                      <a:pt x="453" y="37"/>
                      <a:pt x="453" y="37"/>
                    </a:cubicBezTo>
                    <a:cubicBezTo>
                      <a:pt x="452" y="37"/>
                      <a:pt x="452" y="37"/>
                      <a:pt x="452" y="37"/>
                    </a:cubicBezTo>
                    <a:cubicBezTo>
                      <a:pt x="452" y="37"/>
                      <a:pt x="452" y="37"/>
                      <a:pt x="452" y="37"/>
                    </a:cubicBezTo>
                    <a:cubicBezTo>
                      <a:pt x="452" y="37"/>
                      <a:pt x="452" y="37"/>
                      <a:pt x="452" y="37"/>
                    </a:cubicBezTo>
                    <a:cubicBezTo>
                      <a:pt x="452" y="36"/>
                      <a:pt x="452" y="36"/>
                      <a:pt x="452" y="36"/>
                    </a:cubicBezTo>
                    <a:close/>
                    <a:moveTo>
                      <a:pt x="1170" y="14"/>
                    </a:moveTo>
                    <a:cubicBezTo>
                      <a:pt x="1170" y="14"/>
                      <a:pt x="1170" y="14"/>
                      <a:pt x="1170" y="14"/>
                    </a:cubicBezTo>
                    <a:cubicBezTo>
                      <a:pt x="1170" y="14"/>
                      <a:pt x="1170" y="14"/>
                      <a:pt x="1170" y="14"/>
                    </a:cubicBezTo>
                    <a:cubicBezTo>
                      <a:pt x="1171" y="14"/>
                      <a:pt x="1171" y="14"/>
                      <a:pt x="1171" y="14"/>
                    </a:cubicBezTo>
                    <a:cubicBezTo>
                      <a:pt x="1171" y="14"/>
                      <a:pt x="1171" y="14"/>
                      <a:pt x="1171" y="14"/>
                    </a:cubicBezTo>
                    <a:cubicBezTo>
                      <a:pt x="1170" y="14"/>
                      <a:pt x="1170" y="13"/>
                      <a:pt x="1170" y="13"/>
                    </a:cubicBezTo>
                    <a:cubicBezTo>
                      <a:pt x="1170" y="13"/>
                      <a:pt x="1170" y="13"/>
                      <a:pt x="1169" y="13"/>
                    </a:cubicBezTo>
                    <a:cubicBezTo>
                      <a:pt x="1169" y="13"/>
                      <a:pt x="1169" y="13"/>
                      <a:pt x="1169" y="13"/>
                    </a:cubicBezTo>
                    <a:cubicBezTo>
                      <a:pt x="1169" y="13"/>
                      <a:pt x="1169" y="13"/>
                      <a:pt x="1169" y="13"/>
                    </a:cubicBezTo>
                    <a:cubicBezTo>
                      <a:pt x="1169" y="13"/>
                      <a:pt x="1169" y="13"/>
                      <a:pt x="1169" y="13"/>
                    </a:cubicBezTo>
                    <a:cubicBezTo>
                      <a:pt x="1167" y="13"/>
                      <a:pt x="1167" y="13"/>
                      <a:pt x="1167" y="14"/>
                    </a:cubicBezTo>
                    <a:cubicBezTo>
                      <a:pt x="1170" y="14"/>
                      <a:pt x="1170" y="14"/>
                      <a:pt x="1170" y="14"/>
                    </a:cubicBezTo>
                    <a:close/>
                    <a:moveTo>
                      <a:pt x="640" y="18"/>
                    </a:moveTo>
                    <a:cubicBezTo>
                      <a:pt x="642" y="20"/>
                      <a:pt x="648" y="22"/>
                      <a:pt x="651" y="22"/>
                    </a:cubicBezTo>
                    <a:cubicBezTo>
                      <a:pt x="651" y="21"/>
                      <a:pt x="651" y="21"/>
                      <a:pt x="651" y="21"/>
                    </a:cubicBezTo>
                    <a:cubicBezTo>
                      <a:pt x="651" y="21"/>
                      <a:pt x="651" y="21"/>
                      <a:pt x="651" y="21"/>
                    </a:cubicBezTo>
                    <a:cubicBezTo>
                      <a:pt x="651" y="21"/>
                      <a:pt x="651" y="21"/>
                      <a:pt x="651" y="21"/>
                    </a:cubicBezTo>
                    <a:cubicBezTo>
                      <a:pt x="651" y="20"/>
                      <a:pt x="649" y="20"/>
                      <a:pt x="648" y="19"/>
                    </a:cubicBezTo>
                    <a:cubicBezTo>
                      <a:pt x="648" y="19"/>
                      <a:pt x="648" y="19"/>
                      <a:pt x="648" y="19"/>
                    </a:cubicBezTo>
                    <a:cubicBezTo>
                      <a:pt x="647" y="19"/>
                      <a:pt x="647" y="19"/>
                      <a:pt x="647" y="19"/>
                    </a:cubicBezTo>
                    <a:cubicBezTo>
                      <a:pt x="647" y="19"/>
                      <a:pt x="647" y="19"/>
                      <a:pt x="647" y="19"/>
                    </a:cubicBezTo>
                    <a:cubicBezTo>
                      <a:pt x="645" y="19"/>
                      <a:pt x="645" y="19"/>
                      <a:pt x="645" y="19"/>
                    </a:cubicBezTo>
                    <a:cubicBezTo>
                      <a:pt x="645" y="18"/>
                      <a:pt x="645" y="18"/>
                      <a:pt x="644" y="17"/>
                    </a:cubicBezTo>
                    <a:cubicBezTo>
                      <a:pt x="644" y="17"/>
                      <a:pt x="644" y="17"/>
                      <a:pt x="644" y="17"/>
                    </a:cubicBezTo>
                    <a:cubicBezTo>
                      <a:pt x="643" y="17"/>
                      <a:pt x="641" y="16"/>
                      <a:pt x="640" y="15"/>
                    </a:cubicBezTo>
                    <a:cubicBezTo>
                      <a:pt x="640" y="15"/>
                      <a:pt x="640" y="15"/>
                      <a:pt x="640" y="15"/>
                    </a:cubicBezTo>
                    <a:cubicBezTo>
                      <a:pt x="640" y="16"/>
                      <a:pt x="640" y="17"/>
                      <a:pt x="640" y="18"/>
                    </a:cubicBezTo>
                    <a:close/>
                    <a:moveTo>
                      <a:pt x="1165" y="18"/>
                    </a:moveTo>
                    <a:cubicBezTo>
                      <a:pt x="1165" y="17"/>
                      <a:pt x="1165" y="17"/>
                      <a:pt x="1165" y="17"/>
                    </a:cubicBezTo>
                    <a:cubicBezTo>
                      <a:pt x="1164" y="16"/>
                      <a:pt x="1163" y="16"/>
                      <a:pt x="1163" y="16"/>
                    </a:cubicBezTo>
                    <a:cubicBezTo>
                      <a:pt x="1163" y="16"/>
                      <a:pt x="1163" y="16"/>
                      <a:pt x="1163" y="16"/>
                    </a:cubicBezTo>
                    <a:cubicBezTo>
                      <a:pt x="1162" y="16"/>
                      <a:pt x="1162" y="16"/>
                      <a:pt x="1162" y="16"/>
                    </a:cubicBezTo>
                    <a:cubicBezTo>
                      <a:pt x="1162" y="18"/>
                      <a:pt x="1163" y="17"/>
                      <a:pt x="1163" y="18"/>
                    </a:cubicBezTo>
                    <a:cubicBezTo>
                      <a:pt x="1164" y="18"/>
                      <a:pt x="1164" y="18"/>
                      <a:pt x="1165" y="18"/>
                    </a:cubicBezTo>
                    <a:close/>
                    <a:moveTo>
                      <a:pt x="1155" y="21"/>
                    </a:moveTo>
                    <a:cubicBezTo>
                      <a:pt x="1155" y="21"/>
                      <a:pt x="1155" y="21"/>
                      <a:pt x="1155" y="21"/>
                    </a:cubicBezTo>
                    <a:cubicBezTo>
                      <a:pt x="1156" y="21"/>
                      <a:pt x="1157" y="21"/>
                      <a:pt x="1158" y="21"/>
                    </a:cubicBezTo>
                    <a:cubicBezTo>
                      <a:pt x="1158" y="20"/>
                      <a:pt x="1159" y="20"/>
                      <a:pt x="1159" y="20"/>
                    </a:cubicBezTo>
                    <a:cubicBezTo>
                      <a:pt x="1159" y="20"/>
                      <a:pt x="1160" y="19"/>
                      <a:pt x="1161" y="19"/>
                    </a:cubicBezTo>
                    <a:cubicBezTo>
                      <a:pt x="1161" y="18"/>
                      <a:pt x="1161" y="18"/>
                      <a:pt x="1161" y="18"/>
                    </a:cubicBezTo>
                    <a:cubicBezTo>
                      <a:pt x="1159" y="18"/>
                      <a:pt x="1159" y="18"/>
                      <a:pt x="1158" y="18"/>
                    </a:cubicBezTo>
                    <a:cubicBezTo>
                      <a:pt x="1158" y="18"/>
                      <a:pt x="1158" y="18"/>
                      <a:pt x="1158" y="18"/>
                    </a:cubicBezTo>
                    <a:cubicBezTo>
                      <a:pt x="1157" y="18"/>
                      <a:pt x="1157" y="18"/>
                      <a:pt x="1157" y="18"/>
                    </a:cubicBezTo>
                    <a:cubicBezTo>
                      <a:pt x="1157" y="19"/>
                      <a:pt x="1157" y="19"/>
                      <a:pt x="1157" y="19"/>
                    </a:cubicBezTo>
                    <a:cubicBezTo>
                      <a:pt x="1157" y="19"/>
                      <a:pt x="1157" y="19"/>
                      <a:pt x="1157" y="19"/>
                    </a:cubicBezTo>
                    <a:cubicBezTo>
                      <a:pt x="1157" y="19"/>
                      <a:pt x="1157" y="19"/>
                      <a:pt x="1157" y="19"/>
                    </a:cubicBezTo>
                    <a:cubicBezTo>
                      <a:pt x="1154" y="19"/>
                      <a:pt x="1154" y="19"/>
                      <a:pt x="1154" y="19"/>
                    </a:cubicBezTo>
                    <a:cubicBezTo>
                      <a:pt x="1154" y="20"/>
                      <a:pt x="1154" y="20"/>
                      <a:pt x="1154" y="20"/>
                    </a:cubicBezTo>
                    <a:cubicBezTo>
                      <a:pt x="1154" y="20"/>
                      <a:pt x="1154" y="20"/>
                      <a:pt x="1154" y="20"/>
                    </a:cubicBezTo>
                    <a:cubicBezTo>
                      <a:pt x="1154" y="21"/>
                      <a:pt x="1154" y="20"/>
                      <a:pt x="1155" y="21"/>
                    </a:cubicBezTo>
                    <a:close/>
                    <a:moveTo>
                      <a:pt x="799" y="21"/>
                    </a:moveTo>
                    <a:cubicBezTo>
                      <a:pt x="799" y="19"/>
                      <a:pt x="799" y="19"/>
                      <a:pt x="799" y="19"/>
                    </a:cubicBezTo>
                    <a:cubicBezTo>
                      <a:pt x="798" y="19"/>
                      <a:pt x="798" y="19"/>
                      <a:pt x="798" y="19"/>
                    </a:cubicBezTo>
                    <a:cubicBezTo>
                      <a:pt x="798" y="19"/>
                      <a:pt x="798" y="19"/>
                      <a:pt x="798" y="19"/>
                    </a:cubicBezTo>
                    <a:cubicBezTo>
                      <a:pt x="798" y="19"/>
                      <a:pt x="798" y="19"/>
                      <a:pt x="798" y="19"/>
                    </a:cubicBezTo>
                    <a:cubicBezTo>
                      <a:pt x="798" y="20"/>
                      <a:pt x="798" y="20"/>
                      <a:pt x="798" y="21"/>
                    </a:cubicBezTo>
                    <a:lnTo>
                      <a:pt x="799" y="21"/>
                    </a:lnTo>
                    <a:close/>
                    <a:moveTo>
                      <a:pt x="1166" y="19"/>
                    </a:moveTo>
                    <a:cubicBezTo>
                      <a:pt x="1167" y="19"/>
                      <a:pt x="1167" y="19"/>
                      <a:pt x="1167" y="19"/>
                    </a:cubicBezTo>
                    <a:cubicBezTo>
                      <a:pt x="1167" y="19"/>
                      <a:pt x="1167" y="19"/>
                      <a:pt x="1167" y="19"/>
                    </a:cubicBezTo>
                    <a:cubicBezTo>
                      <a:pt x="1168" y="19"/>
                      <a:pt x="1168" y="19"/>
                      <a:pt x="1168" y="19"/>
                    </a:cubicBezTo>
                    <a:cubicBezTo>
                      <a:pt x="1168" y="19"/>
                      <a:pt x="1168" y="19"/>
                      <a:pt x="1168" y="19"/>
                    </a:cubicBezTo>
                    <a:cubicBezTo>
                      <a:pt x="1166" y="19"/>
                      <a:pt x="1166" y="19"/>
                      <a:pt x="1166" y="19"/>
                    </a:cubicBezTo>
                    <a:cubicBezTo>
                      <a:pt x="1166" y="19"/>
                      <a:pt x="1166" y="19"/>
                      <a:pt x="1166" y="20"/>
                    </a:cubicBezTo>
                    <a:cubicBezTo>
                      <a:pt x="1166" y="20"/>
                      <a:pt x="1166" y="20"/>
                      <a:pt x="1166" y="20"/>
                    </a:cubicBezTo>
                    <a:lnTo>
                      <a:pt x="1166" y="19"/>
                    </a:lnTo>
                    <a:close/>
                    <a:moveTo>
                      <a:pt x="802" y="19"/>
                    </a:moveTo>
                    <a:cubicBezTo>
                      <a:pt x="802" y="19"/>
                      <a:pt x="802" y="19"/>
                      <a:pt x="802" y="19"/>
                    </a:cubicBezTo>
                    <a:cubicBezTo>
                      <a:pt x="802" y="19"/>
                      <a:pt x="802" y="19"/>
                      <a:pt x="802" y="19"/>
                    </a:cubicBezTo>
                    <a:cubicBezTo>
                      <a:pt x="802" y="20"/>
                      <a:pt x="802" y="20"/>
                      <a:pt x="802" y="20"/>
                    </a:cubicBezTo>
                    <a:cubicBezTo>
                      <a:pt x="803" y="20"/>
                      <a:pt x="803" y="20"/>
                      <a:pt x="803" y="20"/>
                    </a:cubicBezTo>
                    <a:cubicBezTo>
                      <a:pt x="803" y="19"/>
                      <a:pt x="803" y="20"/>
                      <a:pt x="802" y="19"/>
                    </a:cubicBezTo>
                    <a:close/>
                    <a:moveTo>
                      <a:pt x="1162" y="22"/>
                    </a:moveTo>
                    <a:cubicBezTo>
                      <a:pt x="1162" y="21"/>
                      <a:pt x="1162" y="21"/>
                      <a:pt x="1162" y="21"/>
                    </a:cubicBezTo>
                    <a:cubicBezTo>
                      <a:pt x="1162" y="20"/>
                      <a:pt x="1162" y="20"/>
                      <a:pt x="1162" y="20"/>
                    </a:cubicBezTo>
                    <a:cubicBezTo>
                      <a:pt x="1161" y="20"/>
                      <a:pt x="1161" y="20"/>
                      <a:pt x="1161" y="20"/>
                    </a:cubicBezTo>
                    <a:cubicBezTo>
                      <a:pt x="1161" y="21"/>
                      <a:pt x="1160" y="21"/>
                      <a:pt x="1162" y="22"/>
                    </a:cubicBezTo>
                    <a:close/>
                    <a:moveTo>
                      <a:pt x="1165" y="24"/>
                    </a:moveTo>
                    <a:cubicBezTo>
                      <a:pt x="1166" y="24"/>
                      <a:pt x="1166" y="24"/>
                      <a:pt x="1166" y="24"/>
                    </a:cubicBezTo>
                    <a:cubicBezTo>
                      <a:pt x="1166" y="24"/>
                      <a:pt x="1166" y="24"/>
                      <a:pt x="1166" y="24"/>
                    </a:cubicBezTo>
                    <a:cubicBezTo>
                      <a:pt x="1166" y="24"/>
                      <a:pt x="1166" y="24"/>
                      <a:pt x="1166" y="24"/>
                    </a:cubicBezTo>
                    <a:cubicBezTo>
                      <a:pt x="1166" y="23"/>
                      <a:pt x="1166" y="23"/>
                      <a:pt x="1166" y="23"/>
                    </a:cubicBezTo>
                    <a:cubicBezTo>
                      <a:pt x="1165" y="23"/>
                      <a:pt x="1165" y="23"/>
                      <a:pt x="1165" y="23"/>
                    </a:cubicBezTo>
                    <a:cubicBezTo>
                      <a:pt x="1165" y="23"/>
                      <a:pt x="1165" y="23"/>
                      <a:pt x="1165" y="24"/>
                    </a:cubicBezTo>
                    <a:close/>
                    <a:moveTo>
                      <a:pt x="1154" y="25"/>
                    </a:moveTo>
                    <a:cubicBezTo>
                      <a:pt x="1154" y="24"/>
                      <a:pt x="1154" y="24"/>
                      <a:pt x="1154" y="24"/>
                    </a:cubicBezTo>
                    <a:cubicBezTo>
                      <a:pt x="1154" y="24"/>
                      <a:pt x="1154" y="24"/>
                      <a:pt x="1154" y="24"/>
                    </a:cubicBezTo>
                    <a:cubicBezTo>
                      <a:pt x="1153" y="23"/>
                      <a:pt x="1153" y="23"/>
                      <a:pt x="1151" y="23"/>
                    </a:cubicBezTo>
                    <a:cubicBezTo>
                      <a:pt x="1151" y="24"/>
                      <a:pt x="1151" y="24"/>
                      <a:pt x="1151" y="24"/>
                    </a:cubicBezTo>
                    <a:cubicBezTo>
                      <a:pt x="1151" y="24"/>
                      <a:pt x="1152" y="24"/>
                      <a:pt x="1152" y="25"/>
                    </a:cubicBezTo>
                    <a:lnTo>
                      <a:pt x="1154" y="25"/>
                    </a:lnTo>
                    <a:close/>
                    <a:moveTo>
                      <a:pt x="1164" y="24"/>
                    </a:moveTo>
                    <a:cubicBezTo>
                      <a:pt x="1163" y="24"/>
                      <a:pt x="1160" y="23"/>
                      <a:pt x="1158" y="23"/>
                    </a:cubicBezTo>
                    <a:cubicBezTo>
                      <a:pt x="1159" y="24"/>
                      <a:pt x="1158" y="24"/>
                      <a:pt x="1159" y="24"/>
                    </a:cubicBezTo>
                    <a:cubicBezTo>
                      <a:pt x="1159" y="24"/>
                      <a:pt x="1159" y="24"/>
                      <a:pt x="1159" y="24"/>
                    </a:cubicBezTo>
                    <a:cubicBezTo>
                      <a:pt x="1160" y="24"/>
                      <a:pt x="1160" y="24"/>
                      <a:pt x="1160" y="24"/>
                    </a:cubicBezTo>
                    <a:cubicBezTo>
                      <a:pt x="1161" y="25"/>
                      <a:pt x="1162" y="26"/>
                      <a:pt x="1163" y="26"/>
                    </a:cubicBezTo>
                    <a:cubicBezTo>
                      <a:pt x="1163" y="26"/>
                      <a:pt x="1164" y="26"/>
                      <a:pt x="1164" y="25"/>
                    </a:cubicBezTo>
                    <a:cubicBezTo>
                      <a:pt x="1164" y="25"/>
                      <a:pt x="1164" y="25"/>
                      <a:pt x="1164" y="24"/>
                    </a:cubicBezTo>
                    <a:close/>
                    <a:moveTo>
                      <a:pt x="1163" y="27"/>
                    </a:moveTo>
                    <a:cubicBezTo>
                      <a:pt x="1163" y="27"/>
                      <a:pt x="1163" y="27"/>
                      <a:pt x="1162" y="27"/>
                    </a:cubicBezTo>
                    <a:cubicBezTo>
                      <a:pt x="1162" y="26"/>
                      <a:pt x="1162" y="26"/>
                      <a:pt x="1162" y="26"/>
                    </a:cubicBezTo>
                    <a:cubicBezTo>
                      <a:pt x="1162" y="26"/>
                      <a:pt x="1162" y="26"/>
                      <a:pt x="1162" y="26"/>
                    </a:cubicBezTo>
                    <a:cubicBezTo>
                      <a:pt x="1162" y="26"/>
                      <a:pt x="1162" y="26"/>
                      <a:pt x="1162" y="26"/>
                    </a:cubicBezTo>
                    <a:cubicBezTo>
                      <a:pt x="1161" y="26"/>
                      <a:pt x="1160" y="26"/>
                      <a:pt x="1159" y="26"/>
                    </a:cubicBezTo>
                    <a:cubicBezTo>
                      <a:pt x="1159" y="25"/>
                      <a:pt x="1159" y="25"/>
                      <a:pt x="1158" y="24"/>
                    </a:cubicBezTo>
                    <a:cubicBezTo>
                      <a:pt x="1158" y="24"/>
                      <a:pt x="1158" y="24"/>
                      <a:pt x="1158" y="24"/>
                    </a:cubicBezTo>
                    <a:cubicBezTo>
                      <a:pt x="1157" y="24"/>
                      <a:pt x="1157" y="24"/>
                      <a:pt x="1157" y="23"/>
                    </a:cubicBezTo>
                    <a:cubicBezTo>
                      <a:pt x="1155" y="23"/>
                      <a:pt x="1156" y="24"/>
                      <a:pt x="1155" y="24"/>
                    </a:cubicBezTo>
                    <a:cubicBezTo>
                      <a:pt x="1155" y="25"/>
                      <a:pt x="1155" y="25"/>
                      <a:pt x="1155" y="25"/>
                    </a:cubicBezTo>
                    <a:cubicBezTo>
                      <a:pt x="1155" y="26"/>
                      <a:pt x="1155" y="26"/>
                      <a:pt x="1155" y="26"/>
                    </a:cubicBezTo>
                    <a:cubicBezTo>
                      <a:pt x="1156" y="26"/>
                      <a:pt x="1156" y="25"/>
                      <a:pt x="1156" y="25"/>
                    </a:cubicBezTo>
                    <a:cubicBezTo>
                      <a:pt x="1157" y="26"/>
                      <a:pt x="1157" y="26"/>
                      <a:pt x="1157" y="27"/>
                    </a:cubicBezTo>
                    <a:cubicBezTo>
                      <a:pt x="1158" y="27"/>
                      <a:pt x="1158" y="26"/>
                      <a:pt x="1159" y="26"/>
                    </a:cubicBezTo>
                    <a:cubicBezTo>
                      <a:pt x="1159" y="27"/>
                      <a:pt x="1159" y="27"/>
                      <a:pt x="1159" y="27"/>
                    </a:cubicBezTo>
                    <a:cubicBezTo>
                      <a:pt x="1160" y="27"/>
                      <a:pt x="1160" y="27"/>
                      <a:pt x="1161" y="28"/>
                    </a:cubicBezTo>
                    <a:cubicBezTo>
                      <a:pt x="1163" y="28"/>
                      <a:pt x="1163" y="28"/>
                      <a:pt x="1163" y="28"/>
                    </a:cubicBezTo>
                    <a:cubicBezTo>
                      <a:pt x="1163" y="27"/>
                      <a:pt x="1163" y="27"/>
                      <a:pt x="1163" y="27"/>
                    </a:cubicBezTo>
                    <a:cubicBezTo>
                      <a:pt x="1163" y="27"/>
                      <a:pt x="1163" y="27"/>
                      <a:pt x="1163" y="27"/>
                    </a:cubicBezTo>
                    <a:close/>
                    <a:moveTo>
                      <a:pt x="1166" y="27"/>
                    </a:moveTo>
                    <a:cubicBezTo>
                      <a:pt x="1166" y="27"/>
                      <a:pt x="1166" y="27"/>
                      <a:pt x="1166" y="27"/>
                    </a:cubicBezTo>
                    <a:cubicBezTo>
                      <a:pt x="1167" y="27"/>
                      <a:pt x="1167" y="27"/>
                      <a:pt x="1167" y="26"/>
                    </a:cubicBezTo>
                    <a:cubicBezTo>
                      <a:pt x="1167" y="25"/>
                      <a:pt x="1167" y="25"/>
                      <a:pt x="1167" y="25"/>
                    </a:cubicBezTo>
                    <a:cubicBezTo>
                      <a:pt x="1166" y="25"/>
                      <a:pt x="1165" y="26"/>
                      <a:pt x="1164" y="26"/>
                    </a:cubicBezTo>
                    <a:cubicBezTo>
                      <a:pt x="1165" y="27"/>
                      <a:pt x="1165" y="26"/>
                      <a:pt x="1166" y="27"/>
                    </a:cubicBezTo>
                    <a:close/>
                    <a:moveTo>
                      <a:pt x="1150" y="27"/>
                    </a:moveTo>
                    <a:cubicBezTo>
                      <a:pt x="1152" y="27"/>
                      <a:pt x="1152" y="27"/>
                      <a:pt x="1152" y="27"/>
                    </a:cubicBezTo>
                    <a:cubicBezTo>
                      <a:pt x="1152" y="28"/>
                      <a:pt x="1152" y="28"/>
                      <a:pt x="1152" y="28"/>
                    </a:cubicBezTo>
                    <a:cubicBezTo>
                      <a:pt x="1153" y="28"/>
                      <a:pt x="1153" y="28"/>
                      <a:pt x="1155" y="28"/>
                    </a:cubicBezTo>
                    <a:cubicBezTo>
                      <a:pt x="1155" y="27"/>
                      <a:pt x="1155" y="27"/>
                      <a:pt x="1155" y="27"/>
                    </a:cubicBezTo>
                    <a:cubicBezTo>
                      <a:pt x="1155" y="27"/>
                      <a:pt x="1155" y="27"/>
                      <a:pt x="1155" y="27"/>
                    </a:cubicBezTo>
                    <a:cubicBezTo>
                      <a:pt x="1155" y="27"/>
                      <a:pt x="1155" y="27"/>
                      <a:pt x="1155" y="27"/>
                    </a:cubicBezTo>
                    <a:cubicBezTo>
                      <a:pt x="1153" y="27"/>
                      <a:pt x="1153" y="27"/>
                      <a:pt x="1153" y="27"/>
                    </a:cubicBezTo>
                    <a:cubicBezTo>
                      <a:pt x="1153" y="27"/>
                      <a:pt x="1153" y="27"/>
                      <a:pt x="1153" y="27"/>
                    </a:cubicBezTo>
                    <a:cubicBezTo>
                      <a:pt x="1153" y="27"/>
                      <a:pt x="1152" y="26"/>
                      <a:pt x="1151" y="26"/>
                    </a:cubicBezTo>
                    <a:cubicBezTo>
                      <a:pt x="1151" y="27"/>
                      <a:pt x="1151" y="27"/>
                      <a:pt x="1151" y="27"/>
                    </a:cubicBezTo>
                    <a:cubicBezTo>
                      <a:pt x="1151" y="27"/>
                      <a:pt x="1150" y="27"/>
                      <a:pt x="1150" y="27"/>
                    </a:cubicBezTo>
                    <a:cubicBezTo>
                      <a:pt x="1150" y="28"/>
                      <a:pt x="1150" y="28"/>
                      <a:pt x="1150" y="28"/>
                    </a:cubicBezTo>
                    <a:cubicBezTo>
                      <a:pt x="1150" y="28"/>
                      <a:pt x="1150" y="27"/>
                      <a:pt x="1150" y="27"/>
                    </a:cubicBezTo>
                    <a:close/>
                    <a:moveTo>
                      <a:pt x="1192" y="33"/>
                    </a:moveTo>
                    <a:cubicBezTo>
                      <a:pt x="1192" y="33"/>
                      <a:pt x="1192" y="33"/>
                      <a:pt x="1192" y="33"/>
                    </a:cubicBezTo>
                    <a:cubicBezTo>
                      <a:pt x="1193" y="33"/>
                      <a:pt x="1192" y="33"/>
                      <a:pt x="1194" y="33"/>
                    </a:cubicBezTo>
                    <a:cubicBezTo>
                      <a:pt x="1194" y="34"/>
                      <a:pt x="1194" y="34"/>
                      <a:pt x="1194" y="34"/>
                    </a:cubicBezTo>
                    <a:cubicBezTo>
                      <a:pt x="1195" y="34"/>
                      <a:pt x="1194" y="33"/>
                      <a:pt x="1195" y="33"/>
                    </a:cubicBezTo>
                    <a:cubicBezTo>
                      <a:pt x="1195" y="33"/>
                      <a:pt x="1195" y="33"/>
                      <a:pt x="1195" y="33"/>
                    </a:cubicBezTo>
                    <a:cubicBezTo>
                      <a:pt x="1195" y="32"/>
                      <a:pt x="1196" y="32"/>
                      <a:pt x="1196" y="32"/>
                    </a:cubicBezTo>
                    <a:cubicBezTo>
                      <a:pt x="1197" y="32"/>
                      <a:pt x="1197" y="32"/>
                      <a:pt x="1197" y="32"/>
                    </a:cubicBezTo>
                    <a:cubicBezTo>
                      <a:pt x="1197" y="31"/>
                      <a:pt x="1197" y="31"/>
                      <a:pt x="1197" y="31"/>
                    </a:cubicBezTo>
                    <a:cubicBezTo>
                      <a:pt x="1199" y="31"/>
                      <a:pt x="1199" y="31"/>
                      <a:pt x="1199" y="31"/>
                    </a:cubicBezTo>
                    <a:cubicBezTo>
                      <a:pt x="1199" y="31"/>
                      <a:pt x="1201" y="29"/>
                      <a:pt x="1201" y="29"/>
                    </a:cubicBezTo>
                    <a:cubicBezTo>
                      <a:pt x="1202" y="29"/>
                      <a:pt x="1202" y="29"/>
                      <a:pt x="1202" y="29"/>
                    </a:cubicBezTo>
                    <a:cubicBezTo>
                      <a:pt x="1202" y="27"/>
                      <a:pt x="1202" y="27"/>
                      <a:pt x="1202" y="27"/>
                    </a:cubicBezTo>
                    <a:cubicBezTo>
                      <a:pt x="1201" y="27"/>
                      <a:pt x="1201" y="27"/>
                      <a:pt x="1201" y="27"/>
                    </a:cubicBezTo>
                    <a:cubicBezTo>
                      <a:pt x="1201" y="27"/>
                      <a:pt x="1201" y="27"/>
                      <a:pt x="1201" y="27"/>
                    </a:cubicBezTo>
                    <a:cubicBezTo>
                      <a:pt x="1199" y="27"/>
                      <a:pt x="1199" y="27"/>
                      <a:pt x="1199" y="27"/>
                    </a:cubicBezTo>
                    <a:cubicBezTo>
                      <a:pt x="1199" y="26"/>
                      <a:pt x="1199" y="26"/>
                      <a:pt x="1199" y="26"/>
                    </a:cubicBezTo>
                    <a:cubicBezTo>
                      <a:pt x="1198" y="26"/>
                      <a:pt x="1197" y="27"/>
                      <a:pt x="1197" y="27"/>
                    </a:cubicBezTo>
                    <a:cubicBezTo>
                      <a:pt x="1196" y="27"/>
                      <a:pt x="1196" y="27"/>
                      <a:pt x="1196" y="28"/>
                    </a:cubicBezTo>
                    <a:cubicBezTo>
                      <a:pt x="1195" y="28"/>
                      <a:pt x="1195" y="28"/>
                      <a:pt x="1195" y="28"/>
                    </a:cubicBezTo>
                    <a:cubicBezTo>
                      <a:pt x="1195" y="28"/>
                      <a:pt x="1195" y="28"/>
                      <a:pt x="1195" y="28"/>
                    </a:cubicBezTo>
                    <a:cubicBezTo>
                      <a:pt x="1194" y="28"/>
                      <a:pt x="1194" y="28"/>
                      <a:pt x="1194" y="28"/>
                    </a:cubicBezTo>
                    <a:cubicBezTo>
                      <a:pt x="1194" y="29"/>
                      <a:pt x="1194" y="29"/>
                      <a:pt x="1194" y="29"/>
                    </a:cubicBezTo>
                    <a:cubicBezTo>
                      <a:pt x="1191" y="29"/>
                      <a:pt x="1191" y="29"/>
                      <a:pt x="1191" y="29"/>
                    </a:cubicBezTo>
                    <a:cubicBezTo>
                      <a:pt x="1191" y="30"/>
                      <a:pt x="1191" y="29"/>
                      <a:pt x="1192" y="30"/>
                    </a:cubicBezTo>
                    <a:cubicBezTo>
                      <a:pt x="1192" y="30"/>
                      <a:pt x="1192" y="30"/>
                      <a:pt x="1192" y="30"/>
                    </a:cubicBezTo>
                    <a:cubicBezTo>
                      <a:pt x="1190" y="30"/>
                      <a:pt x="1190" y="30"/>
                      <a:pt x="1190" y="30"/>
                    </a:cubicBezTo>
                    <a:cubicBezTo>
                      <a:pt x="1190" y="31"/>
                      <a:pt x="1190" y="31"/>
                      <a:pt x="1190" y="31"/>
                    </a:cubicBezTo>
                    <a:cubicBezTo>
                      <a:pt x="1191" y="31"/>
                      <a:pt x="1191" y="32"/>
                      <a:pt x="1192" y="32"/>
                    </a:cubicBezTo>
                    <a:lnTo>
                      <a:pt x="1192" y="33"/>
                    </a:lnTo>
                    <a:close/>
                    <a:moveTo>
                      <a:pt x="1159" y="29"/>
                    </a:moveTo>
                    <a:cubicBezTo>
                      <a:pt x="1160" y="30"/>
                      <a:pt x="1160" y="30"/>
                      <a:pt x="1161" y="29"/>
                    </a:cubicBezTo>
                    <a:cubicBezTo>
                      <a:pt x="1161" y="29"/>
                      <a:pt x="1161" y="28"/>
                      <a:pt x="1161" y="28"/>
                    </a:cubicBezTo>
                    <a:cubicBezTo>
                      <a:pt x="1159" y="28"/>
                      <a:pt x="1159" y="28"/>
                      <a:pt x="1159" y="28"/>
                    </a:cubicBezTo>
                    <a:cubicBezTo>
                      <a:pt x="1159" y="28"/>
                      <a:pt x="1159" y="27"/>
                      <a:pt x="1158" y="27"/>
                    </a:cubicBezTo>
                    <a:cubicBezTo>
                      <a:pt x="1158" y="28"/>
                      <a:pt x="1158" y="28"/>
                      <a:pt x="1158" y="28"/>
                    </a:cubicBezTo>
                    <a:cubicBezTo>
                      <a:pt x="1157" y="28"/>
                      <a:pt x="1156" y="28"/>
                      <a:pt x="1156" y="28"/>
                    </a:cubicBezTo>
                    <a:cubicBezTo>
                      <a:pt x="1156" y="29"/>
                      <a:pt x="1156" y="29"/>
                      <a:pt x="1156" y="29"/>
                    </a:cubicBezTo>
                    <a:cubicBezTo>
                      <a:pt x="1156" y="29"/>
                      <a:pt x="1159" y="29"/>
                      <a:pt x="1159" y="29"/>
                    </a:cubicBezTo>
                    <a:cubicBezTo>
                      <a:pt x="1159" y="29"/>
                      <a:pt x="1159" y="29"/>
                      <a:pt x="1159" y="29"/>
                    </a:cubicBezTo>
                    <a:close/>
                    <a:moveTo>
                      <a:pt x="1323" y="30"/>
                    </a:moveTo>
                    <a:cubicBezTo>
                      <a:pt x="1324" y="30"/>
                      <a:pt x="1324" y="30"/>
                      <a:pt x="1324" y="30"/>
                    </a:cubicBezTo>
                    <a:cubicBezTo>
                      <a:pt x="1324" y="29"/>
                      <a:pt x="1324" y="29"/>
                      <a:pt x="1324" y="29"/>
                    </a:cubicBezTo>
                    <a:cubicBezTo>
                      <a:pt x="1325" y="29"/>
                      <a:pt x="1325" y="30"/>
                      <a:pt x="1326" y="29"/>
                    </a:cubicBezTo>
                    <a:cubicBezTo>
                      <a:pt x="1326" y="29"/>
                      <a:pt x="1326" y="29"/>
                      <a:pt x="1326" y="29"/>
                    </a:cubicBezTo>
                    <a:cubicBezTo>
                      <a:pt x="1326" y="28"/>
                      <a:pt x="1326" y="28"/>
                      <a:pt x="1326" y="28"/>
                    </a:cubicBezTo>
                    <a:cubicBezTo>
                      <a:pt x="1326" y="28"/>
                      <a:pt x="1326" y="28"/>
                      <a:pt x="1326" y="28"/>
                    </a:cubicBezTo>
                    <a:cubicBezTo>
                      <a:pt x="1324" y="28"/>
                      <a:pt x="1324" y="28"/>
                      <a:pt x="1324" y="28"/>
                    </a:cubicBezTo>
                    <a:cubicBezTo>
                      <a:pt x="1324" y="28"/>
                      <a:pt x="1324" y="28"/>
                      <a:pt x="1324" y="28"/>
                    </a:cubicBezTo>
                    <a:cubicBezTo>
                      <a:pt x="1323" y="28"/>
                      <a:pt x="1323" y="28"/>
                      <a:pt x="1322" y="27"/>
                    </a:cubicBezTo>
                    <a:cubicBezTo>
                      <a:pt x="1322" y="28"/>
                      <a:pt x="1321" y="28"/>
                      <a:pt x="1320" y="28"/>
                    </a:cubicBezTo>
                    <a:cubicBezTo>
                      <a:pt x="1320" y="30"/>
                      <a:pt x="1321" y="30"/>
                      <a:pt x="1323" y="30"/>
                    </a:cubicBezTo>
                    <a:close/>
                    <a:moveTo>
                      <a:pt x="1335" y="39"/>
                    </a:moveTo>
                    <a:cubicBezTo>
                      <a:pt x="1336" y="40"/>
                      <a:pt x="1341" y="41"/>
                      <a:pt x="1342" y="41"/>
                    </a:cubicBezTo>
                    <a:cubicBezTo>
                      <a:pt x="1342" y="41"/>
                      <a:pt x="1342" y="40"/>
                      <a:pt x="1342" y="40"/>
                    </a:cubicBezTo>
                    <a:cubicBezTo>
                      <a:pt x="1343" y="40"/>
                      <a:pt x="1343" y="40"/>
                      <a:pt x="1343" y="40"/>
                    </a:cubicBezTo>
                    <a:cubicBezTo>
                      <a:pt x="1343" y="40"/>
                      <a:pt x="1343" y="40"/>
                      <a:pt x="1343" y="40"/>
                    </a:cubicBezTo>
                    <a:cubicBezTo>
                      <a:pt x="1343" y="40"/>
                      <a:pt x="1344" y="40"/>
                      <a:pt x="1345" y="39"/>
                    </a:cubicBezTo>
                    <a:cubicBezTo>
                      <a:pt x="1345" y="39"/>
                      <a:pt x="1345" y="39"/>
                      <a:pt x="1345" y="39"/>
                    </a:cubicBezTo>
                    <a:cubicBezTo>
                      <a:pt x="1346" y="39"/>
                      <a:pt x="1348" y="40"/>
                      <a:pt x="1349" y="40"/>
                    </a:cubicBezTo>
                    <a:cubicBezTo>
                      <a:pt x="1349" y="40"/>
                      <a:pt x="1349" y="40"/>
                      <a:pt x="1349" y="40"/>
                    </a:cubicBezTo>
                    <a:cubicBezTo>
                      <a:pt x="1347" y="40"/>
                      <a:pt x="1347" y="40"/>
                      <a:pt x="1347" y="40"/>
                    </a:cubicBezTo>
                    <a:cubicBezTo>
                      <a:pt x="1347" y="40"/>
                      <a:pt x="1347" y="40"/>
                      <a:pt x="1347" y="40"/>
                    </a:cubicBezTo>
                    <a:cubicBezTo>
                      <a:pt x="1347" y="41"/>
                      <a:pt x="1346" y="41"/>
                      <a:pt x="1346" y="41"/>
                    </a:cubicBezTo>
                    <a:cubicBezTo>
                      <a:pt x="1346" y="41"/>
                      <a:pt x="1346" y="41"/>
                      <a:pt x="1346" y="41"/>
                    </a:cubicBezTo>
                    <a:cubicBezTo>
                      <a:pt x="1345" y="41"/>
                      <a:pt x="1345" y="41"/>
                      <a:pt x="1344" y="41"/>
                    </a:cubicBezTo>
                    <a:cubicBezTo>
                      <a:pt x="1344" y="41"/>
                      <a:pt x="1344" y="41"/>
                      <a:pt x="1344" y="41"/>
                    </a:cubicBezTo>
                    <a:cubicBezTo>
                      <a:pt x="1343" y="42"/>
                      <a:pt x="1342" y="42"/>
                      <a:pt x="1341" y="43"/>
                    </a:cubicBezTo>
                    <a:cubicBezTo>
                      <a:pt x="1341" y="43"/>
                      <a:pt x="1341" y="43"/>
                      <a:pt x="1341" y="43"/>
                    </a:cubicBezTo>
                    <a:cubicBezTo>
                      <a:pt x="1341" y="45"/>
                      <a:pt x="1341" y="45"/>
                      <a:pt x="1341" y="45"/>
                    </a:cubicBezTo>
                    <a:cubicBezTo>
                      <a:pt x="1339" y="44"/>
                      <a:pt x="1339" y="44"/>
                      <a:pt x="1337" y="45"/>
                    </a:cubicBezTo>
                    <a:cubicBezTo>
                      <a:pt x="1337" y="46"/>
                      <a:pt x="1337" y="46"/>
                      <a:pt x="1337" y="46"/>
                    </a:cubicBezTo>
                    <a:cubicBezTo>
                      <a:pt x="1337" y="46"/>
                      <a:pt x="1337" y="46"/>
                      <a:pt x="1337" y="46"/>
                    </a:cubicBezTo>
                    <a:cubicBezTo>
                      <a:pt x="1337" y="46"/>
                      <a:pt x="1337" y="46"/>
                      <a:pt x="1337" y="46"/>
                    </a:cubicBezTo>
                    <a:cubicBezTo>
                      <a:pt x="1336" y="46"/>
                      <a:pt x="1336" y="46"/>
                      <a:pt x="1336" y="46"/>
                    </a:cubicBezTo>
                    <a:cubicBezTo>
                      <a:pt x="1336" y="47"/>
                      <a:pt x="1336" y="47"/>
                      <a:pt x="1336" y="47"/>
                    </a:cubicBezTo>
                    <a:cubicBezTo>
                      <a:pt x="1337" y="47"/>
                      <a:pt x="1338" y="47"/>
                      <a:pt x="1338" y="47"/>
                    </a:cubicBezTo>
                    <a:cubicBezTo>
                      <a:pt x="1338" y="47"/>
                      <a:pt x="1338" y="47"/>
                      <a:pt x="1339" y="47"/>
                    </a:cubicBezTo>
                    <a:cubicBezTo>
                      <a:pt x="1339" y="47"/>
                      <a:pt x="1339" y="47"/>
                      <a:pt x="1339" y="47"/>
                    </a:cubicBezTo>
                    <a:cubicBezTo>
                      <a:pt x="1339" y="47"/>
                      <a:pt x="1340" y="46"/>
                      <a:pt x="1341" y="46"/>
                    </a:cubicBezTo>
                    <a:cubicBezTo>
                      <a:pt x="1341" y="47"/>
                      <a:pt x="1340" y="47"/>
                      <a:pt x="1340" y="48"/>
                    </a:cubicBezTo>
                    <a:cubicBezTo>
                      <a:pt x="1341" y="48"/>
                      <a:pt x="1341" y="48"/>
                      <a:pt x="1341" y="48"/>
                    </a:cubicBezTo>
                    <a:cubicBezTo>
                      <a:pt x="1341" y="48"/>
                      <a:pt x="1341" y="48"/>
                      <a:pt x="1341" y="48"/>
                    </a:cubicBezTo>
                    <a:cubicBezTo>
                      <a:pt x="1341" y="48"/>
                      <a:pt x="1341" y="48"/>
                      <a:pt x="1341" y="48"/>
                    </a:cubicBezTo>
                    <a:cubicBezTo>
                      <a:pt x="1341" y="48"/>
                      <a:pt x="1341" y="48"/>
                      <a:pt x="1341" y="48"/>
                    </a:cubicBezTo>
                    <a:cubicBezTo>
                      <a:pt x="1342" y="48"/>
                      <a:pt x="1344" y="48"/>
                      <a:pt x="1345" y="48"/>
                    </a:cubicBezTo>
                    <a:cubicBezTo>
                      <a:pt x="1345" y="48"/>
                      <a:pt x="1345" y="48"/>
                      <a:pt x="1345" y="49"/>
                    </a:cubicBezTo>
                    <a:cubicBezTo>
                      <a:pt x="1346" y="49"/>
                      <a:pt x="1346" y="48"/>
                      <a:pt x="1346" y="48"/>
                    </a:cubicBezTo>
                    <a:cubicBezTo>
                      <a:pt x="1347" y="49"/>
                      <a:pt x="1348" y="49"/>
                      <a:pt x="1349" y="49"/>
                    </a:cubicBezTo>
                    <a:cubicBezTo>
                      <a:pt x="1349" y="49"/>
                      <a:pt x="1349" y="49"/>
                      <a:pt x="1349" y="49"/>
                    </a:cubicBezTo>
                    <a:cubicBezTo>
                      <a:pt x="1350" y="49"/>
                      <a:pt x="1350" y="49"/>
                      <a:pt x="1350" y="49"/>
                    </a:cubicBezTo>
                    <a:cubicBezTo>
                      <a:pt x="1350" y="49"/>
                      <a:pt x="1350" y="49"/>
                      <a:pt x="1350" y="49"/>
                    </a:cubicBezTo>
                    <a:cubicBezTo>
                      <a:pt x="1352" y="50"/>
                      <a:pt x="1353" y="50"/>
                      <a:pt x="1354" y="50"/>
                    </a:cubicBezTo>
                    <a:cubicBezTo>
                      <a:pt x="1355" y="49"/>
                      <a:pt x="1354" y="50"/>
                      <a:pt x="1355" y="49"/>
                    </a:cubicBezTo>
                    <a:cubicBezTo>
                      <a:pt x="1355" y="49"/>
                      <a:pt x="1355" y="49"/>
                      <a:pt x="1355" y="49"/>
                    </a:cubicBezTo>
                    <a:cubicBezTo>
                      <a:pt x="1355" y="49"/>
                      <a:pt x="1357" y="50"/>
                      <a:pt x="1357" y="50"/>
                    </a:cubicBezTo>
                    <a:cubicBezTo>
                      <a:pt x="1359" y="49"/>
                      <a:pt x="1361" y="49"/>
                      <a:pt x="1362" y="48"/>
                    </a:cubicBezTo>
                    <a:cubicBezTo>
                      <a:pt x="1363" y="48"/>
                      <a:pt x="1363" y="48"/>
                      <a:pt x="1363" y="48"/>
                    </a:cubicBezTo>
                    <a:cubicBezTo>
                      <a:pt x="1363" y="48"/>
                      <a:pt x="1363" y="47"/>
                      <a:pt x="1362" y="47"/>
                    </a:cubicBezTo>
                    <a:cubicBezTo>
                      <a:pt x="1362" y="47"/>
                      <a:pt x="1362" y="47"/>
                      <a:pt x="1362" y="47"/>
                    </a:cubicBezTo>
                    <a:cubicBezTo>
                      <a:pt x="1364" y="47"/>
                      <a:pt x="1364" y="47"/>
                      <a:pt x="1364" y="47"/>
                    </a:cubicBezTo>
                    <a:cubicBezTo>
                      <a:pt x="1364" y="47"/>
                      <a:pt x="1365" y="46"/>
                      <a:pt x="1365" y="46"/>
                    </a:cubicBezTo>
                    <a:cubicBezTo>
                      <a:pt x="1365" y="44"/>
                      <a:pt x="1365" y="44"/>
                      <a:pt x="1364" y="43"/>
                    </a:cubicBezTo>
                    <a:cubicBezTo>
                      <a:pt x="1364" y="43"/>
                      <a:pt x="1363" y="43"/>
                      <a:pt x="1363" y="43"/>
                    </a:cubicBezTo>
                    <a:cubicBezTo>
                      <a:pt x="1363" y="42"/>
                      <a:pt x="1363" y="42"/>
                      <a:pt x="1363" y="42"/>
                    </a:cubicBezTo>
                    <a:cubicBezTo>
                      <a:pt x="1363" y="42"/>
                      <a:pt x="1363" y="42"/>
                      <a:pt x="1363" y="42"/>
                    </a:cubicBezTo>
                    <a:cubicBezTo>
                      <a:pt x="1362" y="41"/>
                      <a:pt x="1363" y="41"/>
                      <a:pt x="1362" y="41"/>
                    </a:cubicBezTo>
                    <a:cubicBezTo>
                      <a:pt x="1362" y="42"/>
                      <a:pt x="1361" y="43"/>
                      <a:pt x="1361" y="44"/>
                    </a:cubicBezTo>
                    <a:cubicBezTo>
                      <a:pt x="1358" y="44"/>
                      <a:pt x="1358" y="44"/>
                      <a:pt x="1358" y="44"/>
                    </a:cubicBezTo>
                    <a:cubicBezTo>
                      <a:pt x="1358" y="44"/>
                      <a:pt x="1358" y="44"/>
                      <a:pt x="1358" y="44"/>
                    </a:cubicBezTo>
                    <a:cubicBezTo>
                      <a:pt x="1358" y="44"/>
                      <a:pt x="1359" y="44"/>
                      <a:pt x="1359" y="44"/>
                    </a:cubicBezTo>
                    <a:cubicBezTo>
                      <a:pt x="1360" y="43"/>
                      <a:pt x="1359" y="41"/>
                      <a:pt x="1359" y="40"/>
                    </a:cubicBezTo>
                    <a:cubicBezTo>
                      <a:pt x="1358" y="40"/>
                      <a:pt x="1358" y="40"/>
                      <a:pt x="1357" y="39"/>
                    </a:cubicBezTo>
                    <a:cubicBezTo>
                      <a:pt x="1356" y="40"/>
                      <a:pt x="1356" y="40"/>
                      <a:pt x="1355" y="40"/>
                    </a:cubicBezTo>
                    <a:cubicBezTo>
                      <a:pt x="1355" y="40"/>
                      <a:pt x="1355" y="40"/>
                      <a:pt x="1355" y="40"/>
                    </a:cubicBezTo>
                    <a:cubicBezTo>
                      <a:pt x="1351" y="40"/>
                      <a:pt x="1351" y="40"/>
                      <a:pt x="1351" y="40"/>
                    </a:cubicBezTo>
                    <a:cubicBezTo>
                      <a:pt x="1352" y="40"/>
                      <a:pt x="1353" y="40"/>
                      <a:pt x="1354" y="40"/>
                    </a:cubicBezTo>
                    <a:cubicBezTo>
                      <a:pt x="1354" y="40"/>
                      <a:pt x="1354" y="39"/>
                      <a:pt x="1355" y="39"/>
                    </a:cubicBezTo>
                    <a:cubicBezTo>
                      <a:pt x="1355" y="38"/>
                      <a:pt x="1356" y="37"/>
                      <a:pt x="1356" y="36"/>
                    </a:cubicBezTo>
                    <a:cubicBezTo>
                      <a:pt x="1355" y="35"/>
                      <a:pt x="1354" y="35"/>
                      <a:pt x="1354" y="35"/>
                    </a:cubicBezTo>
                    <a:cubicBezTo>
                      <a:pt x="1353" y="35"/>
                      <a:pt x="1353" y="34"/>
                      <a:pt x="1353" y="34"/>
                    </a:cubicBezTo>
                    <a:cubicBezTo>
                      <a:pt x="1352" y="34"/>
                      <a:pt x="1352" y="34"/>
                      <a:pt x="1352" y="34"/>
                    </a:cubicBezTo>
                    <a:cubicBezTo>
                      <a:pt x="1352" y="34"/>
                      <a:pt x="1352" y="33"/>
                      <a:pt x="1352" y="33"/>
                    </a:cubicBezTo>
                    <a:cubicBezTo>
                      <a:pt x="1351" y="33"/>
                      <a:pt x="1351" y="33"/>
                      <a:pt x="1351" y="33"/>
                    </a:cubicBezTo>
                    <a:cubicBezTo>
                      <a:pt x="1351" y="32"/>
                      <a:pt x="1351" y="32"/>
                      <a:pt x="1351" y="32"/>
                    </a:cubicBezTo>
                    <a:cubicBezTo>
                      <a:pt x="1351" y="32"/>
                      <a:pt x="1350" y="32"/>
                      <a:pt x="1350" y="32"/>
                    </a:cubicBezTo>
                    <a:cubicBezTo>
                      <a:pt x="1350" y="32"/>
                      <a:pt x="1350" y="31"/>
                      <a:pt x="1350" y="31"/>
                    </a:cubicBezTo>
                    <a:cubicBezTo>
                      <a:pt x="1349" y="31"/>
                      <a:pt x="1349" y="31"/>
                      <a:pt x="1349" y="31"/>
                    </a:cubicBezTo>
                    <a:cubicBezTo>
                      <a:pt x="1349" y="31"/>
                      <a:pt x="1349" y="31"/>
                      <a:pt x="1349" y="31"/>
                    </a:cubicBezTo>
                    <a:cubicBezTo>
                      <a:pt x="1349" y="31"/>
                      <a:pt x="1348" y="30"/>
                      <a:pt x="1348" y="30"/>
                    </a:cubicBezTo>
                    <a:cubicBezTo>
                      <a:pt x="1348" y="29"/>
                      <a:pt x="1348" y="29"/>
                      <a:pt x="1348" y="29"/>
                    </a:cubicBezTo>
                    <a:cubicBezTo>
                      <a:pt x="1348" y="29"/>
                      <a:pt x="1347" y="29"/>
                      <a:pt x="1347" y="29"/>
                    </a:cubicBezTo>
                    <a:cubicBezTo>
                      <a:pt x="1347" y="29"/>
                      <a:pt x="1347" y="29"/>
                      <a:pt x="1347" y="29"/>
                    </a:cubicBezTo>
                    <a:cubicBezTo>
                      <a:pt x="1346" y="29"/>
                      <a:pt x="1346" y="29"/>
                      <a:pt x="1346" y="29"/>
                    </a:cubicBezTo>
                    <a:cubicBezTo>
                      <a:pt x="1346" y="28"/>
                      <a:pt x="1346" y="28"/>
                      <a:pt x="1346" y="28"/>
                    </a:cubicBezTo>
                    <a:cubicBezTo>
                      <a:pt x="1346" y="29"/>
                      <a:pt x="1345" y="29"/>
                      <a:pt x="1345" y="29"/>
                    </a:cubicBezTo>
                    <a:cubicBezTo>
                      <a:pt x="1345" y="30"/>
                      <a:pt x="1345" y="30"/>
                      <a:pt x="1345" y="30"/>
                    </a:cubicBezTo>
                    <a:cubicBezTo>
                      <a:pt x="1343" y="30"/>
                      <a:pt x="1342" y="32"/>
                      <a:pt x="1340" y="32"/>
                    </a:cubicBezTo>
                    <a:cubicBezTo>
                      <a:pt x="1339" y="31"/>
                      <a:pt x="1340" y="32"/>
                      <a:pt x="1339" y="32"/>
                    </a:cubicBezTo>
                    <a:cubicBezTo>
                      <a:pt x="1339" y="33"/>
                      <a:pt x="1339" y="33"/>
                      <a:pt x="1339" y="33"/>
                    </a:cubicBezTo>
                    <a:cubicBezTo>
                      <a:pt x="1338" y="33"/>
                      <a:pt x="1338" y="33"/>
                      <a:pt x="1337" y="34"/>
                    </a:cubicBezTo>
                    <a:cubicBezTo>
                      <a:pt x="1337" y="35"/>
                      <a:pt x="1337" y="35"/>
                      <a:pt x="1337" y="35"/>
                    </a:cubicBezTo>
                    <a:cubicBezTo>
                      <a:pt x="1338" y="35"/>
                      <a:pt x="1338" y="35"/>
                      <a:pt x="1338" y="35"/>
                    </a:cubicBezTo>
                    <a:cubicBezTo>
                      <a:pt x="1338" y="36"/>
                      <a:pt x="1338" y="36"/>
                      <a:pt x="1338" y="36"/>
                    </a:cubicBezTo>
                    <a:cubicBezTo>
                      <a:pt x="1337" y="36"/>
                      <a:pt x="1337" y="36"/>
                      <a:pt x="1337" y="36"/>
                    </a:cubicBezTo>
                    <a:cubicBezTo>
                      <a:pt x="1337" y="36"/>
                      <a:pt x="1337" y="36"/>
                      <a:pt x="1337" y="36"/>
                    </a:cubicBezTo>
                    <a:cubicBezTo>
                      <a:pt x="1335" y="36"/>
                      <a:pt x="1335" y="36"/>
                      <a:pt x="1335" y="36"/>
                    </a:cubicBezTo>
                    <a:cubicBezTo>
                      <a:pt x="1335" y="37"/>
                      <a:pt x="1335" y="37"/>
                      <a:pt x="1335" y="37"/>
                    </a:cubicBezTo>
                    <a:cubicBezTo>
                      <a:pt x="1333" y="37"/>
                      <a:pt x="1333" y="37"/>
                      <a:pt x="1333" y="37"/>
                    </a:cubicBezTo>
                    <a:cubicBezTo>
                      <a:pt x="1333" y="37"/>
                      <a:pt x="1333" y="37"/>
                      <a:pt x="1333" y="38"/>
                    </a:cubicBezTo>
                    <a:cubicBezTo>
                      <a:pt x="1332" y="38"/>
                      <a:pt x="1332" y="38"/>
                      <a:pt x="1332" y="38"/>
                    </a:cubicBezTo>
                    <a:cubicBezTo>
                      <a:pt x="1332" y="38"/>
                      <a:pt x="1332" y="38"/>
                      <a:pt x="1332" y="38"/>
                    </a:cubicBezTo>
                    <a:cubicBezTo>
                      <a:pt x="1331" y="38"/>
                      <a:pt x="1331" y="38"/>
                      <a:pt x="1331" y="38"/>
                    </a:cubicBezTo>
                    <a:cubicBezTo>
                      <a:pt x="1331" y="38"/>
                      <a:pt x="1331" y="38"/>
                      <a:pt x="1331" y="38"/>
                    </a:cubicBezTo>
                    <a:cubicBezTo>
                      <a:pt x="1335" y="38"/>
                      <a:pt x="1335" y="38"/>
                      <a:pt x="1335" y="38"/>
                    </a:cubicBezTo>
                    <a:cubicBezTo>
                      <a:pt x="1335" y="39"/>
                      <a:pt x="1335" y="39"/>
                      <a:pt x="1335" y="39"/>
                    </a:cubicBezTo>
                    <a:close/>
                    <a:moveTo>
                      <a:pt x="1174" y="37"/>
                    </a:moveTo>
                    <a:cubicBezTo>
                      <a:pt x="1176" y="37"/>
                      <a:pt x="1177" y="37"/>
                      <a:pt x="1178" y="37"/>
                    </a:cubicBezTo>
                    <a:cubicBezTo>
                      <a:pt x="1178" y="37"/>
                      <a:pt x="1178" y="37"/>
                      <a:pt x="1178" y="37"/>
                    </a:cubicBezTo>
                    <a:cubicBezTo>
                      <a:pt x="1179" y="38"/>
                      <a:pt x="1178" y="37"/>
                      <a:pt x="1179" y="38"/>
                    </a:cubicBezTo>
                    <a:cubicBezTo>
                      <a:pt x="1180" y="38"/>
                      <a:pt x="1180" y="38"/>
                      <a:pt x="1181" y="37"/>
                    </a:cubicBezTo>
                    <a:cubicBezTo>
                      <a:pt x="1181" y="35"/>
                      <a:pt x="1180" y="35"/>
                      <a:pt x="1180" y="34"/>
                    </a:cubicBezTo>
                    <a:cubicBezTo>
                      <a:pt x="1181" y="34"/>
                      <a:pt x="1182" y="34"/>
                      <a:pt x="1183" y="34"/>
                    </a:cubicBezTo>
                    <a:cubicBezTo>
                      <a:pt x="1183" y="34"/>
                      <a:pt x="1183" y="34"/>
                      <a:pt x="1183" y="34"/>
                    </a:cubicBezTo>
                    <a:cubicBezTo>
                      <a:pt x="1184" y="34"/>
                      <a:pt x="1184" y="34"/>
                      <a:pt x="1184" y="34"/>
                    </a:cubicBezTo>
                    <a:cubicBezTo>
                      <a:pt x="1184" y="33"/>
                      <a:pt x="1184" y="33"/>
                      <a:pt x="1184" y="33"/>
                    </a:cubicBezTo>
                    <a:cubicBezTo>
                      <a:pt x="1184" y="33"/>
                      <a:pt x="1185" y="33"/>
                      <a:pt x="1186" y="34"/>
                    </a:cubicBezTo>
                    <a:cubicBezTo>
                      <a:pt x="1186" y="32"/>
                      <a:pt x="1186" y="32"/>
                      <a:pt x="1186" y="32"/>
                    </a:cubicBezTo>
                    <a:cubicBezTo>
                      <a:pt x="1185" y="32"/>
                      <a:pt x="1185" y="32"/>
                      <a:pt x="1185" y="32"/>
                    </a:cubicBezTo>
                    <a:cubicBezTo>
                      <a:pt x="1185" y="31"/>
                      <a:pt x="1185" y="31"/>
                      <a:pt x="1184" y="30"/>
                    </a:cubicBezTo>
                    <a:cubicBezTo>
                      <a:pt x="1184" y="30"/>
                      <a:pt x="1184" y="30"/>
                      <a:pt x="1184" y="30"/>
                    </a:cubicBezTo>
                    <a:cubicBezTo>
                      <a:pt x="1183" y="30"/>
                      <a:pt x="1183" y="30"/>
                      <a:pt x="1182" y="30"/>
                    </a:cubicBezTo>
                    <a:cubicBezTo>
                      <a:pt x="1182" y="30"/>
                      <a:pt x="1182" y="29"/>
                      <a:pt x="1182" y="29"/>
                    </a:cubicBezTo>
                    <a:cubicBezTo>
                      <a:pt x="1181" y="29"/>
                      <a:pt x="1178" y="30"/>
                      <a:pt x="1178" y="29"/>
                    </a:cubicBezTo>
                    <a:cubicBezTo>
                      <a:pt x="1178" y="29"/>
                      <a:pt x="1178" y="29"/>
                      <a:pt x="1178" y="29"/>
                    </a:cubicBezTo>
                    <a:cubicBezTo>
                      <a:pt x="1175" y="29"/>
                      <a:pt x="1177" y="30"/>
                      <a:pt x="1176" y="32"/>
                    </a:cubicBezTo>
                    <a:cubicBezTo>
                      <a:pt x="1175" y="32"/>
                      <a:pt x="1175" y="32"/>
                      <a:pt x="1174" y="33"/>
                    </a:cubicBezTo>
                    <a:cubicBezTo>
                      <a:pt x="1174" y="33"/>
                      <a:pt x="1174" y="34"/>
                      <a:pt x="1174" y="34"/>
                    </a:cubicBezTo>
                    <a:cubicBezTo>
                      <a:pt x="1173" y="34"/>
                      <a:pt x="1173" y="34"/>
                      <a:pt x="1173" y="34"/>
                    </a:cubicBezTo>
                    <a:cubicBezTo>
                      <a:pt x="1173" y="36"/>
                      <a:pt x="1173" y="36"/>
                      <a:pt x="1173" y="36"/>
                    </a:cubicBezTo>
                    <a:cubicBezTo>
                      <a:pt x="1174" y="36"/>
                      <a:pt x="1174" y="36"/>
                      <a:pt x="1174" y="36"/>
                    </a:cubicBezTo>
                    <a:cubicBezTo>
                      <a:pt x="1174" y="37"/>
                      <a:pt x="1174" y="37"/>
                      <a:pt x="1174" y="37"/>
                    </a:cubicBezTo>
                    <a:close/>
                    <a:moveTo>
                      <a:pt x="1096" y="36"/>
                    </a:moveTo>
                    <a:cubicBezTo>
                      <a:pt x="1097" y="36"/>
                      <a:pt x="1097" y="36"/>
                      <a:pt x="1097" y="36"/>
                    </a:cubicBezTo>
                    <a:cubicBezTo>
                      <a:pt x="1097" y="37"/>
                      <a:pt x="1097" y="37"/>
                      <a:pt x="1097" y="37"/>
                    </a:cubicBezTo>
                    <a:cubicBezTo>
                      <a:pt x="1098" y="37"/>
                      <a:pt x="1098" y="37"/>
                      <a:pt x="1099" y="37"/>
                    </a:cubicBezTo>
                    <a:cubicBezTo>
                      <a:pt x="1099" y="37"/>
                      <a:pt x="1099" y="37"/>
                      <a:pt x="1099" y="37"/>
                    </a:cubicBezTo>
                    <a:cubicBezTo>
                      <a:pt x="1099" y="37"/>
                      <a:pt x="1100" y="36"/>
                      <a:pt x="1101" y="36"/>
                    </a:cubicBezTo>
                    <a:cubicBezTo>
                      <a:pt x="1102" y="36"/>
                      <a:pt x="1102" y="36"/>
                      <a:pt x="1103" y="36"/>
                    </a:cubicBezTo>
                    <a:cubicBezTo>
                      <a:pt x="1103" y="35"/>
                      <a:pt x="1103" y="35"/>
                      <a:pt x="1103" y="35"/>
                    </a:cubicBezTo>
                    <a:cubicBezTo>
                      <a:pt x="1104" y="35"/>
                      <a:pt x="1104" y="36"/>
                      <a:pt x="1105" y="36"/>
                    </a:cubicBezTo>
                    <a:cubicBezTo>
                      <a:pt x="1105" y="36"/>
                      <a:pt x="1105" y="37"/>
                      <a:pt x="1106" y="37"/>
                    </a:cubicBezTo>
                    <a:cubicBezTo>
                      <a:pt x="1107" y="37"/>
                      <a:pt x="1107" y="37"/>
                      <a:pt x="1107" y="37"/>
                    </a:cubicBezTo>
                    <a:cubicBezTo>
                      <a:pt x="1107" y="36"/>
                      <a:pt x="1107" y="36"/>
                      <a:pt x="1107" y="36"/>
                    </a:cubicBezTo>
                    <a:cubicBezTo>
                      <a:pt x="1108" y="36"/>
                      <a:pt x="1108" y="36"/>
                      <a:pt x="1109" y="36"/>
                    </a:cubicBezTo>
                    <a:cubicBezTo>
                      <a:pt x="1110" y="35"/>
                      <a:pt x="1110" y="34"/>
                      <a:pt x="1110" y="34"/>
                    </a:cubicBezTo>
                    <a:cubicBezTo>
                      <a:pt x="1111" y="34"/>
                      <a:pt x="1113" y="34"/>
                      <a:pt x="1114" y="34"/>
                    </a:cubicBezTo>
                    <a:cubicBezTo>
                      <a:pt x="1114" y="34"/>
                      <a:pt x="1114" y="34"/>
                      <a:pt x="1114" y="34"/>
                    </a:cubicBezTo>
                    <a:cubicBezTo>
                      <a:pt x="1115" y="34"/>
                      <a:pt x="1115" y="33"/>
                      <a:pt x="1116" y="33"/>
                    </a:cubicBezTo>
                    <a:cubicBezTo>
                      <a:pt x="1116" y="34"/>
                      <a:pt x="1116" y="34"/>
                      <a:pt x="1116" y="34"/>
                    </a:cubicBezTo>
                    <a:cubicBezTo>
                      <a:pt x="1118" y="34"/>
                      <a:pt x="1119" y="34"/>
                      <a:pt x="1120" y="34"/>
                    </a:cubicBezTo>
                    <a:cubicBezTo>
                      <a:pt x="1120" y="34"/>
                      <a:pt x="1120" y="34"/>
                      <a:pt x="1120" y="34"/>
                    </a:cubicBezTo>
                    <a:cubicBezTo>
                      <a:pt x="1121" y="34"/>
                      <a:pt x="1121" y="34"/>
                      <a:pt x="1121" y="34"/>
                    </a:cubicBezTo>
                    <a:cubicBezTo>
                      <a:pt x="1121" y="34"/>
                      <a:pt x="1121" y="34"/>
                      <a:pt x="1121" y="34"/>
                    </a:cubicBezTo>
                    <a:cubicBezTo>
                      <a:pt x="1123" y="34"/>
                      <a:pt x="1123" y="34"/>
                      <a:pt x="1123" y="34"/>
                    </a:cubicBezTo>
                    <a:cubicBezTo>
                      <a:pt x="1123" y="34"/>
                      <a:pt x="1123" y="34"/>
                      <a:pt x="1123" y="34"/>
                    </a:cubicBezTo>
                    <a:cubicBezTo>
                      <a:pt x="1122" y="33"/>
                      <a:pt x="1121" y="33"/>
                      <a:pt x="1120" y="32"/>
                    </a:cubicBezTo>
                    <a:cubicBezTo>
                      <a:pt x="1120" y="32"/>
                      <a:pt x="1120" y="32"/>
                      <a:pt x="1120" y="32"/>
                    </a:cubicBezTo>
                    <a:cubicBezTo>
                      <a:pt x="1120" y="32"/>
                      <a:pt x="1119" y="32"/>
                      <a:pt x="1119" y="32"/>
                    </a:cubicBezTo>
                    <a:cubicBezTo>
                      <a:pt x="1117" y="32"/>
                      <a:pt x="1117" y="32"/>
                      <a:pt x="1117" y="32"/>
                    </a:cubicBezTo>
                    <a:cubicBezTo>
                      <a:pt x="1117" y="31"/>
                      <a:pt x="1117" y="31"/>
                      <a:pt x="1117" y="31"/>
                    </a:cubicBezTo>
                    <a:cubicBezTo>
                      <a:pt x="1116" y="31"/>
                      <a:pt x="1116" y="31"/>
                      <a:pt x="1116" y="31"/>
                    </a:cubicBezTo>
                    <a:cubicBezTo>
                      <a:pt x="1116" y="31"/>
                      <a:pt x="1116" y="31"/>
                      <a:pt x="1116" y="31"/>
                    </a:cubicBezTo>
                    <a:cubicBezTo>
                      <a:pt x="1114" y="31"/>
                      <a:pt x="1112" y="31"/>
                      <a:pt x="1111" y="31"/>
                    </a:cubicBezTo>
                    <a:cubicBezTo>
                      <a:pt x="1111" y="31"/>
                      <a:pt x="1111" y="31"/>
                      <a:pt x="1111" y="31"/>
                    </a:cubicBezTo>
                    <a:cubicBezTo>
                      <a:pt x="1109" y="31"/>
                      <a:pt x="1108" y="31"/>
                      <a:pt x="1107" y="31"/>
                    </a:cubicBezTo>
                    <a:cubicBezTo>
                      <a:pt x="1106" y="31"/>
                      <a:pt x="1106" y="31"/>
                      <a:pt x="1105" y="31"/>
                    </a:cubicBezTo>
                    <a:cubicBezTo>
                      <a:pt x="1105" y="31"/>
                      <a:pt x="1105" y="31"/>
                      <a:pt x="1105" y="31"/>
                    </a:cubicBezTo>
                    <a:cubicBezTo>
                      <a:pt x="1104" y="31"/>
                      <a:pt x="1104" y="31"/>
                      <a:pt x="1104" y="31"/>
                    </a:cubicBezTo>
                    <a:cubicBezTo>
                      <a:pt x="1104" y="31"/>
                      <a:pt x="1103" y="32"/>
                      <a:pt x="1103" y="32"/>
                    </a:cubicBezTo>
                    <a:cubicBezTo>
                      <a:pt x="1102" y="32"/>
                      <a:pt x="1101" y="32"/>
                      <a:pt x="1099" y="32"/>
                    </a:cubicBezTo>
                    <a:cubicBezTo>
                      <a:pt x="1099" y="33"/>
                      <a:pt x="1099" y="33"/>
                      <a:pt x="1099" y="33"/>
                    </a:cubicBezTo>
                    <a:cubicBezTo>
                      <a:pt x="1099" y="33"/>
                      <a:pt x="1098" y="33"/>
                      <a:pt x="1098" y="33"/>
                    </a:cubicBezTo>
                    <a:cubicBezTo>
                      <a:pt x="1098" y="33"/>
                      <a:pt x="1098" y="33"/>
                      <a:pt x="1098" y="33"/>
                    </a:cubicBezTo>
                    <a:cubicBezTo>
                      <a:pt x="1097" y="33"/>
                      <a:pt x="1096" y="33"/>
                      <a:pt x="1096" y="33"/>
                    </a:cubicBezTo>
                    <a:cubicBezTo>
                      <a:pt x="1096" y="33"/>
                      <a:pt x="1096" y="33"/>
                      <a:pt x="1096" y="33"/>
                    </a:cubicBezTo>
                    <a:cubicBezTo>
                      <a:pt x="1095" y="33"/>
                      <a:pt x="1095" y="33"/>
                      <a:pt x="1095" y="33"/>
                    </a:cubicBezTo>
                    <a:cubicBezTo>
                      <a:pt x="1094" y="34"/>
                      <a:pt x="1094" y="34"/>
                      <a:pt x="1094" y="34"/>
                    </a:cubicBezTo>
                    <a:cubicBezTo>
                      <a:pt x="1093" y="34"/>
                      <a:pt x="1093" y="34"/>
                      <a:pt x="1093" y="34"/>
                    </a:cubicBezTo>
                    <a:cubicBezTo>
                      <a:pt x="1093" y="34"/>
                      <a:pt x="1093" y="35"/>
                      <a:pt x="1092" y="35"/>
                    </a:cubicBezTo>
                    <a:cubicBezTo>
                      <a:pt x="1092" y="36"/>
                      <a:pt x="1092" y="36"/>
                      <a:pt x="1092" y="36"/>
                    </a:cubicBezTo>
                    <a:cubicBezTo>
                      <a:pt x="1094" y="36"/>
                      <a:pt x="1095" y="36"/>
                      <a:pt x="1096" y="36"/>
                    </a:cubicBezTo>
                    <a:close/>
                    <a:moveTo>
                      <a:pt x="1128" y="33"/>
                    </a:moveTo>
                    <a:cubicBezTo>
                      <a:pt x="1128" y="34"/>
                      <a:pt x="1128" y="34"/>
                      <a:pt x="1128" y="34"/>
                    </a:cubicBezTo>
                    <a:cubicBezTo>
                      <a:pt x="1126" y="34"/>
                      <a:pt x="1125" y="35"/>
                      <a:pt x="1123" y="36"/>
                    </a:cubicBezTo>
                    <a:cubicBezTo>
                      <a:pt x="1122" y="36"/>
                      <a:pt x="1119" y="35"/>
                      <a:pt x="1118" y="35"/>
                    </a:cubicBezTo>
                    <a:cubicBezTo>
                      <a:pt x="1117" y="35"/>
                      <a:pt x="1117" y="35"/>
                      <a:pt x="1117" y="35"/>
                    </a:cubicBezTo>
                    <a:cubicBezTo>
                      <a:pt x="1117" y="35"/>
                      <a:pt x="1117" y="35"/>
                      <a:pt x="1117" y="35"/>
                    </a:cubicBezTo>
                    <a:cubicBezTo>
                      <a:pt x="1116" y="35"/>
                      <a:pt x="1114" y="35"/>
                      <a:pt x="1113" y="35"/>
                    </a:cubicBezTo>
                    <a:cubicBezTo>
                      <a:pt x="1113" y="36"/>
                      <a:pt x="1113" y="36"/>
                      <a:pt x="1113" y="36"/>
                    </a:cubicBezTo>
                    <a:cubicBezTo>
                      <a:pt x="1115" y="36"/>
                      <a:pt x="1114" y="36"/>
                      <a:pt x="1115" y="36"/>
                    </a:cubicBezTo>
                    <a:cubicBezTo>
                      <a:pt x="1115" y="37"/>
                      <a:pt x="1115" y="37"/>
                      <a:pt x="1114" y="37"/>
                    </a:cubicBezTo>
                    <a:cubicBezTo>
                      <a:pt x="1114" y="38"/>
                      <a:pt x="1114" y="38"/>
                      <a:pt x="1114" y="38"/>
                    </a:cubicBezTo>
                    <a:cubicBezTo>
                      <a:pt x="1115" y="38"/>
                      <a:pt x="1115" y="38"/>
                      <a:pt x="1115" y="38"/>
                    </a:cubicBezTo>
                    <a:cubicBezTo>
                      <a:pt x="1115" y="39"/>
                      <a:pt x="1115" y="39"/>
                      <a:pt x="1115" y="39"/>
                    </a:cubicBezTo>
                    <a:cubicBezTo>
                      <a:pt x="1117" y="39"/>
                      <a:pt x="1117" y="39"/>
                      <a:pt x="1117" y="39"/>
                    </a:cubicBezTo>
                    <a:cubicBezTo>
                      <a:pt x="1117" y="39"/>
                      <a:pt x="1117" y="39"/>
                      <a:pt x="1117" y="39"/>
                    </a:cubicBezTo>
                    <a:cubicBezTo>
                      <a:pt x="1118" y="39"/>
                      <a:pt x="1118" y="39"/>
                      <a:pt x="1118" y="39"/>
                    </a:cubicBezTo>
                    <a:cubicBezTo>
                      <a:pt x="1118" y="39"/>
                      <a:pt x="1118" y="40"/>
                      <a:pt x="1118" y="40"/>
                    </a:cubicBezTo>
                    <a:cubicBezTo>
                      <a:pt x="1118" y="40"/>
                      <a:pt x="1119" y="40"/>
                      <a:pt x="1119" y="40"/>
                    </a:cubicBezTo>
                    <a:cubicBezTo>
                      <a:pt x="1119" y="40"/>
                      <a:pt x="1119" y="39"/>
                      <a:pt x="1119" y="39"/>
                    </a:cubicBezTo>
                    <a:cubicBezTo>
                      <a:pt x="1120" y="39"/>
                      <a:pt x="1120" y="40"/>
                      <a:pt x="1121" y="39"/>
                    </a:cubicBezTo>
                    <a:cubicBezTo>
                      <a:pt x="1121" y="39"/>
                      <a:pt x="1121" y="39"/>
                      <a:pt x="1121" y="39"/>
                    </a:cubicBezTo>
                    <a:cubicBezTo>
                      <a:pt x="1121" y="39"/>
                      <a:pt x="1122" y="39"/>
                      <a:pt x="1122" y="39"/>
                    </a:cubicBezTo>
                    <a:cubicBezTo>
                      <a:pt x="1122" y="37"/>
                      <a:pt x="1122" y="37"/>
                      <a:pt x="1122" y="37"/>
                    </a:cubicBezTo>
                    <a:cubicBezTo>
                      <a:pt x="1125" y="37"/>
                      <a:pt x="1127" y="38"/>
                      <a:pt x="1129" y="38"/>
                    </a:cubicBezTo>
                    <a:cubicBezTo>
                      <a:pt x="1129" y="37"/>
                      <a:pt x="1129" y="37"/>
                      <a:pt x="1128" y="36"/>
                    </a:cubicBezTo>
                    <a:cubicBezTo>
                      <a:pt x="1128" y="36"/>
                      <a:pt x="1128" y="36"/>
                      <a:pt x="1128" y="36"/>
                    </a:cubicBezTo>
                    <a:cubicBezTo>
                      <a:pt x="1129" y="36"/>
                      <a:pt x="1132" y="36"/>
                      <a:pt x="1134" y="36"/>
                    </a:cubicBezTo>
                    <a:cubicBezTo>
                      <a:pt x="1134" y="35"/>
                      <a:pt x="1134" y="35"/>
                      <a:pt x="1134" y="35"/>
                    </a:cubicBezTo>
                    <a:cubicBezTo>
                      <a:pt x="1134" y="35"/>
                      <a:pt x="1134" y="35"/>
                      <a:pt x="1135" y="35"/>
                    </a:cubicBezTo>
                    <a:cubicBezTo>
                      <a:pt x="1135" y="33"/>
                      <a:pt x="1134" y="34"/>
                      <a:pt x="1134" y="33"/>
                    </a:cubicBezTo>
                    <a:cubicBezTo>
                      <a:pt x="1133" y="33"/>
                      <a:pt x="1132" y="34"/>
                      <a:pt x="1131" y="34"/>
                    </a:cubicBezTo>
                    <a:cubicBezTo>
                      <a:pt x="1131" y="33"/>
                      <a:pt x="1131" y="33"/>
                      <a:pt x="1132" y="32"/>
                    </a:cubicBezTo>
                    <a:cubicBezTo>
                      <a:pt x="1131" y="32"/>
                      <a:pt x="1130" y="32"/>
                      <a:pt x="1129" y="33"/>
                    </a:cubicBezTo>
                    <a:cubicBezTo>
                      <a:pt x="1129" y="32"/>
                      <a:pt x="1129" y="32"/>
                      <a:pt x="1129" y="32"/>
                    </a:cubicBezTo>
                    <a:cubicBezTo>
                      <a:pt x="1128" y="32"/>
                      <a:pt x="1128" y="32"/>
                      <a:pt x="1128" y="32"/>
                    </a:cubicBezTo>
                    <a:cubicBezTo>
                      <a:pt x="1128" y="32"/>
                      <a:pt x="1128" y="32"/>
                      <a:pt x="1128" y="32"/>
                    </a:cubicBezTo>
                    <a:cubicBezTo>
                      <a:pt x="1127" y="32"/>
                      <a:pt x="1127" y="32"/>
                      <a:pt x="1127" y="32"/>
                    </a:cubicBezTo>
                    <a:cubicBezTo>
                      <a:pt x="1127" y="33"/>
                      <a:pt x="1127" y="33"/>
                      <a:pt x="1128" y="33"/>
                    </a:cubicBezTo>
                    <a:close/>
                    <a:moveTo>
                      <a:pt x="1164" y="32"/>
                    </a:moveTo>
                    <a:cubicBezTo>
                      <a:pt x="1164" y="32"/>
                      <a:pt x="1164" y="32"/>
                      <a:pt x="1164" y="32"/>
                    </a:cubicBezTo>
                    <a:cubicBezTo>
                      <a:pt x="1164" y="32"/>
                      <a:pt x="1164" y="32"/>
                      <a:pt x="1164" y="32"/>
                    </a:cubicBezTo>
                    <a:cubicBezTo>
                      <a:pt x="1164" y="32"/>
                      <a:pt x="1164" y="32"/>
                      <a:pt x="1164" y="32"/>
                    </a:cubicBezTo>
                    <a:close/>
                    <a:moveTo>
                      <a:pt x="1144" y="33"/>
                    </a:moveTo>
                    <a:cubicBezTo>
                      <a:pt x="1144" y="33"/>
                      <a:pt x="1144" y="33"/>
                      <a:pt x="1144" y="33"/>
                    </a:cubicBezTo>
                    <a:cubicBezTo>
                      <a:pt x="1145" y="33"/>
                      <a:pt x="1145" y="33"/>
                      <a:pt x="1145" y="33"/>
                    </a:cubicBezTo>
                    <a:cubicBezTo>
                      <a:pt x="1145" y="33"/>
                      <a:pt x="1145" y="33"/>
                      <a:pt x="1145" y="33"/>
                    </a:cubicBezTo>
                    <a:cubicBezTo>
                      <a:pt x="1144" y="33"/>
                      <a:pt x="1144" y="33"/>
                      <a:pt x="1144" y="33"/>
                    </a:cubicBezTo>
                    <a:cubicBezTo>
                      <a:pt x="1144" y="33"/>
                      <a:pt x="1144" y="33"/>
                      <a:pt x="1144" y="33"/>
                    </a:cubicBezTo>
                    <a:close/>
                    <a:moveTo>
                      <a:pt x="979" y="39"/>
                    </a:moveTo>
                    <a:cubicBezTo>
                      <a:pt x="979" y="39"/>
                      <a:pt x="979" y="38"/>
                      <a:pt x="980" y="38"/>
                    </a:cubicBezTo>
                    <a:cubicBezTo>
                      <a:pt x="980" y="39"/>
                      <a:pt x="980" y="39"/>
                      <a:pt x="980" y="39"/>
                    </a:cubicBezTo>
                    <a:cubicBezTo>
                      <a:pt x="981" y="39"/>
                      <a:pt x="981" y="39"/>
                      <a:pt x="981" y="39"/>
                    </a:cubicBezTo>
                    <a:cubicBezTo>
                      <a:pt x="981" y="39"/>
                      <a:pt x="981" y="39"/>
                      <a:pt x="981" y="39"/>
                    </a:cubicBezTo>
                    <a:cubicBezTo>
                      <a:pt x="983" y="39"/>
                      <a:pt x="983" y="39"/>
                      <a:pt x="983" y="39"/>
                    </a:cubicBezTo>
                    <a:cubicBezTo>
                      <a:pt x="983" y="40"/>
                      <a:pt x="983" y="40"/>
                      <a:pt x="983" y="41"/>
                    </a:cubicBezTo>
                    <a:cubicBezTo>
                      <a:pt x="982" y="41"/>
                      <a:pt x="981" y="41"/>
                      <a:pt x="980" y="41"/>
                    </a:cubicBezTo>
                    <a:cubicBezTo>
                      <a:pt x="980" y="42"/>
                      <a:pt x="980" y="42"/>
                      <a:pt x="980" y="43"/>
                    </a:cubicBezTo>
                    <a:cubicBezTo>
                      <a:pt x="981" y="43"/>
                      <a:pt x="981" y="43"/>
                      <a:pt x="982" y="43"/>
                    </a:cubicBezTo>
                    <a:cubicBezTo>
                      <a:pt x="982" y="44"/>
                      <a:pt x="982" y="44"/>
                      <a:pt x="982" y="44"/>
                    </a:cubicBezTo>
                    <a:cubicBezTo>
                      <a:pt x="983" y="44"/>
                      <a:pt x="983" y="44"/>
                      <a:pt x="983" y="44"/>
                    </a:cubicBezTo>
                    <a:cubicBezTo>
                      <a:pt x="983" y="44"/>
                      <a:pt x="983" y="44"/>
                      <a:pt x="983" y="44"/>
                    </a:cubicBezTo>
                    <a:cubicBezTo>
                      <a:pt x="984" y="44"/>
                      <a:pt x="986" y="43"/>
                      <a:pt x="987" y="43"/>
                    </a:cubicBezTo>
                    <a:cubicBezTo>
                      <a:pt x="989" y="43"/>
                      <a:pt x="992" y="43"/>
                      <a:pt x="993" y="43"/>
                    </a:cubicBezTo>
                    <a:cubicBezTo>
                      <a:pt x="993" y="44"/>
                      <a:pt x="993" y="44"/>
                      <a:pt x="993" y="44"/>
                    </a:cubicBezTo>
                    <a:cubicBezTo>
                      <a:pt x="993" y="44"/>
                      <a:pt x="993" y="44"/>
                      <a:pt x="993" y="44"/>
                    </a:cubicBezTo>
                    <a:cubicBezTo>
                      <a:pt x="991" y="44"/>
                      <a:pt x="991" y="44"/>
                      <a:pt x="991" y="44"/>
                    </a:cubicBezTo>
                    <a:cubicBezTo>
                      <a:pt x="991" y="45"/>
                      <a:pt x="991" y="45"/>
                      <a:pt x="991" y="45"/>
                    </a:cubicBezTo>
                    <a:cubicBezTo>
                      <a:pt x="988" y="45"/>
                      <a:pt x="988" y="45"/>
                      <a:pt x="988" y="45"/>
                    </a:cubicBezTo>
                    <a:cubicBezTo>
                      <a:pt x="988" y="45"/>
                      <a:pt x="988" y="45"/>
                      <a:pt x="988" y="46"/>
                    </a:cubicBezTo>
                    <a:cubicBezTo>
                      <a:pt x="986" y="46"/>
                      <a:pt x="986" y="45"/>
                      <a:pt x="985" y="45"/>
                    </a:cubicBezTo>
                    <a:cubicBezTo>
                      <a:pt x="984" y="45"/>
                      <a:pt x="984" y="45"/>
                      <a:pt x="984" y="45"/>
                    </a:cubicBezTo>
                    <a:cubicBezTo>
                      <a:pt x="984" y="47"/>
                      <a:pt x="984" y="46"/>
                      <a:pt x="985" y="47"/>
                    </a:cubicBezTo>
                    <a:cubicBezTo>
                      <a:pt x="987" y="47"/>
                      <a:pt x="987" y="47"/>
                      <a:pt x="987" y="47"/>
                    </a:cubicBezTo>
                    <a:cubicBezTo>
                      <a:pt x="987" y="47"/>
                      <a:pt x="986" y="48"/>
                      <a:pt x="987" y="48"/>
                    </a:cubicBezTo>
                    <a:cubicBezTo>
                      <a:pt x="987" y="48"/>
                      <a:pt x="987" y="47"/>
                      <a:pt x="988" y="47"/>
                    </a:cubicBezTo>
                    <a:cubicBezTo>
                      <a:pt x="988" y="48"/>
                      <a:pt x="988" y="48"/>
                      <a:pt x="988" y="48"/>
                    </a:cubicBezTo>
                    <a:cubicBezTo>
                      <a:pt x="989" y="48"/>
                      <a:pt x="990" y="47"/>
                      <a:pt x="991" y="47"/>
                    </a:cubicBezTo>
                    <a:cubicBezTo>
                      <a:pt x="991" y="48"/>
                      <a:pt x="991" y="48"/>
                      <a:pt x="991" y="48"/>
                    </a:cubicBezTo>
                    <a:cubicBezTo>
                      <a:pt x="992" y="48"/>
                      <a:pt x="992" y="48"/>
                      <a:pt x="992" y="48"/>
                    </a:cubicBezTo>
                    <a:cubicBezTo>
                      <a:pt x="992" y="48"/>
                      <a:pt x="992" y="48"/>
                      <a:pt x="992" y="48"/>
                    </a:cubicBezTo>
                    <a:cubicBezTo>
                      <a:pt x="995" y="48"/>
                      <a:pt x="995" y="48"/>
                      <a:pt x="995" y="48"/>
                    </a:cubicBezTo>
                    <a:cubicBezTo>
                      <a:pt x="995" y="48"/>
                      <a:pt x="995" y="49"/>
                      <a:pt x="996" y="49"/>
                    </a:cubicBezTo>
                    <a:cubicBezTo>
                      <a:pt x="996" y="49"/>
                      <a:pt x="996" y="49"/>
                      <a:pt x="996" y="49"/>
                    </a:cubicBezTo>
                    <a:cubicBezTo>
                      <a:pt x="996" y="49"/>
                      <a:pt x="996" y="49"/>
                      <a:pt x="996" y="49"/>
                    </a:cubicBezTo>
                    <a:cubicBezTo>
                      <a:pt x="999" y="49"/>
                      <a:pt x="999" y="49"/>
                      <a:pt x="999" y="49"/>
                    </a:cubicBezTo>
                    <a:cubicBezTo>
                      <a:pt x="999" y="49"/>
                      <a:pt x="999" y="49"/>
                      <a:pt x="999" y="49"/>
                    </a:cubicBezTo>
                    <a:cubicBezTo>
                      <a:pt x="1001" y="49"/>
                      <a:pt x="1001" y="49"/>
                      <a:pt x="1001" y="49"/>
                    </a:cubicBezTo>
                    <a:cubicBezTo>
                      <a:pt x="1001" y="50"/>
                      <a:pt x="1001" y="50"/>
                      <a:pt x="1001" y="50"/>
                    </a:cubicBezTo>
                    <a:cubicBezTo>
                      <a:pt x="1002" y="50"/>
                      <a:pt x="1007" y="50"/>
                      <a:pt x="1007" y="50"/>
                    </a:cubicBezTo>
                    <a:cubicBezTo>
                      <a:pt x="1009" y="50"/>
                      <a:pt x="1010" y="50"/>
                      <a:pt x="1011" y="49"/>
                    </a:cubicBezTo>
                    <a:cubicBezTo>
                      <a:pt x="1012" y="49"/>
                      <a:pt x="1012" y="49"/>
                      <a:pt x="1012" y="49"/>
                    </a:cubicBezTo>
                    <a:cubicBezTo>
                      <a:pt x="1012" y="48"/>
                      <a:pt x="1011" y="48"/>
                      <a:pt x="1011" y="47"/>
                    </a:cubicBezTo>
                    <a:cubicBezTo>
                      <a:pt x="1014" y="47"/>
                      <a:pt x="1015" y="47"/>
                      <a:pt x="1017" y="46"/>
                    </a:cubicBezTo>
                    <a:cubicBezTo>
                      <a:pt x="1017" y="46"/>
                      <a:pt x="1017" y="46"/>
                      <a:pt x="1017" y="45"/>
                    </a:cubicBezTo>
                    <a:cubicBezTo>
                      <a:pt x="1016" y="45"/>
                      <a:pt x="1016" y="45"/>
                      <a:pt x="1016" y="45"/>
                    </a:cubicBezTo>
                    <a:cubicBezTo>
                      <a:pt x="1016" y="44"/>
                      <a:pt x="1016" y="44"/>
                      <a:pt x="1016" y="44"/>
                    </a:cubicBezTo>
                    <a:cubicBezTo>
                      <a:pt x="1019" y="44"/>
                      <a:pt x="1019" y="44"/>
                      <a:pt x="1019" y="44"/>
                    </a:cubicBezTo>
                    <a:cubicBezTo>
                      <a:pt x="1019" y="44"/>
                      <a:pt x="1019" y="43"/>
                      <a:pt x="1019" y="43"/>
                    </a:cubicBezTo>
                    <a:cubicBezTo>
                      <a:pt x="1020" y="43"/>
                      <a:pt x="1020" y="42"/>
                      <a:pt x="1021" y="42"/>
                    </a:cubicBezTo>
                    <a:cubicBezTo>
                      <a:pt x="1021" y="41"/>
                      <a:pt x="1021" y="41"/>
                      <a:pt x="1021" y="40"/>
                    </a:cubicBezTo>
                    <a:cubicBezTo>
                      <a:pt x="1021" y="40"/>
                      <a:pt x="1021" y="40"/>
                      <a:pt x="1021" y="40"/>
                    </a:cubicBezTo>
                    <a:cubicBezTo>
                      <a:pt x="1022" y="40"/>
                      <a:pt x="1022" y="40"/>
                      <a:pt x="1022" y="39"/>
                    </a:cubicBezTo>
                    <a:cubicBezTo>
                      <a:pt x="1020" y="39"/>
                      <a:pt x="1020" y="39"/>
                      <a:pt x="1020" y="39"/>
                    </a:cubicBezTo>
                    <a:cubicBezTo>
                      <a:pt x="1020" y="39"/>
                      <a:pt x="1020" y="40"/>
                      <a:pt x="1020" y="39"/>
                    </a:cubicBezTo>
                    <a:cubicBezTo>
                      <a:pt x="1020" y="39"/>
                      <a:pt x="1020" y="39"/>
                      <a:pt x="1020" y="39"/>
                    </a:cubicBezTo>
                    <a:cubicBezTo>
                      <a:pt x="1018" y="39"/>
                      <a:pt x="1017" y="39"/>
                      <a:pt x="1015" y="38"/>
                    </a:cubicBezTo>
                    <a:cubicBezTo>
                      <a:pt x="1015" y="38"/>
                      <a:pt x="1016" y="37"/>
                      <a:pt x="1016" y="37"/>
                    </a:cubicBezTo>
                    <a:cubicBezTo>
                      <a:pt x="1015" y="37"/>
                      <a:pt x="1015" y="37"/>
                      <a:pt x="1014" y="37"/>
                    </a:cubicBezTo>
                    <a:cubicBezTo>
                      <a:pt x="1014" y="37"/>
                      <a:pt x="1014" y="38"/>
                      <a:pt x="1014" y="38"/>
                    </a:cubicBezTo>
                    <a:cubicBezTo>
                      <a:pt x="1013" y="38"/>
                      <a:pt x="1012" y="39"/>
                      <a:pt x="1012" y="39"/>
                    </a:cubicBezTo>
                    <a:cubicBezTo>
                      <a:pt x="1012" y="38"/>
                      <a:pt x="1012" y="37"/>
                      <a:pt x="1013" y="37"/>
                    </a:cubicBezTo>
                    <a:cubicBezTo>
                      <a:pt x="1013" y="36"/>
                      <a:pt x="1013" y="36"/>
                      <a:pt x="1013" y="36"/>
                    </a:cubicBezTo>
                    <a:cubicBezTo>
                      <a:pt x="1012" y="36"/>
                      <a:pt x="1011" y="37"/>
                      <a:pt x="1010" y="37"/>
                    </a:cubicBezTo>
                    <a:cubicBezTo>
                      <a:pt x="1010" y="38"/>
                      <a:pt x="1010" y="38"/>
                      <a:pt x="1009" y="39"/>
                    </a:cubicBezTo>
                    <a:cubicBezTo>
                      <a:pt x="1008" y="39"/>
                      <a:pt x="1008" y="39"/>
                      <a:pt x="1007" y="39"/>
                    </a:cubicBezTo>
                    <a:cubicBezTo>
                      <a:pt x="1007" y="39"/>
                      <a:pt x="1007" y="39"/>
                      <a:pt x="1007" y="39"/>
                    </a:cubicBezTo>
                    <a:cubicBezTo>
                      <a:pt x="1007" y="39"/>
                      <a:pt x="1007" y="39"/>
                      <a:pt x="1008" y="38"/>
                    </a:cubicBezTo>
                    <a:cubicBezTo>
                      <a:pt x="1008" y="37"/>
                      <a:pt x="1007" y="37"/>
                      <a:pt x="1007" y="35"/>
                    </a:cubicBezTo>
                    <a:cubicBezTo>
                      <a:pt x="1006" y="35"/>
                      <a:pt x="1006" y="35"/>
                      <a:pt x="1006" y="35"/>
                    </a:cubicBezTo>
                    <a:cubicBezTo>
                      <a:pt x="1006" y="36"/>
                      <a:pt x="1006" y="37"/>
                      <a:pt x="1005" y="38"/>
                    </a:cubicBezTo>
                    <a:cubicBezTo>
                      <a:pt x="1005" y="38"/>
                      <a:pt x="1005" y="38"/>
                      <a:pt x="1005" y="38"/>
                    </a:cubicBezTo>
                    <a:cubicBezTo>
                      <a:pt x="1005" y="38"/>
                      <a:pt x="1005" y="38"/>
                      <a:pt x="1005" y="38"/>
                    </a:cubicBezTo>
                    <a:cubicBezTo>
                      <a:pt x="1005" y="38"/>
                      <a:pt x="1005" y="38"/>
                      <a:pt x="1005" y="38"/>
                    </a:cubicBezTo>
                    <a:cubicBezTo>
                      <a:pt x="1005" y="37"/>
                      <a:pt x="1005" y="37"/>
                      <a:pt x="1005" y="37"/>
                    </a:cubicBezTo>
                    <a:cubicBezTo>
                      <a:pt x="1004" y="37"/>
                      <a:pt x="1004" y="37"/>
                      <a:pt x="1004" y="37"/>
                    </a:cubicBezTo>
                    <a:cubicBezTo>
                      <a:pt x="1004" y="37"/>
                      <a:pt x="1004" y="37"/>
                      <a:pt x="1004" y="37"/>
                    </a:cubicBezTo>
                    <a:cubicBezTo>
                      <a:pt x="1004" y="37"/>
                      <a:pt x="1004" y="37"/>
                      <a:pt x="1004" y="37"/>
                    </a:cubicBezTo>
                    <a:cubicBezTo>
                      <a:pt x="1004" y="38"/>
                      <a:pt x="1004" y="38"/>
                      <a:pt x="1004" y="38"/>
                    </a:cubicBezTo>
                    <a:cubicBezTo>
                      <a:pt x="1004" y="38"/>
                      <a:pt x="1003" y="39"/>
                      <a:pt x="1002" y="39"/>
                    </a:cubicBezTo>
                    <a:cubicBezTo>
                      <a:pt x="1002" y="40"/>
                      <a:pt x="1002" y="40"/>
                      <a:pt x="1001" y="40"/>
                    </a:cubicBezTo>
                    <a:cubicBezTo>
                      <a:pt x="1001" y="40"/>
                      <a:pt x="1001" y="39"/>
                      <a:pt x="1001" y="39"/>
                    </a:cubicBezTo>
                    <a:cubicBezTo>
                      <a:pt x="1000" y="39"/>
                      <a:pt x="1000" y="39"/>
                      <a:pt x="1000" y="39"/>
                    </a:cubicBezTo>
                    <a:cubicBezTo>
                      <a:pt x="1000" y="39"/>
                      <a:pt x="1000" y="39"/>
                      <a:pt x="1000" y="39"/>
                    </a:cubicBezTo>
                    <a:cubicBezTo>
                      <a:pt x="1000" y="39"/>
                      <a:pt x="1000" y="39"/>
                      <a:pt x="1000" y="39"/>
                    </a:cubicBezTo>
                    <a:cubicBezTo>
                      <a:pt x="1000" y="38"/>
                      <a:pt x="1000" y="38"/>
                      <a:pt x="1000" y="38"/>
                    </a:cubicBezTo>
                    <a:cubicBezTo>
                      <a:pt x="998" y="38"/>
                      <a:pt x="998" y="38"/>
                      <a:pt x="998" y="38"/>
                    </a:cubicBezTo>
                    <a:cubicBezTo>
                      <a:pt x="998" y="38"/>
                      <a:pt x="997" y="37"/>
                      <a:pt x="997" y="37"/>
                    </a:cubicBezTo>
                    <a:cubicBezTo>
                      <a:pt x="996" y="37"/>
                      <a:pt x="995" y="37"/>
                      <a:pt x="994" y="37"/>
                    </a:cubicBezTo>
                    <a:cubicBezTo>
                      <a:pt x="994" y="37"/>
                      <a:pt x="994" y="37"/>
                      <a:pt x="994" y="36"/>
                    </a:cubicBezTo>
                    <a:cubicBezTo>
                      <a:pt x="993" y="36"/>
                      <a:pt x="993" y="36"/>
                      <a:pt x="992" y="36"/>
                    </a:cubicBezTo>
                    <a:cubicBezTo>
                      <a:pt x="992" y="36"/>
                      <a:pt x="992" y="36"/>
                      <a:pt x="992" y="36"/>
                    </a:cubicBezTo>
                    <a:cubicBezTo>
                      <a:pt x="992" y="35"/>
                      <a:pt x="991" y="35"/>
                      <a:pt x="991" y="35"/>
                    </a:cubicBezTo>
                    <a:cubicBezTo>
                      <a:pt x="991" y="34"/>
                      <a:pt x="991" y="34"/>
                      <a:pt x="991" y="34"/>
                    </a:cubicBezTo>
                    <a:cubicBezTo>
                      <a:pt x="989" y="34"/>
                      <a:pt x="989" y="34"/>
                      <a:pt x="989" y="34"/>
                    </a:cubicBezTo>
                    <a:cubicBezTo>
                      <a:pt x="989" y="35"/>
                      <a:pt x="989" y="35"/>
                      <a:pt x="989" y="35"/>
                    </a:cubicBezTo>
                    <a:cubicBezTo>
                      <a:pt x="988" y="34"/>
                      <a:pt x="988" y="34"/>
                      <a:pt x="988" y="33"/>
                    </a:cubicBezTo>
                    <a:cubicBezTo>
                      <a:pt x="987" y="33"/>
                      <a:pt x="987" y="33"/>
                      <a:pt x="986" y="33"/>
                    </a:cubicBezTo>
                    <a:cubicBezTo>
                      <a:pt x="986" y="35"/>
                      <a:pt x="986" y="35"/>
                      <a:pt x="986" y="35"/>
                    </a:cubicBezTo>
                    <a:cubicBezTo>
                      <a:pt x="987" y="35"/>
                      <a:pt x="986" y="35"/>
                      <a:pt x="987" y="35"/>
                    </a:cubicBezTo>
                    <a:cubicBezTo>
                      <a:pt x="987" y="35"/>
                      <a:pt x="987" y="35"/>
                      <a:pt x="987" y="35"/>
                    </a:cubicBezTo>
                    <a:cubicBezTo>
                      <a:pt x="987" y="36"/>
                      <a:pt x="987" y="36"/>
                      <a:pt x="987" y="36"/>
                    </a:cubicBezTo>
                    <a:cubicBezTo>
                      <a:pt x="986" y="36"/>
                      <a:pt x="985" y="36"/>
                      <a:pt x="985" y="36"/>
                    </a:cubicBezTo>
                    <a:cubicBezTo>
                      <a:pt x="985" y="39"/>
                      <a:pt x="985" y="39"/>
                      <a:pt x="985" y="39"/>
                    </a:cubicBezTo>
                    <a:cubicBezTo>
                      <a:pt x="983" y="39"/>
                      <a:pt x="983" y="39"/>
                      <a:pt x="983" y="39"/>
                    </a:cubicBezTo>
                    <a:cubicBezTo>
                      <a:pt x="983" y="38"/>
                      <a:pt x="983" y="38"/>
                      <a:pt x="983" y="38"/>
                    </a:cubicBezTo>
                    <a:cubicBezTo>
                      <a:pt x="981" y="37"/>
                      <a:pt x="979" y="37"/>
                      <a:pt x="978" y="37"/>
                    </a:cubicBezTo>
                    <a:cubicBezTo>
                      <a:pt x="978" y="38"/>
                      <a:pt x="978" y="38"/>
                      <a:pt x="978" y="38"/>
                    </a:cubicBezTo>
                    <a:cubicBezTo>
                      <a:pt x="978" y="39"/>
                      <a:pt x="979" y="39"/>
                      <a:pt x="979" y="39"/>
                    </a:cubicBezTo>
                    <a:close/>
                    <a:moveTo>
                      <a:pt x="1147" y="35"/>
                    </a:moveTo>
                    <a:cubicBezTo>
                      <a:pt x="1147" y="34"/>
                      <a:pt x="1147" y="34"/>
                      <a:pt x="1147" y="34"/>
                    </a:cubicBezTo>
                    <a:cubicBezTo>
                      <a:pt x="1147" y="34"/>
                      <a:pt x="1146" y="33"/>
                      <a:pt x="1146" y="33"/>
                    </a:cubicBezTo>
                    <a:cubicBezTo>
                      <a:pt x="1146" y="34"/>
                      <a:pt x="1146" y="34"/>
                      <a:pt x="1146" y="34"/>
                    </a:cubicBezTo>
                    <a:cubicBezTo>
                      <a:pt x="1146" y="34"/>
                      <a:pt x="1146" y="34"/>
                      <a:pt x="1146" y="35"/>
                    </a:cubicBezTo>
                    <a:lnTo>
                      <a:pt x="1147" y="35"/>
                    </a:lnTo>
                    <a:close/>
                    <a:moveTo>
                      <a:pt x="1166" y="39"/>
                    </a:moveTo>
                    <a:cubicBezTo>
                      <a:pt x="1168" y="38"/>
                      <a:pt x="1168" y="36"/>
                      <a:pt x="1170" y="36"/>
                    </a:cubicBezTo>
                    <a:cubicBezTo>
                      <a:pt x="1170" y="35"/>
                      <a:pt x="1170" y="35"/>
                      <a:pt x="1170" y="35"/>
                    </a:cubicBezTo>
                    <a:cubicBezTo>
                      <a:pt x="1169" y="35"/>
                      <a:pt x="1167" y="35"/>
                      <a:pt x="1166" y="34"/>
                    </a:cubicBezTo>
                    <a:cubicBezTo>
                      <a:pt x="1165" y="34"/>
                      <a:pt x="1165" y="34"/>
                      <a:pt x="1165" y="34"/>
                    </a:cubicBezTo>
                    <a:cubicBezTo>
                      <a:pt x="1165" y="34"/>
                      <a:pt x="1164" y="34"/>
                      <a:pt x="1164" y="34"/>
                    </a:cubicBezTo>
                    <a:cubicBezTo>
                      <a:pt x="1164" y="35"/>
                      <a:pt x="1164" y="36"/>
                      <a:pt x="1164" y="38"/>
                    </a:cubicBezTo>
                    <a:cubicBezTo>
                      <a:pt x="1165" y="38"/>
                      <a:pt x="1166" y="38"/>
                      <a:pt x="1166" y="39"/>
                    </a:cubicBezTo>
                    <a:close/>
                    <a:moveTo>
                      <a:pt x="1000" y="36"/>
                    </a:moveTo>
                    <a:cubicBezTo>
                      <a:pt x="999" y="35"/>
                      <a:pt x="1000" y="36"/>
                      <a:pt x="999" y="35"/>
                    </a:cubicBezTo>
                    <a:cubicBezTo>
                      <a:pt x="999" y="35"/>
                      <a:pt x="999" y="35"/>
                      <a:pt x="999" y="35"/>
                    </a:cubicBezTo>
                    <a:cubicBezTo>
                      <a:pt x="999" y="35"/>
                      <a:pt x="999" y="35"/>
                      <a:pt x="999" y="35"/>
                    </a:cubicBezTo>
                    <a:cubicBezTo>
                      <a:pt x="999" y="35"/>
                      <a:pt x="999" y="36"/>
                      <a:pt x="999" y="36"/>
                    </a:cubicBezTo>
                    <a:lnTo>
                      <a:pt x="1000" y="36"/>
                    </a:lnTo>
                    <a:close/>
                    <a:moveTo>
                      <a:pt x="1143" y="38"/>
                    </a:moveTo>
                    <a:cubicBezTo>
                      <a:pt x="1144" y="38"/>
                      <a:pt x="1144" y="38"/>
                      <a:pt x="1145" y="38"/>
                    </a:cubicBezTo>
                    <a:cubicBezTo>
                      <a:pt x="1145" y="37"/>
                      <a:pt x="1145" y="37"/>
                      <a:pt x="1145" y="36"/>
                    </a:cubicBezTo>
                    <a:cubicBezTo>
                      <a:pt x="1144" y="36"/>
                      <a:pt x="1144" y="36"/>
                      <a:pt x="1143" y="35"/>
                    </a:cubicBezTo>
                    <a:cubicBezTo>
                      <a:pt x="1142" y="35"/>
                      <a:pt x="1142" y="35"/>
                      <a:pt x="1141" y="36"/>
                    </a:cubicBezTo>
                    <a:cubicBezTo>
                      <a:pt x="1141" y="36"/>
                      <a:pt x="1141" y="36"/>
                      <a:pt x="1141" y="36"/>
                    </a:cubicBezTo>
                    <a:cubicBezTo>
                      <a:pt x="1139" y="36"/>
                      <a:pt x="1139" y="36"/>
                      <a:pt x="1139" y="36"/>
                    </a:cubicBezTo>
                    <a:cubicBezTo>
                      <a:pt x="1139" y="36"/>
                      <a:pt x="1139" y="36"/>
                      <a:pt x="1139" y="36"/>
                    </a:cubicBezTo>
                    <a:cubicBezTo>
                      <a:pt x="1139" y="37"/>
                      <a:pt x="1139" y="37"/>
                      <a:pt x="1139" y="37"/>
                    </a:cubicBezTo>
                    <a:cubicBezTo>
                      <a:pt x="1140" y="37"/>
                      <a:pt x="1142" y="38"/>
                      <a:pt x="1143" y="38"/>
                    </a:cubicBezTo>
                    <a:close/>
                    <a:moveTo>
                      <a:pt x="1163" y="36"/>
                    </a:moveTo>
                    <a:cubicBezTo>
                      <a:pt x="1161" y="36"/>
                      <a:pt x="1161" y="36"/>
                      <a:pt x="1161" y="36"/>
                    </a:cubicBezTo>
                    <a:cubicBezTo>
                      <a:pt x="1160" y="36"/>
                      <a:pt x="1160" y="36"/>
                      <a:pt x="1160" y="36"/>
                    </a:cubicBezTo>
                    <a:cubicBezTo>
                      <a:pt x="1160" y="36"/>
                      <a:pt x="1160" y="36"/>
                      <a:pt x="1160" y="36"/>
                    </a:cubicBezTo>
                    <a:cubicBezTo>
                      <a:pt x="1159" y="37"/>
                      <a:pt x="1159" y="37"/>
                      <a:pt x="1158" y="37"/>
                    </a:cubicBezTo>
                    <a:cubicBezTo>
                      <a:pt x="1158" y="37"/>
                      <a:pt x="1158" y="37"/>
                      <a:pt x="1158" y="37"/>
                    </a:cubicBezTo>
                    <a:cubicBezTo>
                      <a:pt x="1158" y="37"/>
                      <a:pt x="1158" y="37"/>
                      <a:pt x="1158" y="37"/>
                    </a:cubicBezTo>
                    <a:cubicBezTo>
                      <a:pt x="1158" y="38"/>
                      <a:pt x="1157" y="38"/>
                      <a:pt x="1157" y="39"/>
                    </a:cubicBezTo>
                    <a:cubicBezTo>
                      <a:pt x="1158" y="39"/>
                      <a:pt x="1161" y="39"/>
                      <a:pt x="1161" y="39"/>
                    </a:cubicBezTo>
                    <a:cubicBezTo>
                      <a:pt x="1161" y="39"/>
                      <a:pt x="1161" y="39"/>
                      <a:pt x="1161" y="39"/>
                    </a:cubicBezTo>
                    <a:cubicBezTo>
                      <a:pt x="1162" y="39"/>
                      <a:pt x="1162" y="39"/>
                      <a:pt x="1162" y="39"/>
                    </a:cubicBezTo>
                    <a:cubicBezTo>
                      <a:pt x="1162" y="39"/>
                      <a:pt x="1162" y="39"/>
                      <a:pt x="1162" y="39"/>
                    </a:cubicBezTo>
                    <a:cubicBezTo>
                      <a:pt x="1163" y="39"/>
                      <a:pt x="1163" y="39"/>
                      <a:pt x="1163" y="39"/>
                    </a:cubicBezTo>
                    <a:cubicBezTo>
                      <a:pt x="1163" y="39"/>
                      <a:pt x="1162" y="38"/>
                      <a:pt x="1162" y="38"/>
                    </a:cubicBezTo>
                    <a:cubicBezTo>
                      <a:pt x="1162" y="38"/>
                      <a:pt x="1163" y="37"/>
                      <a:pt x="1163" y="37"/>
                    </a:cubicBezTo>
                    <a:cubicBezTo>
                      <a:pt x="1163" y="36"/>
                      <a:pt x="1163" y="36"/>
                      <a:pt x="1163" y="36"/>
                    </a:cubicBezTo>
                    <a:close/>
                    <a:moveTo>
                      <a:pt x="799" y="36"/>
                    </a:moveTo>
                    <a:cubicBezTo>
                      <a:pt x="799" y="37"/>
                      <a:pt x="798" y="37"/>
                      <a:pt x="798" y="37"/>
                    </a:cubicBezTo>
                    <a:cubicBezTo>
                      <a:pt x="800" y="37"/>
                      <a:pt x="800" y="37"/>
                      <a:pt x="800" y="37"/>
                    </a:cubicBezTo>
                    <a:cubicBezTo>
                      <a:pt x="800" y="37"/>
                      <a:pt x="800" y="37"/>
                      <a:pt x="800" y="37"/>
                    </a:cubicBezTo>
                    <a:cubicBezTo>
                      <a:pt x="800" y="37"/>
                      <a:pt x="800" y="37"/>
                      <a:pt x="800" y="37"/>
                    </a:cubicBezTo>
                    <a:cubicBezTo>
                      <a:pt x="800" y="37"/>
                      <a:pt x="800" y="37"/>
                      <a:pt x="800" y="37"/>
                    </a:cubicBezTo>
                    <a:cubicBezTo>
                      <a:pt x="800" y="37"/>
                      <a:pt x="800" y="37"/>
                      <a:pt x="800" y="37"/>
                    </a:cubicBezTo>
                    <a:cubicBezTo>
                      <a:pt x="800" y="36"/>
                      <a:pt x="800" y="36"/>
                      <a:pt x="799" y="36"/>
                    </a:cubicBezTo>
                    <a:close/>
                    <a:moveTo>
                      <a:pt x="421" y="40"/>
                    </a:moveTo>
                    <a:cubicBezTo>
                      <a:pt x="422" y="41"/>
                      <a:pt x="422" y="40"/>
                      <a:pt x="422" y="40"/>
                    </a:cubicBezTo>
                    <a:cubicBezTo>
                      <a:pt x="423" y="41"/>
                      <a:pt x="422" y="42"/>
                      <a:pt x="424" y="42"/>
                    </a:cubicBezTo>
                    <a:cubicBezTo>
                      <a:pt x="424" y="38"/>
                      <a:pt x="422" y="39"/>
                      <a:pt x="422" y="36"/>
                    </a:cubicBezTo>
                    <a:cubicBezTo>
                      <a:pt x="420" y="36"/>
                      <a:pt x="420" y="36"/>
                      <a:pt x="420" y="36"/>
                    </a:cubicBezTo>
                    <a:cubicBezTo>
                      <a:pt x="420" y="38"/>
                      <a:pt x="420" y="38"/>
                      <a:pt x="420" y="38"/>
                    </a:cubicBezTo>
                    <a:cubicBezTo>
                      <a:pt x="421" y="38"/>
                      <a:pt x="421" y="38"/>
                      <a:pt x="421" y="38"/>
                    </a:cubicBezTo>
                    <a:cubicBezTo>
                      <a:pt x="421" y="39"/>
                      <a:pt x="420" y="40"/>
                      <a:pt x="421" y="40"/>
                    </a:cubicBezTo>
                    <a:close/>
                    <a:moveTo>
                      <a:pt x="1151" y="37"/>
                    </a:moveTo>
                    <a:cubicBezTo>
                      <a:pt x="1151" y="37"/>
                      <a:pt x="1152" y="38"/>
                      <a:pt x="1152" y="38"/>
                    </a:cubicBezTo>
                    <a:cubicBezTo>
                      <a:pt x="1152" y="37"/>
                      <a:pt x="1152" y="37"/>
                      <a:pt x="1152" y="36"/>
                    </a:cubicBezTo>
                    <a:cubicBezTo>
                      <a:pt x="1151" y="36"/>
                      <a:pt x="1151" y="36"/>
                      <a:pt x="1151" y="36"/>
                    </a:cubicBezTo>
                    <a:lnTo>
                      <a:pt x="1151" y="37"/>
                    </a:lnTo>
                    <a:close/>
                    <a:moveTo>
                      <a:pt x="1146" y="38"/>
                    </a:moveTo>
                    <a:cubicBezTo>
                      <a:pt x="1147" y="38"/>
                      <a:pt x="1147" y="38"/>
                      <a:pt x="1147" y="38"/>
                    </a:cubicBezTo>
                    <a:cubicBezTo>
                      <a:pt x="1146" y="37"/>
                      <a:pt x="1147" y="37"/>
                      <a:pt x="1146" y="37"/>
                    </a:cubicBezTo>
                    <a:lnTo>
                      <a:pt x="1146" y="38"/>
                    </a:lnTo>
                    <a:close/>
                    <a:moveTo>
                      <a:pt x="949" y="44"/>
                    </a:moveTo>
                    <a:cubicBezTo>
                      <a:pt x="949" y="44"/>
                      <a:pt x="949" y="44"/>
                      <a:pt x="949" y="44"/>
                    </a:cubicBezTo>
                    <a:cubicBezTo>
                      <a:pt x="949" y="46"/>
                      <a:pt x="949" y="46"/>
                      <a:pt x="950" y="47"/>
                    </a:cubicBezTo>
                    <a:cubicBezTo>
                      <a:pt x="950" y="47"/>
                      <a:pt x="950" y="47"/>
                      <a:pt x="950" y="47"/>
                    </a:cubicBezTo>
                    <a:cubicBezTo>
                      <a:pt x="950" y="47"/>
                      <a:pt x="950" y="47"/>
                      <a:pt x="950" y="47"/>
                    </a:cubicBezTo>
                    <a:cubicBezTo>
                      <a:pt x="950" y="47"/>
                      <a:pt x="950" y="47"/>
                      <a:pt x="950" y="47"/>
                    </a:cubicBezTo>
                    <a:cubicBezTo>
                      <a:pt x="949" y="47"/>
                      <a:pt x="949" y="47"/>
                      <a:pt x="949" y="47"/>
                    </a:cubicBezTo>
                    <a:cubicBezTo>
                      <a:pt x="949" y="48"/>
                      <a:pt x="949" y="49"/>
                      <a:pt x="948" y="49"/>
                    </a:cubicBezTo>
                    <a:cubicBezTo>
                      <a:pt x="949" y="50"/>
                      <a:pt x="950" y="50"/>
                      <a:pt x="951" y="50"/>
                    </a:cubicBezTo>
                    <a:cubicBezTo>
                      <a:pt x="951" y="51"/>
                      <a:pt x="951" y="51"/>
                      <a:pt x="951" y="52"/>
                    </a:cubicBezTo>
                    <a:cubicBezTo>
                      <a:pt x="951" y="52"/>
                      <a:pt x="951" y="52"/>
                      <a:pt x="951" y="52"/>
                    </a:cubicBezTo>
                    <a:cubicBezTo>
                      <a:pt x="951" y="53"/>
                      <a:pt x="951" y="53"/>
                      <a:pt x="951" y="53"/>
                    </a:cubicBezTo>
                    <a:cubicBezTo>
                      <a:pt x="952" y="53"/>
                      <a:pt x="952" y="53"/>
                      <a:pt x="952" y="53"/>
                    </a:cubicBezTo>
                    <a:cubicBezTo>
                      <a:pt x="952" y="55"/>
                      <a:pt x="952" y="55"/>
                      <a:pt x="952" y="55"/>
                    </a:cubicBezTo>
                    <a:cubicBezTo>
                      <a:pt x="953" y="55"/>
                      <a:pt x="955" y="56"/>
                      <a:pt x="955" y="56"/>
                    </a:cubicBezTo>
                    <a:cubicBezTo>
                      <a:pt x="955" y="55"/>
                      <a:pt x="955" y="55"/>
                      <a:pt x="955" y="55"/>
                    </a:cubicBezTo>
                    <a:cubicBezTo>
                      <a:pt x="956" y="55"/>
                      <a:pt x="956" y="55"/>
                      <a:pt x="956" y="55"/>
                    </a:cubicBezTo>
                    <a:cubicBezTo>
                      <a:pt x="956" y="55"/>
                      <a:pt x="956" y="54"/>
                      <a:pt x="956" y="54"/>
                    </a:cubicBezTo>
                    <a:cubicBezTo>
                      <a:pt x="959" y="54"/>
                      <a:pt x="959" y="54"/>
                      <a:pt x="959" y="54"/>
                    </a:cubicBezTo>
                    <a:cubicBezTo>
                      <a:pt x="959" y="52"/>
                      <a:pt x="959" y="52"/>
                      <a:pt x="959" y="52"/>
                    </a:cubicBezTo>
                    <a:cubicBezTo>
                      <a:pt x="960" y="52"/>
                      <a:pt x="960" y="52"/>
                      <a:pt x="960" y="51"/>
                    </a:cubicBezTo>
                    <a:cubicBezTo>
                      <a:pt x="960" y="52"/>
                      <a:pt x="960" y="52"/>
                      <a:pt x="960" y="52"/>
                    </a:cubicBezTo>
                    <a:cubicBezTo>
                      <a:pt x="962" y="52"/>
                      <a:pt x="961" y="51"/>
                      <a:pt x="962" y="51"/>
                    </a:cubicBezTo>
                    <a:cubicBezTo>
                      <a:pt x="963" y="52"/>
                      <a:pt x="963" y="53"/>
                      <a:pt x="963" y="54"/>
                    </a:cubicBezTo>
                    <a:cubicBezTo>
                      <a:pt x="965" y="54"/>
                      <a:pt x="965" y="54"/>
                      <a:pt x="965" y="54"/>
                    </a:cubicBezTo>
                    <a:cubicBezTo>
                      <a:pt x="965" y="54"/>
                      <a:pt x="965" y="54"/>
                      <a:pt x="965" y="54"/>
                    </a:cubicBezTo>
                    <a:cubicBezTo>
                      <a:pt x="966" y="54"/>
                      <a:pt x="966" y="54"/>
                      <a:pt x="967" y="55"/>
                    </a:cubicBezTo>
                    <a:cubicBezTo>
                      <a:pt x="967" y="55"/>
                      <a:pt x="967" y="55"/>
                      <a:pt x="967" y="55"/>
                    </a:cubicBezTo>
                    <a:cubicBezTo>
                      <a:pt x="967" y="55"/>
                      <a:pt x="967" y="55"/>
                      <a:pt x="967" y="55"/>
                    </a:cubicBezTo>
                    <a:cubicBezTo>
                      <a:pt x="967" y="56"/>
                      <a:pt x="967" y="56"/>
                      <a:pt x="967" y="56"/>
                    </a:cubicBezTo>
                    <a:cubicBezTo>
                      <a:pt x="968" y="56"/>
                      <a:pt x="969" y="56"/>
                      <a:pt x="970" y="56"/>
                    </a:cubicBezTo>
                    <a:cubicBezTo>
                      <a:pt x="970" y="56"/>
                      <a:pt x="970" y="56"/>
                      <a:pt x="970" y="56"/>
                    </a:cubicBezTo>
                    <a:cubicBezTo>
                      <a:pt x="972" y="56"/>
                      <a:pt x="972" y="56"/>
                      <a:pt x="972" y="56"/>
                    </a:cubicBezTo>
                    <a:cubicBezTo>
                      <a:pt x="972" y="56"/>
                      <a:pt x="972" y="56"/>
                      <a:pt x="972" y="56"/>
                    </a:cubicBezTo>
                    <a:cubicBezTo>
                      <a:pt x="971" y="56"/>
                      <a:pt x="971" y="56"/>
                      <a:pt x="971" y="57"/>
                    </a:cubicBezTo>
                    <a:cubicBezTo>
                      <a:pt x="969" y="57"/>
                      <a:pt x="967" y="57"/>
                      <a:pt x="965" y="57"/>
                    </a:cubicBezTo>
                    <a:cubicBezTo>
                      <a:pt x="964" y="57"/>
                      <a:pt x="963" y="57"/>
                      <a:pt x="962" y="57"/>
                    </a:cubicBezTo>
                    <a:cubicBezTo>
                      <a:pt x="962" y="57"/>
                      <a:pt x="962" y="57"/>
                      <a:pt x="962" y="57"/>
                    </a:cubicBezTo>
                    <a:cubicBezTo>
                      <a:pt x="961" y="58"/>
                      <a:pt x="961" y="57"/>
                      <a:pt x="960" y="58"/>
                    </a:cubicBezTo>
                    <a:cubicBezTo>
                      <a:pt x="960" y="58"/>
                      <a:pt x="959" y="58"/>
                      <a:pt x="958" y="58"/>
                    </a:cubicBezTo>
                    <a:cubicBezTo>
                      <a:pt x="958" y="57"/>
                      <a:pt x="958" y="57"/>
                      <a:pt x="958" y="57"/>
                    </a:cubicBezTo>
                    <a:cubicBezTo>
                      <a:pt x="958" y="57"/>
                      <a:pt x="957" y="57"/>
                      <a:pt x="957" y="57"/>
                    </a:cubicBezTo>
                    <a:cubicBezTo>
                      <a:pt x="957" y="58"/>
                      <a:pt x="957" y="58"/>
                      <a:pt x="957" y="58"/>
                    </a:cubicBezTo>
                    <a:cubicBezTo>
                      <a:pt x="956" y="58"/>
                      <a:pt x="956" y="57"/>
                      <a:pt x="955" y="57"/>
                    </a:cubicBezTo>
                    <a:cubicBezTo>
                      <a:pt x="955" y="59"/>
                      <a:pt x="955" y="60"/>
                      <a:pt x="955" y="61"/>
                    </a:cubicBezTo>
                    <a:cubicBezTo>
                      <a:pt x="956" y="62"/>
                      <a:pt x="956" y="62"/>
                      <a:pt x="956" y="62"/>
                    </a:cubicBezTo>
                    <a:cubicBezTo>
                      <a:pt x="956" y="61"/>
                      <a:pt x="956" y="61"/>
                      <a:pt x="956" y="61"/>
                    </a:cubicBezTo>
                    <a:cubicBezTo>
                      <a:pt x="957" y="61"/>
                      <a:pt x="957" y="61"/>
                      <a:pt x="957" y="60"/>
                    </a:cubicBezTo>
                    <a:cubicBezTo>
                      <a:pt x="957" y="61"/>
                      <a:pt x="957" y="61"/>
                      <a:pt x="957" y="61"/>
                    </a:cubicBezTo>
                    <a:cubicBezTo>
                      <a:pt x="958" y="61"/>
                      <a:pt x="958" y="61"/>
                      <a:pt x="958" y="61"/>
                    </a:cubicBezTo>
                    <a:cubicBezTo>
                      <a:pt x="958" y="61"/>
                      <a:pt x="958" y="61"/>
                      <a:pt x="958" y="61"/>
                    </a:cubicBezTo>
                    <a:cubicBezTo>
                      <a:pt x="958" y="61"/>
                      <a:pt x="962" y="61"/>
                      <a:pt x="962" y="60"/>
                    </a:cubicBezTo>
                    <a:cubicBezTo>
                      <a:pt x="965" y="60"/>
                      <a:pt x="965" y="60"/>
                      <a:pt x="965" y="60"/>
                    </a:cubicBezTo>
                    <a:cubicBezTo>
                      <a:pt x="965" y="61"/>
                      <a:pt x="965" y="61"/>
                      <a:pt x="965" y="61"/>
                    </a:cubicBezTo>
                    <a:cubicBezTo>
                      <a:pt x="965" y="61"/>
                      <a:pt x="965" y="61"/>
                      <a:pt x="965" y="61"/>
                    </a:cubicBezTo>
                    <a:cubicBezTo>
                      <a:pt x="962" y="61"/>
                      <a:pt x="962" y="61"/>
                      <a:pt x="962" y="61"/>
                    </a:cubicBezTo>
                    <a:cubicBezTo>
                      <a:pt x="962" y="61"/>
                      <a:pt x="962" y="61"/>
                      <a:pt x="962" y="61"/>
                    </a:cubicBezTo>
                    <a:cubicBezTo>
                      <a:pt x="962" y="61"/>
                      <a:pt x="962" y="61"/>
                      <a:pt x="962" y="61"/>
                    </a:cubicBezTo>
                    <a:cubicBezTo>
                      <a:pt x="962" y="62"/>
                      <a:pt x="961" y="62"/>
                      <a:pt x="961" y="62"/>
                    </a:cubicBezTo>
                    <a:cubicBezTo>
                      <a:pt x="961" y="63"/>
                      <a:pt x="962" y="64"/>
                      <a:pt x="963" y="65"/>
                    </a:cubicBezTo>
                    <a:cubicBezTo>
                      <a:pt x="962" y="65"/>
                      <a:pt x="961" y="65"/>
                      <a:pt x="960" y="65"/>
                    </a:cubicBezTo>
                    <a:cubicBezTo>
                      <a:pt x="960" y="64"/>
                      <a:pt x="960" y="64"/>
                      <a:pt x="960" y="64"/>
                    </a:cubicBezTo>
                    <a:cubicBezTo>
                      <a:pt x="959" y="64"/>
                      <a:pt x="959" y="65"/>
                      <a:pt x="958" y="65"/>
                    </a:cubicBezTo>
                    <a:cubicBezTo>
                      <a:pt x="958" y="65"/>
                      <a:pt x="958" y="65"/>
                      <a:pt x="958" y="65"/>
                    </a:cubicBezTo>
                    <a:cubicBezTo>
                      <a:pt x="957" y="64"/>
                      <a:pt x="957" y="64"/>
                      <a:pt x="956" y="64"/>
                    </a:cubicBezTo>
                    <a:cubicBezTo>
                      <a:pt x="956" y="64"/>
                      <a:pt x="956" y="64"/>
                      <a:pt x="956" y="64"/>
                    </a:cubicBezTo>
                    <a:cubicBezTo>
                      <a:pt x="956" y="66"/>
                      <a:pt x="957" y="66"/>
                      <a:pt x="957" y="68"/>
                    </a:cubicBezTo>
                    <a:cubicBezTo>
                      <a:pt x="957" y="68"/>
                      <a:pt x="957" y="68"/>
                      <a:pt x="957" y="68"/>
                    </a:cubicBezTo>
                    <a:cubicBezTo>
                      <a:pt x="957" y="68"/>
                      <a:pt x="957" y="68"/>
                      <a:pt x="957" y="68"/>
                    </a:cubicBezTo>
                    <a:cubicBezTo>
                      <a:pt x="959" y="68"/>
                      <a:pt x="960" y="68"/>
                      <a:pt x="962" y="68"/>
                    </a:cubicBezTo>
                    <a:cubicBezTo>
                      <a:pt x="962" y="69"/>
                      <a:pt x="962" y="69"/>
                      <a:pt x="962" y="70"/>
                    </a:cubicBezTo>
                    <a:cubicBezTo>
                      <a:pt x="963" y="70"/>
                      <a:pt x="963" y="70"/>
                      <a:pt x="964" y="70"/>
                    </a:cubicBezTo>
                    <a:cubicBezTo>
                      <a:pt x="964" y="70"/>
                      <a:pt x="964" y="70"/>
                      <a:pt x="964" y="70"/>
                    </a:cubicBezTo>
                    <a:cubicBezTo>
                      <a:pt x="965" y="71"/>
                      <a:pt x="965" y="70"/>
                      <a:pt x="966" y="70"/>
                    </a:cubicBezTo>
                    <a:cubicBezTo>
                      <a:pt x="967" y="72"/>
                      <a:pt x="967" y="73"/>
                      <a:pt x="968" y="74"/>
                    </a:cubicBezTo>
                    <a:cubicBezTo>
                      <a:pt x="968" y="74"/>
                      <a:pt x="968" y="74"/>
                      <a:pt x="968" y="74"/>
                    </a:cubicBezTo>
                    <a:cubicBezTo>
                      <a:pt x="968" y="74"/>
                      <a:pt x="968" y="74"/>
                      <a:pt x="968" y="74"/>
                    </a:cubicBezTo>
                    <a:cubicBezTo>
                      <a:pt x="968" y="74"/>
                      <a:pt x="969" y="74"/>
                      <a:pt x="969" y="73"/>
                    </a:cubicBezTo>
                    <a:cubicBezTo>
                      <a:pt x="969" y="73"/>
                      <a:pt x="969" y="73"/>
                      <a:pt x="970" y="74"/>
                    </a:cubicBezTo>
                    <a:cubicBezTo>
                      <a:pt x="970" y="73"/>
                      <a:pt x="970" y="73"/>
                      <a:pt x="970" y="73"/>
                    </a:cubicBezTo>
                    <a:cubicBezTo>
                      <a:pt x="970" y="73"/>
                      <a:pt x="971" y="73"/>
                      <a:pt x="971" y="73"/>
                    </a:cubicBezTo>
                    <a:cubicBezTo>
                      <a:pt x="971" y="71"/>
                      <a:pt x="970" y="71"/>
                      <a:pt x="970" y="70"/>
                    </a:cubicBezTo>
                    <a:cubicBezTo>
                      <a:pt x="971" y="70"/>
                      <a:pt x="971" y="70"/>
                      <a:pt x="972" y="69"/>
                    </a:cubicBezTo>
                    <a:cubicBezTo>
                      <a:pt x="972" y="70"/>
                      <a:pt x="972" y="70"/>
                      <a:pt x="972" y="70"/>
                    </a:cubicBezTo>
                    <a:cubicBezTo>
                      <a:pt x="974" y="70"/>
                      <a:pt x="974" y="70"/>
                      <a:pt x="974" y="70"/>
                    </a:cubicBezTo>
                    <a:cubicBezTo>
                      <a:pt x="974" y="70"/>
                      <a:pt x="974" y="69"/>
                      <a:pt x="975" y="69"/>
                    </a:cubicBezTo>
                    <a:cubicBezTo>
                      <a:pt x="976" y="68"/>
                      <a:pt x="977" y="68"/>
                      <a:pt x="977" y="66"/>
                    </a:cubicBezTo>
                    <a:cubicBezTo>
                      <a:pt x="980" y="66"/>
                      <a:pt x="980" y="65"/>
                      <a:pt x="980" y="62"/>
                    </a:cubicBezTo>
                    <a:cubicBezTo>
                      <a:pt x="981" y="62"/>
                      <a:pt x="981" y="62"/>
                      <a:pt x="981" y="62"/>
                    </a:cubicBezTo>
                    <a:cubicBezTo>
                      <a:pt x="981" y="62"/>
                      <a:pt x="981" y="62"/>
                      <a:pt x="981" y="62"/>
                    </a:cubicBezTo>
                    <a:cubicBezTo>
                      <a:pt x="982" y="62"/>
                      <a:pt x="982" y="62"/>
                      <a:pt x="982" y="62"/>
                    </a:cubicBezTo>
                    <a:cubicBezTo>
                      <a:pt x="982" y="61"/>
                      <a:pt x="982" y="61"/>
                      <a:pt x="981" y="60"/>
                    </a:cubicBezTo>
                    <a:cubicBezTo>
                      <a:pt x="981" y="60"/>
                      <a:pt x="981" y="60"/>
                      <a:pt x="981" y="60"/>
                    </a:cubicBezTo>
                    <a:cubicBezTo>
                      <a:pt x="981" y="59"/>
                      <a:pt x="981" y="59"/>
                      <a:pt x="981" y="59"/>
                    </a:cubicBezTo>
                    <a:cubicBezTo>
                      <a:pt x="981" y="59"/>
                      <a:pt x="981" y="59"/>
                      <a:pt x="981" y="59"/>
                    </a:cubicBezTo>
                    <a:cubicBezTo>
                      <a:pt x="981" y="58"/>
                      <a:pt x="981" y="57"/>
                      <a:pt x="981" y="57"/>
                    </a:cubicBezTo>
                    <a:cubicBezTo>
                      <a:pt x="984" y="55"/>
                      <a:pt x="984" y="54"/>
                      <a:pt x="988" y="55"/>
                    </a:cubicBezTo>
                    <a:cubicBezTo>
                      <a:pt x="988" y="53"/>
                      <a:pt x="988" y="53"/>
                      <a:pt x="987" y="53"/>
                    </a:cubicBezTo>
                    <a:cubicBezTo>
                      <a:pt x="985" y="53"/>
                      <a:pt x="985" y="53"/>
                      <a:pt x="985" y="53"/>
                    </a:cubicBezTo>
                    <a:cubicBezTo>
                      <a:pt x="985" y="52"/>
                      <a:pt x="985" y="52"/>
                      <a:pt x="985" y="52"/>
                    </a:cubicBezTo>
                    <a:cubicBezTo>
                      <a:pt x="984" y="52"/>
                      <a:pt x="984" y="52"/>
                      <a:pt x="984" y="52"/>
                    </a:cubicBezTo>
                    <a:cubicBezTo>
                      <a:pt x="984" y="52"/>
                      <a:pt x="984" y="52"/>
                      <a:pt x="984" y="52"/>
                    </a:cubicBezTo>
                    <a:cubicBezTo>
                      <a:pt x="983" y="52"/>
                      <a:pt x="983" y="52"/>
                      <a:pt x="983" y="52"/>
                    </a:cubicBezTo>
                    <a:cubicBezTo>
                      <a:pt x="982" y="51"/>
                      <a:pt x="982" y="51"/>
                      <a:pt x="980" y="50"/>
                    </a:cubicBezTo>
                    <a:cubicBezTo>
                      <a:pt x="980" y="50"/>
                      <a:pt x="981" y="49"/>
                      <a:pt x="981" y="49"/>
                    </a:cubicBezTo>
                    <a:cubicBezTo>
                      <a:pt x="980" y="48"/>
                      <a:pt x="980" y="47"/>
                      <a:pt x="979" y="46"/>
                    </a:cubicBezTo>
                    <a:cubicBezTo>
                      <a:pt x="979" y="46"/>
                      <a:pt x="979" y="46"/>
                      <a:pt x="979" y="46"/>
                    </a:cubicBezTo>
                    <a:cubicBezTo>
                      <a:pt x="978" y="46"/>
                      <a:pt x="978" y="47"/>
                      <a:pt x="978" y="47"/>
                    </a:cubicBezTo>
                    <a:cubicBezTo>
                      <a:pt x="978" y="47"/>
                      <a:pt x="978" y="47"/>
                      <a:pt x="978" y="47"/>
                    </a:cubicBezTo>
                    <a:cubicBezTo>
                      <a:pt x="977" y="47"/>
                      <a:pt x="977" y="47"/>
                      <a:pt x="977" y="47"/>
                    </a:cubicBezTo>
                    <a:cubicBezTo>
                      <a:pt x="977" y="47"/>
                      <a:pt x="977" y="46"/>
                      <a:pt x="977" y="45"/>
                    </a:cubicBezTo>
                    <a:cubicBezTo>
                      <a:pt x="977" y="45"/>
                      <a:pt x="977" y="45"/>
                      <a:pt x="977" y="45"/>
                    </a:cubicBezTo>
                    <a:cubicBezTo>
                      <a:pt x="977" y="44"/>
                      <a:pt x="977" y="44"/>
                      <a:pt x="977" y="44"/>
                    </a:cubicBezTo>
                    <a:cubicBezTo>
                      <a:pt x="977" y="43"/>
                      <a:pt x="977" y="43"/>
                      <a:pt x="977" y="43"/>
                    </a:cubicBezTo>
                    <a:cubicBezTo>
                      <a:pt x="977" y="43"/>
                      <a:pt x="977" y="43"/>
                      <a:pt x="977" y="43"/>
                    </a:cubicBezTo>
                    <a:cubicBezTo>
                      <a:pt x="976" y="43"/>
                      <a:pt x="976" y="43"/>
                      <a:pt x="976" y="43"/>
                    </a:cubicBezTo>
                    <a:cubicBezTo>
                      <a:pt x="976" y="42"/>
                      <a:pt x="975" y="42"/>
                      <a:pt x="975" y="42"/>
                    </a:cubicBezTo>
                    <a:cubicBezTo>
                      <a:pt x="974" y="42"/>
                      <a:pt x="974" y="42"/>
                      <a:pt x="974" y="42"/>
                    </a:cubicBezTo>
                    <a:cubicBezTo>
                      <a:pt x="974" y="41"/>
                      <a:pt x="974" y="41"/>
                      <a:pt x="973" y="40"/>
                    </a:cubicBezTo>
                    <a:cubicBezTo>
                      <a:pt x="973" y="40"/>
                      <a:pt x="973" y="40"/>
                      <a:pt x="973" y="40"/>
                    </a:cubicBezTo>
                    <a:cubicBezTo>
                      <a:pt x="973" y="40"/>
                      <a:pt x="972" y="41"/>
                      <a:pt x="972" y="41"/>
                    </a:cubicBezTo>
                    <a:cubicBezTo>
                      <a:pt x="971" y="41"/>
                      <a:pt x="971" y="41"/>
                      <a:pt x="971" y="41"/>
                    </a:cubicBezTo>
                    <a:cubicBezTo>
                      <a:pt x="970" y="40"/>
                      <a:pt x="970" y="39"/>
                      <a:pt x="969" y="38"/>
                    </a:cubicBezTo>
                    <a:cubicBezTo>
                      <a:pt x="969" y="38"/>
                      <a:pt x="969" y="38"/>
                      <a:pt x="969" y="38"/>
                    </a:cubicBezTo>
                    <a:cubicBezTo>
                      <a:pt x="968" y="40"/>
                      <a:pt x="968" y="39"/>
                      <a:pt x="967" y="40"/>
                    </a:cubicBezTo>
                    <a:cubicBezTo>
                      <a:pt x="967" y="40"/>
                      <a:pt x="967" y="41"/>
                      <a:pt x="966" y="41"/>
                    </a:cubicBezTo>
                    <a:cubicBezTo>
                      <a:pt x="966" y="42"/>
                      <a:pt x="965" y="42"/>
                      <a:pt x="964" y="42"/>
                    </a:cubicBezTo>
                    <a:cubicBezTo>
                      <a:pt x="964" y="44"/>
                      <a:pt x="965" y="45"/>
                      <a:pt x="965" y="47"/>
                    </a:cubicBezTo>
                    <a:cubicBezTo>
                      <a:pt x="965" y="47"/>
                      <a:pt x="965" y="47"/>
                      <a:pt x="965" y="47"/>
                    </a:cubicBezTo>
                    <a:cubicBezTo>
                      <a:pt x="965" y="47"/>
                      <a:pt x="965" y="47"/>
                      <a:pt x="965" y="47"/>
                    </a:cubicBezTo>
                    <a:cubicBezTo>
                      <a:pt x="965" y="47"/>
                      <a:pt x="966" y="48"/>
                      <a:pt x="966" y="48"/>
                    </a:cubicBezTo>
                    <a:cubicBezTo>
                      <a:pt x="966" y="49"/>
                      <a:pt x="966" y="49"/>
                      <a:pt x="966" y="50"/>
                    </a:cubicBezTo>
                    <a:cubicBezTo>
                      <a:pt x="966" y="50"/>
                      <a:pt x="966" y="50"/>
                      <a:pt x="966" y="50"/>
                    </a:cubicBezTo>
                    <a:cubicBezTo>
                      <a:pt x="966" y="51"/>
                      <a:pt x="966" y="51"/>
                      <a:pt x="966" y="51"/>
                    </a:cubicBezTo>
                    <a:cubicBezTo>
                      <a:pt x="966" y="51"/>
                      <a:pt x="966" y="51"/>
                      <a:pt x="966" y="51"/>
                    </a:cubicBezTo>
                    <a:cubicBezTo>
                      <a:pt x="966" y="50"/>
                      <a:pt x="966" y="50"/>
                      <a:pt x="966" y="50"/>
                    </a:cubicBezTo>
                    <a:cubicBezTo>
                      <a:pt x="965" y="50"/>
                      <a:pt x="965" y="50"/>
                      <a:pt x="965" y="50"/>
                    </a:cubicBezTo>
                    <a:cubicBezTo>
                      <a:pt x="965" y="49"/>
                      <a:pt x="965" y="49"/>
                      <a:pt x="965" y="49"/>
                    </a:cubicBezTo>
                    <a:cubicBezTo>
                      <a:pt x="965" y="49"/>
                      <a:pt x="965" y="49"/>
                      <a:pt x="965" y="48"/>
                    </a:cubicBezTo>
                    <a:cubicBezTo>
                      <a:pt x="965" y="48"/>
                      <a:pt x="965" y="48"/>
                      <a:pt x="965" y="48"/>
                    </a:cubicBezTo>
                    <a:cubicBezTo>
                      <a:pt x="964" y="48"/>
                      <a:pt x="964" y="48"/>
                      <a:pt x="964" y="48"/>
                    </a:cubicBezTo>
                    <a:cubicBezTo>
                      <a:pt x="964" y="47"/>
                      <a:pt x="964" y="47"/>
                      <a:pt x="964" y="47"/>
                    </a:cubicBezTo>
                    <a:cubicBezTo>
                      <a:pt x="964" y="46"/>
                      <a:pt x="963" y="46"/>
                      <a:pt x="962" y="45"/>
                    </a:cubicBezTo>
                    <a:cubicBezTo>
                      <a:pt x="962" y="44"/>
                      <a:pt x="962" y="44"/>
                      <a:pt x="962" y="44"/>
                    </a:cubicBezTo>
                    <a:cubicBezTo>
                      <a:pt x="962" y="43"/>
                      <a:pt x="961" y="43"/>
                      <a:pt x="961" y="42"/>
                    </a:cubicBezTo>
                    <a:cubicBezTo>
                      <a:pt x="959" y="42"/>
                      <a:pt x="959" y="42"/>
                      <a:pt x="958" y="42"/>
                    </a:cubicBezTo>
                    <a:cubicBezTo>
                      <a:pt x="957" y="43"/>
                      <a:pt x="957" y="44"/>
                      <a:pt x="957" y="46"/>
                    </a:cubicBezTo>
                    <a:cubicBezTo>
                      <a:pt x="957" y="46"/>
                      <a:pt x="957" y="46"/>
                      <a:pt x="957" y="46"/>
                    </a:cubicBezTo>
                    <a:cubicBezTo>
                      <a:pt x="956" y="45"/>
                      <a:pt x="957" y="45"/>
                      <a:pt x="956" y="45"/>
                    </a:cubicBezTo>
                    <a:cubicBezTo>
                      <a:pt x="956" y="45"/>
                      <a:pt x="956" y="45"/>
                      <a:pt x="956" y="45"/>
                    </a:cubicBezTo>
                    <a:cubicBezTo>
                      <a:pt x="955" y="45"/>
                      <a:pt x="955" y="45"/>
                      <a:pt x="955" y="45"/>
                    </a:cubicBezTo>
                    <a:cubicBezTo>
                      <a:pt x="955" y="44"/>
                      <a:pt x="955" y="44"/>
                      <a:pt x="955" y="44"/>
                    </a:cubicBezTo>
                    <a:cubicBezTo>
                      <a:pt x="955" y="43"/>
                      <a:pt x="954" y="43"/>
                      <a:pt x="953" y="43"/>
                    </a:cubicBezTo>
                    <a:cubicBezTo>
                      <a:pt x="953" y="43"/>
                      <a:pt x="953" y="43"/>
                      <a:pt x="953" y="43"/>
                    </a:cubicBezTo>
                    <a:cubicBezTo>
                      <a:pt x="954" y="42"/>
                      <a:pt x="955" y="42"/>
                      <a:pt x="957" y="42"/>
                    </a:cubicBezTo>
                    <a:cubicBezTo>
                      <a:pt x="957" y="41"/>
                      <a:pt x="957" y="41"/>
                      <a:pt x="957" y="41"/>
                    </a:cubicBezTo>
                    <a:cubicBezTo>
                      <a:pt x="955" y="41"/>
                      <a:pt x="955" y="41"/>
                      <a:pt x="955" y="41"/>
                    </a:cubicBezTo>
                    <a:cubicBezTo>
                      <a:pt x="955" y="40"/>
                      <a:pt x="955" y="40"/>
                      <a:pt x="955" y="40"/>
                    </a:cubicBezTo>
                    <a:cubicBezTo>
                      <a:pt x="954" y="40"/>
                      <a:pt x="954" y="40"/>
                      <a:pt x="954" y="40"/>
                    </a:cubicBezTo>
                    <a:cubicBezTo>
                      <a:pt x="954" y="41"/>
                      <a:pt x="954" y="41"/>
                      <a:pt x="954" y="41"/>
                    </a:cubicBezTo>
                    <a:cubicBezTo>
                      <a:pt x="954" y="41"/>
                      <a:pt x="954" y="41"/>
                      <a:pt x="953" y="41"/>
                    </a:cubicBezTo>
                    <a:cubicBezTo>
                      <a:pt x="953" y="41"/>
                      <a:pt x="953" y="41"/>
                      <a:pt x="953" y="41"/>
                    </a:cubicBezTo>
                    <a:cubicBezTo>
                      <a:pt x="953" y="41"/>
                      <a:pt x="952" y="41"/>
                      <a:pt x="951" y="40"/>
                    </a:cubicBezTo>
                    <a:cubicBezTo>
                      <a:pt x="951" y="41"/>
                      <a:pt x="951" y="41"/>
                      <a:pt x="951" y="41"/>
                    </a:cubicBezTo>
                    <a:cubicBezTo>
                      <a:pt x="950" y="41"/>
                      <a:pt x="950" y="41"/>
                      <a:pt x="950" y="41"/>
                    </a:cubicBezTo>
                    <a:cubicBezTo>
                      <a:pt x="950" y="41"/>
                      <a:pt x="950" y="42"/>
                      <a:pt x="950" y="42"/>
                    </a:cubicBezTo>
                    <a:cubicBezTo>
                      <a:pt x="949" y="42"/>
                      <a:pt x="949" y="41"/>
                      <a:pt x="949" y="41"/>
                    </a:cubicBezTo>
                    <a:cubicBezTo>
                      <a:pt x="948" y="41"/>
                      <a:pt x="948" y="41"/>
                      <a:pt x="948" y="41"/>
                    </a:cubicBezTo>
                    <a:cubicBezTo>
                      <a:pt x="948" y="42"/>
                      <a:pt x="948" y="44"/>
                      <a:pt x="948" y="45"/>
                    </a:cubicBezTo>
                    <a:cubicBezTo>
                      <a:pt x="949" y="45"/>
                      <a:pt x="948" y="45"/>
                      <a:pt x="949" y="44"/>
                    </a:cubicBezTo>
                    <a:close/>
                    <a:moveTo>
                      <a:pt x="969" y="61"/>
                    </a:moveTo>
                    <a:cubicBezTo>
                      <a:pt x="970" y="61"/>
                      <a:pt x="970" y="61"/>
                      <a:pt x="970" y="61"/>
                    </a:cubicBezTo>
                    <a:cubicBezTo>
                      <a:pt x="969" y="61"/>
                      <a:pt x="970" y="61"/>
                      <a:pt x="969" y="61"/>
                    </a:cubicBezTo>
                    <a:close/>
                    <a:moveTo>
                      <a:pt x="1130" y="40"/>
                    </a:moveTo>
                    <a:cubicBezTo>
                      <a:pt x="1130" y="40"/>
                      <a:pt x="1130" y="40"/>
                      <a:pt x="1130" y="40"/>
                    </a:cubicBezTo>
                    <a:cubicBezTo>
                      <a:pt x="1131" y="40"/>
                      <a:pt x="1131" y="40"/>
                      <a:pt x="1131" y="40"/>
                    </a:cubicBezTo>
                    <a:cubicBezTo>
                      <a:pt x="1131" y="40"/>
                      <a:pt x="1130" y="39"/>
                      <a:pt x="1130" y="38"/>
                    </a:cubicBezTo>
                    <a:cubicBezTo>
                      <a:pt x="1129" y="39"/>
                      <a:pt x="1128" y="39"/>
                      <a:pt x="1127" y="39"/>
                    </a:cubicBezTo>
                    <a:cubicBezTo>
                      <a:pt x="1127" y="40"/>
                      <a:pt x="1127" y="39"/>
                      <a:pt x="1127" y="40"/>
                    </a:cubicBezTo>
                    <a:cubicBezTo>
                      <a:pt x="1127" y="40"/>
                      <a:pt x="1127" y="40"/>
                      <a:pt x="1127" y="40"/>
                    </a:cubicBezTo>
                    <a:cubicBezTo>
                      <a:pt x="1128" y="40"/>
                      <a:pt x="1128" y="40"/>
                      <a:pt x="1128" y="40"/>
                    </a:cubicBezTo>
                    <a:cubicBezTo>
                      <a:pt x="1128" y="40"/>
                      <a:pt x="1128" y="40"/>
                      <a:pt x="1128" y="40"/>
                    </a:cubicBezTo>
                    <a:lnTo>
                      <a:pt x="1130" y="40"/>
                    </a:lnTo>
                    <a:close/>
                    <a:moveTo>
                      <a:pt x="1169" y="41"/>
                    </a:moveTo>
                    <a:cubicBezTo>
                      <a:pt x="1171" y="42"/>
                      <a:pt x="1171" y="43"/>
                      <a:pt x="1174" y="43"/>
                    </a:cubicBezTo>
                    <a:cubicBezTo>
                      <a:pt x="1174" y="42"/>
                      <a:pt x="1174" y="42"/>
                      <a:pt x="1174" y="42"/>
                    </a:cubicBezTo>
                    <a:cubicBezTo>
                      <a:pt x="1174" y="40"/>
                      <a:pt x="1173" y="40"/>
                      <a:pt x="1173" y="39"/>
                    </a:cubicBezTo>
                    <a:cubicBezTo>
                      <a:pt x="1171" y="39"/>
                      <a:pt x="1171" y="40"/>
                      <a:pt x="1170" y="40"/>
                    </a:cubicBezTo>
                    <a:cubicBezTo>
                      <a:pt x="1169" y="40"/>
                      <a:pt x="1169" y="41"/>
                      <a:pt x="1169" y="41"/>
                    </a:cubicBezTo>
                    <a:close/>
                    <a:moveTo>
                      <a:pt x="1134" y="40"/>
                    </a:moveTo>
                    <a:cubicBezTo>
                      <a:pt x="1133" y="41"/>
                      <a:pt x="1132" y="42"/>
                      <a:pt x="1131" y="42"/>
                    </a:cubicBezTo>
                    <a:cubicBezTo>
                      <a:pt x="1131" y="42"/>
                      <a:pt x="1131" y="42"/>
                      <a:pt x="1131" y="42"/>
                    </a:cubicBezTo>
                    <a:cubicBezTo>
                      <a:pt x="1131" y="43"/>
                      <a:pt x="1131" y="43"/>
                      <a:pt x="1131" y="43"/>
                    </a:cubicBezTo>
                    <a:cubicBezTo>
                      <a:pt x="1136" y="43"/>
                      <a:pt x="1136" y="43"/>
                      <a:pt x="1136" y="43"/>
                    </a:cubicBezTo>
                    <a:cubicBezTo>
                      <a:pt x="1136" y="41"/>
                      <a:pt x="1135" y="41"/>
                      <a:pt x="1135" y="40"/>
                    </a:cubicBezTo>
                    <a:cubicBezTo>
                      <a:pt x="1134" y="40"/>
                      <a:pt x="1134" y="40"/>
                      <a:pt x="1134" y="40"/>
                    </a:cubicBezTo>
                    <a:close/>
                    <a:moveTo>
                      <a:pt x="1326" y="41"/>
                    </a:moveTo>
                    <a:cubicBezTo>
                      <a:pt x="1326" y="41"/>
                      <a:pt x="1326" y="41"/>
                      <a:pt x="1326" y="41"/>
                    </a:cubicBezTo>
                    <a:cubicBezTo>
                      <a:pt x="1326" y="42"/>
                      <a:pt x="1326" y="42"/>
                      <a:pt x="1325" y="43"/>
                    </a:cubicBezTo>
                    <a:cubicBezTo>
                      <a:pt x="1325" y="43"/>
                      <a:pt x="1325" y="44"/>
                      <a:pt x="1325" y="45"/>
                    </a:cubicBezTo>
                    <a:cubicBezTo>
                      <a:pt x="1326" y="45"/>
                      <a:pt x="1326" y="45"/>
                      <a:pt x="1326" y="45"/>
                    </a:cubicBezTo>
                    <a:cubicBezTo>
                      <a:pt x="1326" y="45"/>
                      <a:pt x="1326" y="45"/>
                      <a:pt x="1326" y="45"/>
                    </a:cubicBezTo>
                    <a:cubicBezTo>
                      <a:pt x="1326" y="45"/>
                      <a:pt x="1326" y="45"/>
                      <a:pt x="1326" y="45"/>
                    </a:cubicBezTo>
                    <a:cubicBezTo>
                      <a:pt x="1326" y="46"/>
                      <a:pt x="1326" y="46"/>
                      <a:pt x="1326" y="46"/>
                    </a:cubicBezTo>
                    <a:cubicBezTo>
                      <a:pt x="1327" y="46"/>
                      <a:pt x="1328" y="46"/>
                      <a:pt x="1329" y="46"/>
                    </a:cubicBezTo>
                    <a:cubicBezTo>
                      <a:pt x="1329" y="46"/>
                      <a:pt x="1329" y="46"/>
                      <a:pt x="1329" y="46"/>
                    </a:cubicBezTo>
                    <a:cubicBezTo>
                      <a:pt x="1334" y="46"/>
                      <a:pt x="1334" y="46"/>
                      <a:pt x="1334" y="46"/>
                    </a:cubicBezTo>
                    <a:cubicBezTo>
                      <a:pt x="1334" y="45"/>
                      <a:pt x="1334" y="45"/>
                      <a:pt x="1334" y="45"/>
                    </a:cubicBezTo>
                    <a:cubicBezTo>
                      <a:pt x="1334" y="45"/>
                      <a:pt x="1335" y="45"/>
                      <a:pt x="1336" y="45"/>
                    </a:cubicBezTo>
                    <a:cubicBezTo>
                      <a:pt x="1335" y="42"/>
                      <a:pt x="1333" y="42"/>
                      <a:pt x="1330" y="41"/>
                    </a:cubicBezTo>
                    <a:cubicBezTo>
                      <a:pt x="1330" y="40"/>
                      <a:pt x="1330" y="40"/>
                      <a:pt x="1330" y="40"/>
                    </a:cubicBezTo>
                    <a:cubicBezTo>
                      <a:pt x="1330" y="40"/>
                      <a:pt x="1327" y="40"/>
                      <a:pt x="1326" y="40"/>
                    </a:cubicBezTo>
                    <a:lnTo>
                      <a:pt x="1326" y="41"/>
                    </a:lnTo>
                    <a:close/>
                    <a:moveTo>
                      <a:pt x="1362" y="57"/>
                    </a:moveTo>
                    <a:cubicBezTo>
                      <a:pt x="1362" y="58"/>
                      <a:pt x="1362" y="58"/>
                      <a:pt x="1362" y="58"/>
                    </a:cubicBezTo>
                    <a:cubicBezTo>
                      <a:pt x="1365" y="58"/>
                      <a:pt x="1365" y="58"/>
                      <a:pt x="1365" y="58"/>
                    </a:cubicBezTo>
                    <a:cubicBezTo>
                      <a:pt x="1365" y="58"/>
                      <a:pt x="1365" y="58"/>
                      <a:pt x="1365" y="58"/>
                    </a:cubicBezTo>
                    <a:cubicBezTo>
                      <a:pt x="1365" y="58"/>
                      <a:pt x="1365" y="58"/>
                      <a:pt x="1365" y="58"/>
                    </a:cubicBezTo>
                    <a:cubicBezTo>
                      <a:pt x="1365" y="58"/>
                      <a:pt x="1365" y="58"/>
                      <a:pt x="1365" y="58"/>
                    </a:cubicBezTo>
                    <a:cubicBezTo>
                      <a:pt x="1366" y="58"/>
                      <a:pt x="1366" y="58"/>
                      <a:pt x="1366" y="58"/>
                    </a:cubicBezTo>
                    <a:cubicBezTo>
                      <a:pt x="1366" y="58"/>
                      <a:pt x="1366" y="58"/>
                      <a:pt x="1366" y="58"/>
                    </a:cubicBezTo>
                    <a:cubicBezTo>
                      <a:pt x="1366" y="57"/>
                      <a:pt x="1367" y="57"/>
                      <a:pt x="1368" y="57"/>
                    </a:cubicBezTo>
                    <a:cubicBezTo>
                      <a:pt x="1368" y="57"/>
                      <a:pt x="1368" y="57"/>
                      <a:pt x="1368" y="57"/>
                    </a:cubicBezTo>
                    <a:cubicBezTo>
                      <a:pt x="1369" y="56"/>
                      <a:pt x="1369" y="56"/>
                      <a:pt x="1370" y="55"/>
                    </a:cubicBezTo>
                    <a:cubicBezTo>
                      <a:pt x="1370" y="55"/>
                      <a:pt x="1370" y="55"/>
                      <a:pt x="1370" y="55"/>
                    </a:cubicBezTo>
                    <a:cubicBezTo>
                      <a:pt x="1370" y="55"/>
                      <a:pt x="1370" y="55"/>
                      <a:pt x="1370" y="55"/>
                    </a:cubicBezTo>
                    <a:cubicBezTo>
                      <a:pt x="1370" y="55"/>
                      <a:pt x="1370" y="55"/>
                      <a:pt x="1370" y="55"/>
                    </a:cubicBezTo>
                    <a:cubicBezTo>
                      <a:pt x="1372" y="55"/>
                      <a:pt x="1372" y="55"/>
                      <a:pt x="1372" y="55"/>
                    </a:cubicBezTo>
                    <a:cubicBezTo>
                      <a:pt x="1372" y="55"/>
                      <a:pt x="1372" y="55"/>
                      <a:pt x="1372" y="55"/>
                    </a:cubicBezTo>
                    <a:cubicBezTo>
                      <a:pt x="1374" y="55"/>
                      <a:pt x="1374" y="55"/>
                      <a:pt x="1374" y="55"/>
                    </a:cubicBezTo>
                    <a:cubicBezTo>
                      <a:pt x="1374" y="56"/>
                      <a:pt x="1374" y="56"/>
                      <a:pt x="1374" y="56"/>
                    </a:cubicBezTo>
                    <a:cubicBezTo>
                      <a:pt x="1374" y="56"/>
                      <a:pt x="1374" y="56"/>
                      <a:pt x="1375" y="56"/>
                    </a:cubicBezTo>
                    <a:cubicBezTo>
                      <a:pt x="1375" y="56"/>
                      <a:pt x="1375" y="55"/>
                      <a:pt x="1376" y="56"/>
                    </a:cubicBezTo>
                    <a:cubicBezTo>
                      <a:pt x="1376" y="56"/>
                      <a:pt x="1376" y="56"/>
                      <a:pt x="1376" y="56"/>
                    </a:cubicBezTo>
                    <a:cubicBezTo>
                      <a:pt x="1376" y="56"/>
                      <a:pt x="1376" y="56"/>
                      <a:pt x="1377" y="56"/>
                    </a:cubicBezTo>
                    <a:cubicBezTo>
                      <a:pt x="1377" y="56"/>
                      <a:pt x="1377" y="56"/>
                      <a:pt x="1377" y="56"/>
                    </a:cubicBezTo>
                    <a:cubicBezTo>
                      <a:pt x="1377" y="56"/>
                      <a:pt x="1377" y="56"/>
                      <a:pt x="1377" y="56"/>
                    </a:cubicBezTo>
                    <a:cubicBezTo>
                      <a:pt x="1378" y="56"/>
                      <a:pt x="1378" y="56"/>
                      <a:pt x="1378" y="55"/>
                    </a:cubicBezTo>
                    <a:cubicBezTo>
                      <a:pt x="1379" y="55"/>
                      <a:pt x="1380" y="55"/>
                      <a:pt x="1381" y="55"/>
                    </a:cubicBezTo>
                    <a:cubicBezTo>
                      <a:pt x="1381" y="54"/>
                      <a:pt x="1381" y="54"/>
                      <a:pt x="1381" y="54"/>
                    </a:cubicBezTo>
                    <a:cubicBezTo>
                      <a:pt x="1382" y="54"/>
                      <a:pt x="1382" y="54"/>
                      <a:pt x="1382" y="54"/>
                    </a:cubicBezTo>
                    <a:cubicBezTo>
                      <a:pt x="1382" y="54"/>
                      <a:pt x="1382" y="54"/>
                      <a:pt x="1382" y="54"/>
                    </a:cubicBezTo>
                    <a:cubicBezTo>
                      <a:pt x="1384" y="53"/>
                      <a:pt x="1384" y="55"/>
                      <a:pt x="1385" y="53"/>
                    </a:cubicBezTo>
                    <a:cubicBezTo>
                      <a:pt x="1385" y="53"/>
                      <a:pt x="1385" y="53"/>
                      <a:pt x="1385" y="53"/>
                    </a:cubicBezTo>
                    <a:cubicBezTo>
                      <a:pt x="1385" y="53"/>
                      <a:pt x="1385" y="53"/>
                      <a:pt x="1385" y="52"/>
                    </a:cubicBezTo>
                    <a:cubicBezTo>
                      <a:pt x="1385" y="52"/>
                      <a:pt x="1385" y="52"/>
                      <a:pt x="1385" y="51"/>
                    </a:cubicBezTo>
                    <a:cubicBezTo>
                      <a:pt x="1385" y="51"/>
                      <a:pt x="1385" y="51"/>
                      <a:pt x="1385" y="51"/>
                    </a:cubicBezTo>
                    <a:cubicBezTo>
                      <a:pt x="1385" y="50"/>
                      <a:pt x="1385" y="50"/>
                      <a:pt x="1385" y="50"/>
                    </a:cubicBezTo>
                    <a:cubicBezTo>
                      <a:pt x="1384" y="50"/>
                      <a:pt x="1383" y="49"/>
                      <a:pt x="1382" y="49"/>
                    </a:cubicBezTo>
                    <a:cubicBezTo>
                      <a:pt x="1381" y="49"/>
                      <a:pt x="1381" y="49"/>
                      <a:pt x="1381" y="49"/>
                    </a:cubicBezTo>
                    <a:cubicBezTo>
                      <a:pt x="1381" y="48"/>
                      <a:pt x="1381" y="48"/>
                      <a:pt x="1381" y="48"/>
                    </a:cubicBezTo>
                    <a:cubicBezTo>
                      <a:pt x="1381" y="48"/>
                      <a:pt x="1380" y="48"/>
                      <a:pt x="1380" y="48"/>
                    </a:cubicBezTo>
                    <a:cubicBezTo>
                      <a:pt x="1380" y="48"/>
                      <a:pt x="1380" y="48"/>
                      <a:pt x="1380" y="48"/>
                    </a:cubicBezTo>
                    <a:cubicBezTo>
                      <a:pt x="1378" y="48"/>
                      <a:pt x="1378" y="48"/>
                      <a:pt x="1378" y="48"/>
                    </a:cubicBezTo>
                    <a:cubicBezTo>
                      <a:pt x="1378" y="48"/>
                      <a:pt x="1378" y="47"/>
                      <a:pt x="1378" y="47"/>
                    </a:cubicBezTo>
                    <a:cubicBezTo>
                      <a:pt x="1378" y="46"/>
                      <a:pt x="1378" y="46"/>
                      <a:pt x="1378" y="46"/>
                    </a:cubicBezTo>
                    <a:cubicBezTo>
                      <a:pt x="1377" y="46"/>
                      <a:pt x="1377" y="46"/>
                      <a:pt x="1376" y="46"/>
                    </a:cubicBezTo>
                    <a:cubicBezTo>
                      <a:pt x="1376" y="46"/>
                      <a:pt x="1376" y="45"/>
                      <a:pt x="1375" y="46"/>
                    </a:cubicBezTo>
                    <a:cubicBezTo>
                      <a:pt x="1375" y="46"/>
                      <a:pt x="1375" y="46"/>
                      <a:pt x="1375" y="46"/>
                    </a:cubicBezTo>
                    <a:cubicBezTo>
                      <a:pt x="1375" y="46"/>
                      <a:pt x="1374" y="47"/>
                      <a:pt x="1374" y="47"/>
                    </a:cubicBezTo>
                    <a:cubicBezTo>
                      <a:pt x="1373" y="46"/>
                      <a:pt x="1373" y="46"/>
                      <a:pt x="1374" y="45"/>
                    </a:cubicBezTo>
                    <a:cubicBezTo>
                      <a:pt x="1374" y="44"/>
                      <a:pt x="1373" y="44"/>
                      <a:pt x="1373" y="43"/>
                    </a:cubicBezTo>
                    <a:cubicBezTo>
                      <a:pt x="1372" y="43"/>
                      <a:pt x="1372" y="43"/>
                      <a:pt x="1372" y="43"/>
                    </a:cubicBezTo>
                    <a:cubicBezTo>
                      <a:pt x="1372" y="44"/>
                      <a:pt x="1372" y="44"/>
                      <a:pt x="1372" y="44"/>
                    </a:cubicBezTo>
                    <a:cubicBezTo>
                      <a:pt x="1372" y="44"/>
                      <a:pt x="1372" y="44"/>
                      <a:pt x="1372" y="44"/>
                    </a:cubicBezTo>
                    <a:cubicBezTo>
                      <a:pt x="1371" y="45"/>
                      <a:pt x="1372" y="45"/>
                      <a:pt x="1371" y="44"/>
                    </a:cubicBezTo>
                    <a:cubicBezTo>
                      <a:pt x="1370" y="44"/>
                      <a:pt x="1370" y="44"/>
                      <a:pt x="1370" y="44"/>
                    </a:cubicBezTo>
                    <a:cubicBezTo>
                      <a:pt x="1370" y="44"/>
                      <a:pt x="1371" y="45"/>
                      <a:pt x="1370" y="46"/>
                    </a:cubicBezTo>
                    <a:cubicBezTo>
                      <a:pt x="1370" y="46"/>
                      <a:pt x="1370" y="46"/>
                      <a:pt x="1370" y="46"/>
                    </a:cubicBezTo>
                    <a:cubicBezTo>
                      <a:pt x="1370" y="46"/>
                      <a:pt x="1370" y="46"/>
                      <a:pt x="1370" y="46"/>
                    </a:cubicBezTo>
                    <a:cubicBezTo>
                      <a:pt x="1370" y="46"/>
                      <a:pt x="1370" y="46"/>
                      <a:pt x="1370" y="46"/>
                    </a:cubicBezTo>
                    <a:cubicBezTo>
                      <a:pt x="1370" y="48"/>
                      <a:pt x="1370" y="48"/>
                      <a:pt x="1370" y="48"/>
                    </a:cubicBezTo>
                    <a:cubicBezTo>
                      <a:pt x="1369" y="48"/>
                      <a:pt x="1369" y="48"/>
                      <a:pt x="1368" y="49"/>
                    </a:cubicBezTo>
                    <a:cubicBezTo>
                      <a:pt x="1368" y="50"/>
                      <a:pt x="1368" y="50"/>
                      <a:pt x="1368" y="50"/>
                    </a:cubicBezTo>
                    <a:cubicBezTo>
                      <a:pt x="1368" y="50"/>
                      <a:pt x="1368" y="50"/>
                      <a:pt x="1368" y="50"/>
                    </a:cubicBezTo>
                    <a:cubicBezTo>
                      <a:pt x="1368" y="50"/>
                      <a:pt x="1368" y="51"/>
                      <a:pt x="1368" y="51"/>
                    </a:cubicBezTo>
                    <a:cubicBezTo>
                      <a:pt x="1368" y="51"/>
                      <a:pt x="1368" y="51"/>
                      <a:pt x="1367" y="51"/>
                    </a:cubicBezTo>
                    <a:cubicBezTo>
                      <a:pt x="1367" y="52"/>
                      <a:pt x="1366" y="53"/>
                      <a:pt x="1366" y="54"/>
                    </a:cubicBezTo>
                    <a:cubicBezTo>
                      <a:pt x="1365" y="55"/>
                      <a:pt x="1365" y="55"/>
                      <a:pt x="1365" y="55"/>
                    </a:cubicBezTo>
                    <a:cubicBezTo>
                      <a:pt x="1365" y="55"/>
                      <a:pt x="1364" y="56"/>
                      <a:pt x="1363" y="57"/>
                    </a:cubicBezTo>
                    <a:cubicBezTo>
                      <a:pt x="1363" y="57"/>
                      <a:pt x="1362" y="57"/>
                      <a:pt x="1362" y="57"/>
                    </a:cubicBezTo>
                    <a:close/>
                    <a:moveTo>
                      <a:pt x="542" y="48"/>
                    </a:moveTo>
                    <a:cubicBezTo>
                      <a:pt x="542" y="47"/>
                      <a:pt x="542" y="46"/>
                      <a:pt x="542" y="45"/>
                    </a:cubicBezTo>
                    <a:cubicBezTo>
                      <a:pt x="543" y="45"/>
                      <a:pt x="543" y="45"/>
                      <a:pt x="543" y="45"/>
                    </a:cubicBezTo>
                    <a:cubicBezTo>
                      <a:pt x="543" y="44"/>
                      <a:pt x="543" y="44"/>
                      <a:pt x="543" y="44"/>
                    </a:cubicBezTo>
                    <a:cubicBezTo>
                      <a:pt x="542" y="45"/>
                      <a:pt x="541" y="45"/>
                      <a:pt x="540" y="44"/>
                    </a:cubicBezTo>
                    <a:cubicBezTo>
                      <a:pt x="537" y="44"/>
                      <a:pt x="537" y="44"/>
                      <a:pt x="537" y="44"/>
                    </a:cubicBezTo>
                    <a:cubicBezTo>
                      <a:pt x="537" y="44"/>
                      <a:pt x="537" y="44"/>
                      <a:pt x="537" y="44"/>
                    </a:cubicBezTo>
                    <a:cubicBezTo>
                      <a:pt x="537" y="44"/>
                      <a:pt x="537" y="44"/>
                      <a:pt x="537" y="44"/>
                    </a:cubicBezTo>
                    <a:cubicBezTo>
                      <a:pt x="537" y="45"/>
                      <a:pt x="537" y="45"/>
                      <a:pt x="537" y="45"/>
                    </a:cubicBezTo>
                    <a:cubicBezTo>
                      <a:pt x="537" y="45"/>
                      <a:pt x="537" y="45"/>
                      <a:pt x="537" y="45"/>
                    </a:cubicBezTo>
                    <a:cubicBezTo>
                      <a:pt x="537" y="46"/>
                      <a:pt x="537" y="46"/>
                      <a:pt x="537" y="46"/>
                    </a:cubicBezTo>
                    <a:cubicBezTo>
                      <a:pt x="537" y="46"/>
                      <a:pt x="537" y="46"/>
                      <a:pt x="537" y="46"/>
                    </a:cubicBezTo>
                    <a:cubicBezTo>
                      <a:pt x="538" y="46"/>
                      <a:pt x="538" y="46"/>
                      <a:pt x="538" y="46"/>
                    </a:cubicBezTo>
                    <a:cubicBezTo>
                      <a:pt x="538" y="47"/>
                      <a:pt x="538" y="47"/>
                      <a:pt x="538" y="47"/>
                    </a:cubicBezTo>
                    <a:cubicBezTo>
                      <a:pt x="539" y="47"/>
                      <a:pt x="539" y="47"/>
                      <a:pt x="539" y="47"/>
                    </a:cubicBezTo>
                    <a:cubicBezTo>
                      <a:pt x="539" y="47"/>
                      <a:pt x="539" y="47"/>
                      <a:pt x="539" y="47"/>
                    </a:cubicBezTo>
                    <a:cubicBezTo>
                      <a:pt x="541" y="47"/>
                      <a:pt x="541" y="47"/>
                      <a:pt x="541" y="47"/>
                    </a:cubicBezTo>
                    <a:cubicBezTo>
                      <a:pt x="541" y="47"/>
                      <a:pt x="541" y="47"/>
                      <a:pt x="541" y="47"/>
                    </a:cubicBezTo>
                    <a:cubicBezTo>
                      <a:pt x="541" y="47"/>
                      <a:pt x="542" y="48"/>
                      <a:pt x="542" y="48"/>
                    </a:cubicBezTo>
                    <a:close/>
                    <a:moveTo>
                      <a:pt x="390" y="48"/>
                    </a:moveTo>
                    <a:cubicBezTo>
                      <a:pt x="390" y="49"/>
                      <a:pt x="390" y="49"/>
                      <a:pt x="390" y="49"/>
                    </a:cubicBezTo>
                    <a:cubicBezTo>
                      <a:pt x="391" y="49"/>
                      <a:pt x="391" y="48"/>
                      <a:pt x="391" y="48"/>
                    </a:cubicBezTo>
                    <a:cubicBezTo>
                      <a:pt x="392" y="48"/>
                      <a:pt x="392" y="48"/>
                      <a:pt x="392" y="48"/>
                    </a:cubicBezTo>
                    <a:cubicBezTo>
                      <a:pt x="392" y="50"/>
                      <a:pt x="392" y="50"/>
                      <a:pt x="392" y="50"/>
                    </a:cubicBezTo>
                    <a:cubicBezTo>
                      <a:pt x="393" y="50"/>
                      <a:pt x="393" y="50"/>
                      <a:pt x="393" y="50"/>
                    </a:cubicBezTo>
                    <a:cubicBezTo>
                      <a:pt x="393" y="49"/>
                      <a:pt x="392" y="50"/>
                      <a:pt x="393" y="49"/>
                    </a:cubicBezTo>
                    <a:cubicBezTo>
                      <a:pt x="393" y="49"/>
                      <a:pt x="393" y="49"/>
                      <a:pt x="394" y="49"/>
                    </a:cubicBezTo>
                    <a:cubicBezTo>
                      <a:pt x="394" y="49"/>
                      <a:pt x="394" y="49"/>
                      <a:pt x="394" y="49"/>
                    </a:cubicBezTo>
                    <a:cubicBezTo>
                      <a:pt x="394" y="49"/>
                      <a:pt x="394" y="49"/>
                      <a:pt x="394" y="49"/>
                    </a:cubicBezTo>
                    <a:cubicBezTo>
                      <a:pt x="394" y="50"/>
                      <a:pt x="394" y="51"/>
                      <a:pt x="394" y="51"/>
                    </a:cubicBezTo>
                    <a:cubicBezTo>
                      <a:pt x="395" y="51"/>
                      <a:pt x="395" y="51"/>
                      <a:pt x="395" y="51"/>
                    </a:cubicBezTo>
                    <a:cubicBezTo>
                      <a:pt x="395" y="51"/>
                      <a:pt x="395" y="51"/>
                      <a:pt x="395" y="51"/>
                    </a:cubicBezTo>
                    <a:cubicBezTo>
                      <a:pt x="396" y="51"/>
                      <a:pt x="396" y="51"/>
                      <a:pt x="396" y="51"/>
                    </a:cubicBezTo>
                    <a:cubicBezTo>
                      <a:pt x="396" y="51"/>
                      <a:pt x="396" y="51"/>
                      <a:pt x="396" y="51"/>
                    </a:cubicBezTo>
                    <a:cubicBezTo>
                      <a:pt x="397" y="51"/>
                      <a:pt x="397" y="51"/>
                      <a:pt x="397" y="51"/>
                    </a:cubicBezTo>
                    <a:cubicBezTo>
                      <a:pt x="397" y="51"/>
                      <a:pt x="397" y="51"/>
                      <a:pt x="397" y="51"/>
                    </a:cubicBezTo>
                    <a:cubicBezTo>
                      <a:pt x="396" y="52"/>
                      <a:pt x="396" y="52"/>
                      <a:pt x="395" y="52"/>
                    </a:cubicBezTo>
                    <a:cubicBezTo>
                      <a:pt x="395" y="53"/>
                      <a:pt x="395" y="53"/>
                      <a:pt x="395" y="53"/>
                    </a:cubicBezTo>
                    <a:cubicBezTo>
                      <a:pt x="397" y="53"/>
                      <a:pt x="397" y="53"/>
                      <a:pt x="397" y="53"/>
                    </a:cubicBezTo>
                    <a:cubicBezTo>
                      <a:pt x="397" y="53"/>
                      <a:pt x="397" y="53"/>
                      <a:pt x="397" y="53"/>
                    </a:cubicBezTo>
                    <a:cubicBezTo>
                      <a:pt x="397" y="53"/>
                      <a:pt x="397" y="53"/>
                      <a:pt x="397" y="53"/>
                    </a:cubicBezTo>
                    <a:cubicBezTo>
                      <a:pt x="397" y="53"/>
                      <a:pt x="397" y="53"/>
                      <a:pt x="397" y="54"/>
                    </a:cubicBezTo>
                    <a:cubicBezTo>
                      <a:pt x="396" y="53"/>
                      <a:pt x="395" y="53"/>
                      <a:pt x="394" y="53"/>
                    </a:cubicBezTo>
                    <a:cubicBezTo>
                      <a:pt x="394" y="54"/>
                      <a:pt x="394" y="54"/>
                      <a:pt x="394" y="55"/>
                    </a:cubicBezTo>
                    <a:cubicBezTo>
                      <a:pt x="395" y="55"/>
                      <a:pt x="396" y="55"/>
                      <a:pt x="397" y="55"/>
                    </a:cubicBezTo>
                    <a:cubicBezTo>
                      <a:pt x="397" y="54"/>
                      <a:pt x="397" y="54"/>
                      <a:pt x="398" y="54"/>
                    </a:cubicBezTo>
                    <a:cubicBezTo>
                      <a:pt x="399" y="53"/>
                      <a:pt x="401" y="53"/>
                      <a:pt x="402" y="53"/>
                    </a:cubicBezTo>
                    <a:cubicBezTo>
                      <a:pt x="403" y="53"/>
                      <a:pt x="402" y="53"/>
                      <a:pt x="403" y="53"/>
                    </a:cubicBezTo>
                    <a:cubicBezTo>
                      <a:pt x="403" y="54"/>
                      <a:pt x="403" y="54"/>
                      <a:pt x="403" y="54"/>
                    </a:cubicBezTo>
                    <a:cubicBezTo>
                      <a:pt x="404" y="54"/>
                      <a:pt x="404" y="54"/>
                      <a:pt x="404" y="54"/>
                    </a:cubicBezTo>
                    <a:cubicBezTo>
                      <a:pt x="404" y="53"/>
                      <a:pt x="404" y="53"/>
                      <a:pt x="404" y="52"/>
                    </a:cubicBezTo>
                    <a:cubicBezTo>
                      <a:pt x="405" y="52"/>
                      <a:pt x="405" y="52"/>
                      <a:pt x="405" y="52"/>
                    </a:cubicBezTo>
                    <a:cubicBezTo>
                      <a:pt x="405" y="52"/>
                      <a:pt x="405" y="53"/>
                      <a:pt x="405" y="53"/>
                    </a:cubicBezTo>
                    <a:cubicBezTo>
                      <a:pt x="408" y="53"/>
                      <a:pt x="408" y="53"/>
                      <a:pt x="408" y="53"/>
                    </a:cubicBezTo>
                    <a:cubicBezTo>
                      <a:pt x="408" y="53"/>
                      <a:pt x="408" y="53"/>
                      <a:pt x="408" y="53"/>
                    </a:cubicBezTo>
                    <a:cubicBezTo>
                      <a:pt x="409" y="53"/>
                      <a:pt x="409" y="53"/>
                      <a:pt x="409" y="53"/>
                    </a:cubicBezTo>
                    <a:cubicBezTo>
                      <a:pt x="409" y="54"/>
                      <a:pt x="409" y="54"/>
                      <a:pt x="410" y="54"/>
                    </a:cubicBezTo>
                    <a:cubicBezTo>
                      <a:pt x="411" y="54"/>
                      <a:pt x="411" y="54"/>
                      <a:pt x="411" y="54"/>
                    </a:cubicBezTo>
                    <a:cubicBezTo>
                      <a:pt x="411" y="55"/>
                      <a:pt x="411" y="55"/>
                      <a:pt x="411" y="55"/>
                    </a:cubicBezTo>
                    <a:cubicBezTo>
                      <a:pt x="411" y="55"/>
                      <a:pt x="411" y="55"/>
                      <a:pt x="411" y="55"/>
                    </a:cubicBezTo>
                    <a:cubicBezTo>
                      <a:pt x="411" y="55"/>
                      <a:pt x="411" y="55"/>
                      <a:pt x="411" y="55"/>
                    </a:cubicBezTo>
                    <a:cubicBezTo>
                      <a:pt x="412" y="55"/>
                      <a:pt x="412" y="55"/>
                      <a:pt x="412" y="55"/>
                    </a:cubicBezTo>
                    <a:cubicBezTo>
                      <a:pt x="412" y="55"/>
                      <a:pt x="413" y="56"/>
                      <a:pt x="413" y="56"/>
                    </a:cubicBezTo>
                    <a:cubicBezTo>
                      <a:pt x="414" y="56"/>
                      <a:pt x="414" y="56"/>
                      <a:pt x="414" y="56"/>
                    </a:cubicBezTo>
                    <a:cubicBezTo>
                      <a:pt x="414" y="57"/>
                      <a:pt x="414" y="57"/>
                      <a:pt x="414" y="57"/>
                    </a:cubicBezTo>
                    <a:cubicBezTo>
                      <a:pt x="415" y="57"/>
                      <a:pt x="417" y="58"/>
                      <a:pt x="417" y="58"/>
                    </a:cubicBezTo>
                    <a:cubicBezTo>
                      <a:pt x="418" y="59"/>
                      <a:pt x="418" y="59"/>
                      <a:pt x="419" y="60"/>
                    </a:cubicBezTo>
                    <a:cubicBezTo>
                      <a:pt x="420" y="60"/>
                      <a:pt x="420" y="60"/>
                      <a:pt x="421" y="60"/>
                    </a:cubicBezTo>
                    <a:cubicBezTo>
                      <a:pt x="421" y="60"/>
                      <a:pt x="422" y="60"/>
                      <a:pt x="422" y="60"/>
                    </a:cubicBezTo>
                    <a:cubicBezTo>
                      <a:pt x="422" y="60"/>
                      <a:pt x="422" y="60"/>
                      <a:pt x="422" y="60"/>
                    </a:cubicBezTo>
                    <a:cubicBezTo>
                      <a:pt x="423" y="59"/>
                      <a:pt x="423" y="58"/>
                      <a:pt x="423" y="56"/>
                    </a:cubicBezTo>
                    <a:cubicBezTo>
                      <a:pt x="422" y="56"/>
                      <a:pt x="422" y="56"/>
                      <a:pt x="422" y="56"/>
                    </a:cubicBezTo>
                    <a:cubicBezTo>
                      <a:pt x="422" y="55"/>
                      <a:pt x="422" y="55"/>
                      <a:pt x="422" y="55"/>
                    </a:cubicBezTo>
                    <a:cubicBezTo>
                      <a:pt x="422" y="55"/>
                      <a:pt x="422" y="55"/>
                      <a:pt x="422" y="55"/>
                    </a:cubicBezTo>
                    <a:cubicBezTo>
                      <a:pt x="421" y="54"/>
                      <a:pt x="422" y="54"/>
                      <a:pt x="421" y="54"/>
                    </a:cubicBezTo>
                    <a:cubicBezTo>
                      <a:pt x="420" y="53"/>
                      <a:pt x="420" y="53"/>
                      <a:pt x="420" y="52"/>
                    </a:cubicBezTo>
                    <a:cubicBezTo>
                      <a:pt x="419" y="52"/>
                      <a:pt x="417" y="52"/>
                      <a:pt x="415" y="51"/>
                    </a:cubicBezTo>
                    <a:cubicBezTo>
                      <a:pt x="415" y="52"/>
                      <a:pt x="415" y="52"/>
                      <a:pt x="415" y="52"/>
                    </a:cubicBezTo>
                    <a:cubicBezTo>
                      <a:pt x="414" y="52"/>
                      <a:pt x="414" y="52"/>
                      <a:pt x="414" y="52"/>
                    </a:cubicBezTo>
                    <a:cubicBezTo>
                      <a:pt x="414" y="50"/>
                      <a:pt x="413" y="50"/>
                      <a:pt x="411" y="49"/>
                    </a:cubicBezTo>
                    <a:cubicBezTo>
                      <a:pt x="411" y="49"/>
                      <a:pt x="410" y="49"/>
                      <a:pt x="410" y="49"/>
                    </a:cubicBezTo>
                    <a:cubicBezTo>
                      <a:pt x="410" y="49"/>
                      <a:pt x="409" y="48"/>
                      <a:pt x="409" y="48"/>
                    </a:cubicBezTo>
                    <a:cubicBezTo>
                      <a:pt x="408" y="48"/>
                      <a:pt x="407" y="47"/>
                      <a:pt x="406" y="48"/>
                    </a:cubicBezTo>
                    <a:cubicBezTo>
                      <a:pt x="406" y="48"/>
                      <a:pt x="406" y="48"/>
                      <a:pt x="406" y="48"/>
                    </a:cubicBezTo>
                    <a:cubicBezTo>
                      <a:pt x="405" y="49"/>
                      <a:pt x="405" y="49"/>
                      <a:pt x="404" y="49"/>
                    </a:cubicBezTo>
                    <a:cubicBezTo>
                      <a:pt x="404" y="48"/>
                      <a:pt x="404" y="48"/>
                      <a:pt x="404" y="48"/>
                    </a:cubicBezTo>
                    <a:cubicBezTo>
                      <a:pt x="404" y="47"/>
                      <a:pt x="404" y="47"/>
                      <a:pt x="404" y="47"/>
                    </a:cubicBezTo>
                    <a:cubicBezTo>
                      <a:pt x="403" y="47"/>
                      <a:pt x="402" y="46"/>
                      <a:pt x="401" y="46"/>
                    </a:cubicBezTo>
                    <a:cubicBezTo>
                      <a:pt x="400" y="45"/>
                      <a:pt x="399" y="47"/>
                      <a:pt x="399" y="48"/>
                    </a:cubicBezTo>
                    <a:cubicBezTo>
                      <a:pt x="399" y="49"/>
                      <a:pt x="399" y="48"/>
                      <a:pt x="399" y="49"/>
                    </a:cubicBezTo>
                    <a:cubicBezTo>
                      <a:pt x="398" y="49"/>
                      <a:pt x="398" y="49"/>
                      <a:pt x="398" y="48"/>
                    </a:cubicBezTo>
                    <a:cubicBezTo>
                      <a:pt x="398" y="47"/>
                      <a:pt x="398" y="47"/>
                      <a:pt x="398" y="47"/>
                    </a:cubicBezTo>
                    <a:cubicBezTo>
                      <a:pt x="397" y="47"/>
                      <a:pt x="397" y="47"/>
                      <a:pt x="397" y="47"/>
                    </a:cubicBezTo>
                    <a:cubicBezTo>
                      <a:pt x="397" y="46"/>
                      <a:pt x="397" y="46"/>
                      <a:pt x="397" y="46"/>
                    </a:cubicBezTo>
                    <a:cubicBezTo>
                      <a:pt x="396" y="46"/>
                      <a:pt x="397" y="46"/>
                      <a:pt x="396" y="46"/>
                    </a:cubicBezTo>
                    <a:cubicBezTo>
                      <a:pt x="396" y="46"/>
                      <a:pt x="396" y="46"/>
                      <a:pt x="396" y="46"/>
                    </a:cubicBezTo>
                    <a:cubicBezTo>
                      <a:pt x="394" y="46"/>
                      <a:pt x="394" y="46"/>
                      <a:pt x="394" y="46"/>
                    </a:cubicBezTo>
                    <a:cubicBezTo>
                      <a:pt x="394" y="45"/>
                      <a:pt x="394" y="45"/>
                      <a:pt x="394" y="45"/>
                    </a:cubicBezTo>
                    <a:cubicBezTo>
                      <a:pt x="392" y="45"/>
                      <a:pt x="392" y="45"/>
                      <a:pt x="392" y="45"/>
                    </a:cubicBezTo>
                    <a:cubicBezTo>
                      <a:pt x="392" y="45"/>
                      <a:pt x="392" y="44"/>
                      <a:pt x="391" y="45"/>
                    </a:cubicBezTo>
                    <a:cubicBezTo>
                      <a:pt x="391" y="45"/>
                      <a:pt x="391" y="45"/>
                      <a:pt x="390" y="46"/>
                    </a:cubicBezTo>
                    <a:cubicBezTo>
                      <a:pt x="390" y="46"/>
                      <a:pt x="390" y="46"/>
                      <a:pt x="390" y="46"/>
                    </a:cubicBezTo>
                    <a:cubicBezTo>
                      <a:pt x="389" y="46"/>
                      <a:pt x="390" y="46"/>
                      <a:pt x="389" y="46"/>
                    </a:cubicBezTo>
                    <a:cubicBezTo>
                      <a:pt x="389" y="47"/>
                      <a:pt x="389" y="48"/>
                      <a:pt x="390" y="48"/>
                    </a:cubicBezTo>
                    <a:close/>
                    <a:moveTo>
                      <a:pt x="427" y="54"/>
                    </a:moveTo>
                    <a:cubicBezTo>
                      <a:pt x="428" y="54"/>
                      <a:pt x="428" y="54"/>
                      <a:pt x="428" y="54"/>
                    </a:cubicBezTo>
                    <a:cubicBezTo>
                      <a:pt x="428" y="54"/>
                      <a:pt x="428" y="54"/>
                      <a:pt x="428" y="54"/>
                    </a:cubicBezTo>
                    <a:cubicBezTo>
                      <a:pt x="430" y="55"/>
                      <a:pt x="430" y="54"/>
                      <a:pt x="431" y="54"/>
                    </a:cubicBezTo>
                    <a:cubicBezTo>
                      <a:pt x="431" y="54"/>
                      <a:pt x="432" y="55"/>
                      <a:pt x="432" y="55"/>
                    </a:cubicBezTo>
                    <a:cubicBezTo>
                      <a:pt x="432" y="55"/>
                      <a:pt x="432" y="55"/>
                      <a:pt x="432" y="55"/>
                    </a:cubicBezTo>
                    <a:cubicBezTo>
                      <a:pt x="430" y="55"/>
                      <a:pt x="430" y="55"/>
                      <a:pt x="430" y="55"/>
                    </a:cubicBezTo>
                    <a:cubicBezTo>
                      <a:pt x="430" y="56"/>
                      <a:pt x="430" y="56"/>
                      <a:pt x="430" y="56"/>
                    </a:cubicBezTo>
                    <a:cubicBezTo>
                      <a:pt x="430" y="56"/>
                      <a:pt x="430" y="56"/>
                      <a:pt x="430" y="56"/>
                    </a:cubicBezTo>
                    <a:cubicBezTo>
                      <a:pt x="430" y="56"/>
                      <a:pt x="430" y="56"/>
                      <a:pt x="430" y="56"/>
                    </a:cubicBezTo>
                    <a:cubicBezTo>
                      <a:pt x="430" y="56"/>
                      <a:pt x="430" y="56"/>
                      <a:pt x="430" y="56"/>
                    </a:cubicBezTo>
                    <a:cubicBezTo>
                      <a:pt x="431" y="57"/>
                      <a:pt x="432" y="58"/>
                      <a:pt x="433" y="59"/>
                    </a:cubicBezTo>
                    <a:cubicBezTo>
                      <a:pt x="433" y="59"/>
                      <a:pt x="433" y="59"/>
                      <a:pt x="434" y="59"/>
                    </a:cubicBezTo>
                    <a:cubicBezTo>
                      <a:pt x="434" y="59"/>
                      <a:pt x="434" y="59"/>
                      <a:pt x="434" y="59"/>
                    </a:cubicBezTo>
                    <a:cubicBezTo>
                      <a:pt x="433" y="60"/>
                      <a:pt x="433" y="59"/>
                      <a:pt x="434" y="60"/>
                    </a:cubicBezTo>
                    <a:cubicBezTo>
                      <a:pt x="435" y="60"/>
                      <a:pt x="435" y="60"/>
                      <a:pt x="436" y="60"/>
                    </a:cubicBezTo>
                    <a:cubicBezTo>
                      <a:pt x="436" y="59"/>
                      <a:pt x="436" y="59"/>
                      <a:pt x="436" y="59"/>
                    </a:cubicBezTo>
                    <a:cubicBezTo>
                      <a:pt x="438" y="59"/>
                      <a:pt x="438" y="59"/>
                      <a:pt x="438" y="59"/>
                    </a:cubicBezTo>
                    <a:cubicBezTo>
                      <a:pt x="438" y="58"/>
                      <a:pt x="438" y="58"/>
                      <a:pt x="438" y="58"/>
                    </a:cubicBezTo>
                    <a:cubicBezTo>
                      <a:pt x="439" y="58"/>
                      <a:pt x="439" y="58"/>
                      <a:pt x="439" y="58"/>
                    </a:cubicBezTo>
                    <a:cubicBezTo>
                      <a:pt x="439" y="58"/>
                      <a:pt x="439" y="58"/>
                      <a:pt x="439" y="58"/>
                    </a:cubicBezTo>
                    <a:cubicBezTo>
                      <a:pt x="440" y="58"/>
                      <a:pt x="441" y="58"/>
                      <a:pt x="442" y="58"/>
                    </a:cubicBezTo>
                    <a:cubicBezTo>
                      <a:pt x="442" y="58"/>
                      <a:pt x="442" y="58"/>
                      <a:pt x="442" y="58"/>
                    </a:cubicBezTo>
                    <a:cubicBezTo>
                      <a:pt x="442" y="58"/>
                      <a:pt x="442" y="58"/>
                      <a:pt x="442" y="58"/>
                    </a:cubicBezTo>
                    <a:cubicBezTo>
                      <a:pt x="442" y="57"/>
                      <a:pt x="442" y="57"/>
                      <a:pt x="442" y="57"/>
                    </a:cubicBezTo>
                    <a:cubicBezTo>
                      <a:pt x="442" y="57"/>
                      <a:pt x="442" y="57"/>
                      <a:pt x="442" y="57"/>
                    </a:cubicBezTo>
                    <a:cubicBezTo>
                      <a:pt x="442" y="56"/>
                      <a:pt x="442" y="56"/>
                      <a:pt x="442" y="56"/>
                    </a:cubicBezTo>
                    <a:cubicBezTo>
                      <a:pt x="442" y="56"/>
                      <a:pt x="441" y="56"/>
                      <a:pt x="441" y="55"/>
                    </a:cubicBezTo>
                    <a:cubicBezTo>
                      <a:pt x="442" y="55"/>
                      <a:pt x="442" y="55"/>
                      <a:pt x="442" y="55"/>
                    </a:cubicBezTo>
                    <a:cubicBezTo>
                      <a:pt x="441" y="53"/>
                      <a:pt x="440" y="54"/>
                      <a:pt x="439" y="52"/>
                    </a:cubicBezTo>
                    <a:cubicBezTo>
                      <a:pt x="438" y="52"/>
                      <a:pt x="438" y="52"/>
                      <a:pt x="437" y="53"/>
                    </a:cubicBezTo>
                    <a:cubicBezTo>
                      <a:pt x="437" y="52"/>
                      <a:pt x="437" y="52"/>
                      <a:pt x="437" y="51"/>
                    </a:cubicBezTo>
                    <a:cubicBezTo>
                      <a:pt x="436" y="51"/>
                      <a:pt x="435" y="51"/>
                      <a:pt x="434" y="50"/>
                    </a:cubicBezTo>
                    <a:cubicBezTo>
                      <a:pt x="433" y="50"/>
                      <a:pt x="433" y="50"/>
                      <a:pt x="433" y="50"/>
                    </a:cubicBezTo>
                    <a:cubicBezTo>
                      <a:pt x="431" y="50"/>
                      <a:pt x="429" y="49"/>
                      <a:pt x="428" y="48"/>
                    </a:cubicBezTo>
                    <a:cubicBezTo>
                      <a:pt x="427" y="48"/>
                      <a:pt x="427" y="48"/>
                      <a:pt x="427" y="48"/>
                    </a:cubicBezTo>
                    <a:cubicBezTo>
                      <a:pt x="427" y="50"/>
                      <a:pt x="427" y="51"/>
                      <a:pt x="426" y="52"/>
                    </a:cubicBezTo>
                    <a:cubicBezTo>
                      <a:pt x="427" y="52"/>
                      <a:pt x="427" y="52"/>
                      <a:pt x="427" y="52"/>
                    </a:cubicBezTo>
                    <a:cubicBezTo>
                      <a:pt x="426" y="52"/>
                      <a:pt x="426" y="52"/>
                      <a:pt x="426" y="52"/>
                    </a:cubicBezTo>
                    <a:cubicBezTo>
                      <a:pt x="426" y="53"/>
                      <a:pt x="426" y="53"/>
                      <a:pt x="426" y="53"/>
                    </a:cubicBezTo>
                    <a:cubicBezTo>
                      <a:pt x="427" y="53"/>
                      <a:pt x="427" y="53"/>
                      <a:pt x="427" y="54"/>
                    </a:cubicBezTo>
                    <a:close/>
                    <a:moveTo>
                      <a:pt x="485" y="48"/>
                    </a:moveTo>
                    <a:cubicBezTo>
                      <a:pt x="484" y="48"/>
                      <a:pt x="485" y="48"/>
                      <a:pt x="484" y="48"/>
                    </a:cubicBezTo>
                    <a:cubicBezTo>
                      <a:pt x="483" y="48"/>
                      <a:pt x="483" y="48"/>
                      <a:pt x="483" y="49"/>
                    </a:cubicBezTo>
                    <a:cubicBezTo>
                      <a:pt x="484" y="49"/>
                      <a:pt x="484" y="49"/>
                      <a:pt x="484" y="48"/>
                    </a:cubicBezTo>
                    <a:cubicBezTo>
                      <a:pt x="485" y="48"/>
                      <a:pt x="484" y="48"/>
                      <a:pt x="485" y="48"/>
                    </a:cubicBezTo>
                    <a:close/>
                    <a:moveTo>
                      <a:pt x="366" y="53"/>
                    </a:moveTo>
                    <a:cubicBezTo>
                      <a:pt x="366" y="53"/>
                      <a:pt x="366" y="53"/>
                      <a:pt x="366" y="53"/>
                    </a:cubicBezTo>
                    <a:cubicBezTo>
                      <a:pt x="366" y="53"/>
                      <a:pt x="366" y="53"/>
                      <a:pt x="366" y="53"/>
                    </a:cubicBezTo>
                    <a:cubicBezTo>
                      <a:pt x="368" y="53"/>
                      <a:pt x="368" y="53"/>
                      <a:pt x="368" y="53"/>
                    </a:cubicBezTo>
                    <a:cubicBezTo>
                      <a:pt x="368" y="54"/>
                      <a:pt x="368" y="54"/>
                      <a:pt x="368" y="54"/>
                    </a:cubicBezTo>
                    <a:cubicBezTo>
                      <a:pt x="370" y="54"/>
                      <a:pt x="370" y="54"/>
                      <a:pt x="370" y="54"/>
                    </a:cubicBezTo>
                    <a:cubicBezTo>
                      <a:pt x="370" y="54"/>
                      <a:pt x="370" y="54"/>
                      <a:pt x="371" y="54"/>
                    </a:cubicBezTo>
                    <a:cubicBezTo>
                      <a:pt x="371" y="54"/>
                      <a:pt x="371" y="54"/>
                      <a:pt x="371" y="54"/>
                    </a:cubicBezTo>
                    <a:cubicBezTo>
                      <a:pt x="372" y="54"/>
                      <a:pt x="372" y="54"/>
                      <a:pt x="372" y="54"/>
                    </a:cubicBezTo>
                    <a:cubicBezTo>
                      <a:pt x="372" y="53"/>
                      <a:pt x="372" y="53"/>
                      <a:pt x="372" y="53"/>
                    </a:cubicBezTo>
                    <a:cubicBezTo>
                      <a:pt x="374" y="53"/>
                      <a:pt x="374" y="53"/>
                      <a:pt x="374" y="53"/>
                    </a:cubicBezTo>
                    <a:cubicBezTo>
                      <a:pt x="374" y="53"/>
                      <a:pt x="374" y="53"/>
                      <a:pt x="374" y="53"/>
                    </a:cubicBezTo>
                    <a:cubicBezTo>
                      <a:pt x="375" y="53"/>
                      <a:pt x="375" y="53"/>
                      <a:pt x="375" y="53"/>
                    </a:cubicBezTo>
                    <a:cubicBezTo>
                      <a:pt x="375" y="52"/>
                      <a:pt x="375" y="52"/>
                      <a:pt x="375" y="52"/>
                    </a:cubicBezTo>
                    <a:cubicBezTo>
                      <a:pt x="375" y="52"/>
                      <a:pt x="375" y="52"/>
                      <a:pt x="375" y="52"/>
                    </a:cubicBezTo>
                    <a:cubicBezTo>
                      <a:pt x="375" y="51"/>
                      <a:pt x="375" y="50"/>
                      <a:pt x="374" y="49"/>
                    </a:cubicBezTo>
                    <a:cubicBezTo>
                      <a:pt x="373" y="49"/>
                      <a:pt x="373" y="49"/>
                      <a:pt x="373" y="49"/>
                    </a:cubicBezTo>
                    <a:cubicBezTo>
                      <a:pt x="373" y="49"/>
                      <a:pt x="373" y="49"/>
                      <a:pt x="373" y="48"/>
                    </a:cubicBezTo>
                    <a:cubicBezTo>
                      <a:pt x="372" y="48"/>
                      <a:pt x="371" y="48"/>
                      <a:pt x="371" y="48"/>
                    </a:cubicBezTo>
                    <a:cubicBezTo>
                      <a:pt x="370" y="50"/>
                      <a:pt x="369" y="48"/>
                      <a:pt x="368" y="49"/>
                    </a:cubicBezTo>
                    <a:cubicBezTo>
                      <a:pt x="368" y="49"/>
                      <a:pt x="367" y="50"/>
                      <a:pt x="367" y="50"/>
                    </a:cubicBezTo>
                    <a:cubicBezTo>
                      <a:pt x="367" y="50"/>
                      <a:pt x="366" y="50"/>
                      <a:pt x="365" y="51"/>
                    </a:cubicBezTo>
                    <a:cubicBezTo>
                      <a:pt x="365" y="52"/>
                      <a:pt x="366" y="51"/>
                      <a:pt x="365" y="52"/>
                    </a:cubicBezTo>
                    <a:cubicBezTo>
                      <a:pt x="365" y="53"/>
                      <a:pt x="365" y="53"/>
                      <a:pt x="365" y="53"/>
                    </a:cubicBezTo>
                    <a:cubicBezTo>
                      <a:pt x="366" y="53"/>
                      <a:pt x="366" y="53"/>
                      <a:pt x="366" y="53"/>
                    </a:cubicBezTo>
                    <a:close/>
                    <a:moveTo>
                      <a:pt x="947" y="52"/>
                    </a:moveTo>
                    <a:cubicBezTo>
                      <a:pt x="947" y="53"/>
                      <a:pt x="947" y="53"/>
                      <a:pt x="947" y="53"/>
                    </a:cubicBezTo>
                    <a:cubicBezTo>
                      <a:pt x="947" y="53"/>
                      <a:pt x="947" y="53"/>
                      <a:pt x="947" y="53"/>
                    </a:cubicBezTo>
                    <a:cubicBezTo>
                      <a:pt x="948" y="53"/>
                      <a:pt x="947" y="53"/>
                      <a:pt x="948" y="54"/>
                    </a:cubicBezTo>
                    <a:cubicBezTo>
                      <a:pt x="949" y="54"/>
                      <a:pt x="949" y="54"/>
                      <a:pt x="949" y="54"/>
                    </a:cubicBezTo>
                    <a:cubicBezTo>
                      <a:pt x="949" y="54"/>
                      <a:pt x="949" y="54"/>
                      <a:pt x="949" y="54"/>
                    </a:cubicBezTo>
                    <a:cubicBezTo>
                      <a:pt x="949" y="54"/>
                      <a:pt x="949" y="54"/>
                      <a:pt x="949" y="54"/>
                    </a:cubicBezTo>
                    <a:cubicBezTo>
                      <a:pt x="949" y="53"/>
                      <a:pt x="948" y="53"/>
                      <a:pt x="948" y="51"/>
                    </a:cubicBezTo>
                    <a:cubicBezTo>
                      <a:pt x="947" y="51"/>
                      <a:pt x="947" y="51"/>
                      <a:pt x="947" y="51"/>
                    </a:cubicBezTo>
                    <a:cubicBezTo>
                      <a:pt x="947" y="50"/>
                      <a:pt x="946" y="49"/>
                      <a:pt x="946" y="48"/>
                    </a:cubicBezTo>
                    <a:cubicBezTo>
                      <a:pt x="946" y="48"/>
                      <a:pt x="946" y="48"/>
                      <a:pt x="946" y="48"/>
                    </a:cubicBezTo>
                    <a:cubicBezTo>
                      <a:pt x="946" y="49"/>
                      <a:pt x="946" y="50"/>
                      <a:pt x="946" y="51"/>
                    </a:cubicBezTo>
                    <a:cubicBezTo>
                      <a:pt x="946" y="52"/>
                      <a:pt x="947" y="52"/>
                      <a:pt x="947" y="52"/>
                    </a:cubicBezTo>
                    <a:close/>
                    <a:moveTo>
                      <a:pt x="354" y="54"/>
                    </a:moveTo>
                    <a:cubicBezTo>
                      <a:pt x="355" y="53"/>
                      <a:pt x="355" y="53"/>
                      <a:pt x="356" y="53"/>
                    </a:cubicBezTo>
                    <a:cubicBezTo>
                      <a:pt x="356" y="53"/>
                      <a:pt x="356" y="53"/>
                      <a:pt x="356" y="53"/>
                    </a:cubicBezTo>
                    <a:cubicBezTo>
                      <a:pt x="356" y="53"/>
                      <a:pt x="356" y="54"/>
                      <a:pt x="357" y="53"/>
                    </a:cubicBezTo>
                    <a:cubicBezTo>
                      <a:pt x="357" y="53"/>
                      <a:pt x="357" y="53"/>
                      <a:pt x="357" y="53"/>
                    </a:cubicBezTo>
                    <a:cubicBezTo>
                      <a:pt x="360" y="53"/>
                      <a:pt x="360" y="53"/>
                      <a:pt x="360" y="53"/>
                    </a:cubicBezTo>
                    <a:cubicBezTo>
                      <a:pt x="360" y="53"/>
                      <a:pt x="360" y="54"/>
                      <a:pt x="360" y="54"/>
                    </a:cubicBezTo>
                    <a:cubicBezTo>
                      <a:pt x="361" y="54"/>
                      <a:pt x="362" y="54"/>
                      <a:pt x="362" y="55"/>
                    </a:cubicBezTo>
                    <a:cubicBezTo>
                      <a:pt x="363" y="53"/>
                      <a:pt x="363" y="53"/>
                      <a:pt x="364" y="53"/>
                    </a:cubicBezTo>
                    <a:cubicBezTo>
                      <a:pt x="364" y="53"/>
                      <a:pt x="364" y="53"/>
                      <a:pt x="364" y="53"/>
                    </a:cubicBezTo>
                    <a:cubicBezTo>
                      <a:pt x="364" y="52"/>
                      <a:pt x="364" y="52"/>
                      <a:pt x="363" y="51"/>
                    </a:cubicBezTo>
                    <a:cubicBezTo>
                      <a:pt x="361" y="51"/>
                      <a:pt x="361" y="51"/>
                      <a:pt x="361" y="51"/>
                    </a:cubicBezTo>
                    <a:cubicBezTo>
                      <a:pt x="361" y="50"/>
                      <a:pt x="361" y="50"/>
                      <a:pt x="361" y="50"/>
                    </a:cubicBezTo>
                    <a:cubicBezTo>
                      <a:pt x="360" y="50"/>
                      <a:pt x="359" y="50"/>
                      <a:pt x="358" y="51"/>
                    </a:cubicBezTo>
                    <a:cubicBezTo>
                      <a:pt x="355" y="51"/>
                      <a:pt x="355" y="51"/>
                      <a:pt x="354" y="52"/>
                    </a:cubicBezTo>
                    <a:cubicBezTo>
                      <a:pt x="353" y="52"/>
                      <a:pt x="353" y="53"/>
                      <a:pt x="353" y="53"/>
                    </a:cubicBezTo>
                    <a:cubicBezTo>
                      <a:pt x="354" y="53"/>
                      <a:pt x="354" y="53"/>
                      <a:pt x="354" y="54"/>
                    </a:cubicBezTo>
                    <a:close/>
                    <a:moveTo>
                      <a:pt x="1031" y="51"/>
                    </a:moveTo>
                    <a:cubicBezTo>
                      <a:pt x="1031" y="52"/>
                      <a:pt x="1031" y="52"/>
                      <a:pt x="1031" y="52"/>
                    </a:cubicBezTo>
                    <a:cubicBezTo>
                      <a:pt x="1032" y="52"/>
                      <a:pt x="1032" y="52"/>
                      <a:pt x="1032" y="52"/>
                    </a:cubicBezTo>
                    <a:cubicBezTo>
                      <a:pt x="1032" y="52"/>
                      <a:pt x="1032" y="52"/>
                      <a:pt x="1032" y="52"/>
                    </a:cubicBezTo>
                    <a:cubicBezTo>
                      <a:pt x="1032" y="52"/>
                      <a:pt x="1033" y="52"/>
                      <a:pt x="1034" y="52"/>
                    </a:cubicBezTo>
                    <a:cubicBezTo>
                      <a:pt x="1034" y="51"/>
                      <a:pt x="1034" y="51"/>
                      <a:pt x="1034" y="51"/>
                    </a:cubicBezTo>
                    <a:cubicBezTo>
                      <a:pt x="1032" y="51"/>
                      <a:pt x="1032" y="51"/>
                      <a:pt x="1032" y="51"/>
                    </a:cubicBezTo>
                    <a:cubicBezTo>
                      <a:pt x="1032" y="51"/>
                      <a:pt x="1032" y="51"/>
                      <a:pt x="1032" y="50"/>
                    </a:cubicBezTo>
                    <a:cubicBezTo>
                      <a:pt x="1031" y="50"/>
                      <a:pt x="1029" y="50"/>
                      <a:pt x="1028" y="50"/>
                    </a:cubicBezTo>
                    <a:cubicBezTo>
                      <a:pt x="1027" y="51"/>
                      <a:pt x="1028" y="50"/>
                      <a:pt x="1027" y="51"/>
                    </a:cubicBezTo>
                    <a:cubicBezTo>
                      <a:pt x="1027" y="51"/>
                      <a:pt x="1027" y="51"/>
                      <a:pt x="1027" y="51"/>
                    </a:cubicBezTo>
                    <a:cubicBezTo>
                      <a:pt x="1027" y="52"/>
                      <a:pt x="1027" y="52"/>
                      <a:pt x="1027" y="52"/>
                    </a:cubicBezTo>
                    <a:cubicBezTo>
                      <a:pt x="1028" y="52"/>
                      <a:pt x="1030" y="51"/>
                      <a:pt x="1031" y="51"/>
                    </a:cubicBezTo>
                    <a:close/>
                    <a:moveTo>
                      <a:pt x="1020" y="53"/>
                    </a:moveTo>
                    <a:cubicBezTo>
                      <a:pt x="1020" y="54"/>
                      <a:pt x="1020" y="54"/>
                      <a:pt x="1020" y="54"/>
                    </a:cubicBezTo>
                    <a:cubicBezTo>
                      <a:pt x="1020" y="54"/>
                      <a:pt x="1020" y="54"/>
                      <a:pt x="1020" y="55"/>
                    </a:cubicBezTo>
                    <a:cubicBezTo>
                      <a:pt x="1022" y="55"/>
                      <a:pt x="1022" y="55"/>
                      <a:pt x="1022" y="55"/>
                    </a:cubicBezTo>
                    <a:cubicBezTo>
                      <a:pt x="1021" y="54"/>
                      <a:pt x="1021" y="54"/>
                      <a:pt x="1021" y="53"/>
                    </a:cubicBezTo>
                    <a:cubicBezTo>
                      <a:pt x="1020" y="53"/>
                      <a:pt x="1020" y="53"/>
                      <a:pt x="1020" y="53"/>
                    </a:cubicBezTo>
                    <a:close/>
                    <a:moveTo>
                      <a:pt x="348" y="58"/>
                    </a:moveTo>
                    <a:cubicBezTo>
                      <a:pt x="348" y="59"/>
                      <a:pt x="348" y="59"/>
                      <a:pt x="348" y="59"/>
                    </a:cubicBezTo>
                    <a:cubicBezTo>
                      <a:pt x="349" y="59"/>
                      <a:pt x="350" y="59"/>
                      <a:pt x="350" y="58"/>
                    </a:cubicBezTo>
                    <a:cubicBezTo>
                      <a:pt x="350" y="58"/>
                      <a:pt x="350" y="58"/>
                      <a:pt x="350" y="58"/>
                    </a:cubicBezTo>
                    <a:cubicBezTo>
                      <a:pt x="350" y="58"/>
                      <a:pt x="350" y="58"/>
                      <a:pt x="350" y="58"/>
                    </a:cubicBezTo>
                    <a:cubicBezTo>
                      <a:pt x="351" y="57"/>
                      <a:pt x="351" y="57"/>
                      <a:pt x="351" y="56"/>
                    </a:cubicBezTo>
                    <a:cubicBezTo>
                      <a:pt x="350" y="56"/>
                      <a:pt x="350" y="54"/>
                      <a:pt x="349" y="54"/>
                    </a:cubicBezTo>
                    <a:cubicBezTo>
                      <a:pt x="348" y="54"/>
                      <a:pt x="348" y="54"/>
                      <a:pt x="348" y="54"/>
                    </a:cubicBezTo>
                    <a:cubicBezTo>
                      <a:pt x="348" y="54"/>
                      <a:pt x="348" y="54"/>
                      <a:pt x="348" y="54"/>
                    </a:cubicBezTo>
                    <a:cubicBezTo>
                      <a:pt x="346" y="54"/>
                      <a:pt x="346" y="54"/>
                      <a:pt x="346" y="54"/>
                    </a:cubicBezTo>
                    <a:cubicBezTo>
                      <a:pt x="346" y="54"/>
                      <a:pt x="345" y="55"/>
                      <a:pt x="345" y="55"/>
                    </a:cubicBezTo>
                    <a:cubicBezTo>
                      <a:pt x="345" y="57"/>
                      <a:pt x="346" y="57"/>
                      <a:pt x="346" y="58"/>
                    </a:cubicBezTo>
                    <a:lnTo>
                      <a:pt x="348" y="58"/>
                    </a:lnTo>
                    <a:close/>
                    <a:moveTo>
                      <a:pt x="364" y="56"/>
                    </a:moveTo>
                    <a:cubicBezTo>
                      <a:pt x="363" y="56"/>
                      <a:pt x="362" y="56"/>
                      <a:pt x="362" y="56"/>
                    </a:cubicBezTo>
                    <a:cubicBezTo>
                      <a:pt x="361" y="57"/>
                      <a:pt x="361" y="57"/>
                      <a:pt x="361" y="57"/>
                    </a:cubicBezTo>
                    <a:cubicBezTo>
                      <a:pt x="361" y="57"/>
                      <a:pt x="361" y="57"/>
                      <a:pt x="361" y="57"/>
                    </a:cubicBezTo>
                    <a:cubicBezTo>
                      <a:pt x="361" y="57"/>
                      <a:pt x="361" y="57"/>
                      <a:pt x="361" y="57"/>
                    </a:cubicBezTo>
                    <a:cubicBezTo>
                      <a:pt x="360" y="57"/>
                      <a:pt x="360" y="57"/>
                      <a:pt x="360" y="57"/>
                    </a:cubicBezTo>
                    <a:cubicBezTo>
                      <a:pt x="358" y="58"/>
                      <a:pt x="358" y="58"/>
                      <a:pt x="355" y="58"/>
                    </a:cubicBezTo>
                    <a:cubicBezTo>
                      <a:pt x="355" y="60"/>
                      <a:pt x="355" y="62"/>
                      <a:pt x="355" y="64"/>
                    </a:cubicBezTo>
                    <a:cubicBezTo>
                      <a:pt x="357" y="64"/>
                      <a:pt x="357" y="64"/>
                      <a:pt x="358" y="65"/>
                    </a:cubicBezTo>
                    <a:cubicBezTo>
                      <a:pt x="358" y="65"/>
                      <a:pt x="358" y="65"/>
                      <a:pt x="358" y="65"/>
                    </a:cubicBezTo>
                    <a:cubicBezTo>
                      <a:pt x="358" y="65"/>
                      <a:pt x="359" y="65"/>
                      <a:pt x="360" y="65"/>
                    </a:cubicBezTo>
                    <a:cubicBezTo>
                      <a:pt x="360" y="66"/>
                      <a:pt x="360" y="66"/>
                      <a:pt x="360" y="66"/>
                    </a:cubicBezTo>
                    <a:cubicBezTo>
                      <a:pt x="361" y="66"/>
                      <a:pt x="361" y="66"/>
                      <a:pt x="361" y="66"/>
                    </a:cubicBezTo>
                    <a:cubicBezTo>
                      <a:pt x="361" y="66"/>
                      <a:pt x="361" y="66"/>
                      <a:pt x="361" y="66"/>
                    </a:cubicBezTo>
                    <a:cubicBezTo>
                      <a:pt x="362" y="66"/>
                      <a:pt x="363" y="65"/>
                      <a:pt x="364" y="65"/>
                    </a:cubicBezTo>
                    <a:cubicBezTo>
                      <a:pt x="364" y="65"/>
                      <a:pt x="364" y="64"/>
                      <a:pt x="365" y="64"/>
                    </a:cubicBezTo>
                    <a:cubicBezTo>
                      <a:pt x="365" y="64"/>
                      <a:pt x="367" y="64"/>
                      <a:pt x="368" y="64"/>
                    </a:cubicBezTo>
                    <a:cubicBezTo>
                      <a:pt x="368" y="64"/>
                      <a:pt x="368" y="64"/>
                      <a:pt x="368" y="64"/>
                    </a:cubicBezTo>
                    <a:cubicBezTo>
                      <a:pt x="368" y="63"/>
                      <a:pt x="369" y="63"/>
                      <a:pt x="370" y="62"/>
                    </a:cubicBezTo>
                    <a:cubicBezTo>
                      <a:pt x="370" y="60"/>
                      <a:pt x="369" y="61"/>
                      <a:pt x="368" y="59"/>
                    </a:cubicBezTo>
                    <a:cubicBezTo>
                      <a:pt x="368" y="59"/>
                      <a:pt x="368" y="59"/>
                      <a:pt x="368" y="59"/>
                    </a:cubicBezTo>
                    <a:cubicBezTo>
                      <a:pt x="369" y="58"/>
                      <a:pt x="370" y="58"/>
                      <a:pt x="371" y="58"/>
                    </a:cubicBezTo>
                    <a:cubicBezTo>
                      <a:pt x="372" y="57"/>
                      <a:pt x="372" y="57"/>
                      <a:pt x="373" y="55"/>
                    </a:cubicBezTo>
                    <a:cubicBezTo>
                      <a:pt x="370" y="55"/>
                      <a:pt x="370" y="55"/>
                      <a:pt x="370" y="55"/>
                    </a:cubicBezTo>
                    <a:cubicBezTo>
                      <a:pt x="370" y="55"/>
                      <a:pt x="370" y="54"/>
                      <a:pt x="369" y="55"/>
                    </a:cubicBezTo>
                    <a:cubicBezTo>
                      <a:pt x="369" y="55"/>
                      <a:pt x="369" y="55"/>
                      <a:pt x="369" y="55"/>
                    </a:cubicBezTo>
                    <a:cubicBezTo>
                      <a:pt x="367" y="55"/>
                      <a:pt x="367" y="55"/>
                      <a:pt x="367" y="55"/>
                    </a:cubicBezTo>
                    <a:cubicBezTo>
                      <a:pt x="367" y="55"/>
                      <a:pt x="367" y="55"/>
                      <a:pt x="367" y="56"/>
                    </a:cubicBezTo>
                    <a:cubicBezTo>
                      <a:pt x="366" y="56"/>
                      <a:pt x="365" y="55"/>
                      <a:pt x="365" y="55"/>
                    </a:cubicBezTo>
                    <a:cubicBezTo>
                      <a:pt x="365" y="56"/>
                      <a:pt x="365" y="56"/>
                      <a:pt x="365" y="56"/>
                    </a:cubicBezTo>
                    <a:cubicBezTo>
                      <a:pt x="364" y="56"/>
                      <a:pt x="364" y="56"/>
                      <a:pt x="364" y="56"/>
                    </a:cubicBezTo>
                    <a:close/>
                    <a:moveTo>
                      <a:pt x="305" y="71"/>
                    </a:moveTo>
                    <a:cubicBezTo>
                      <a:pt x="305" y="72"/>
                      <a:pt x="305" y="72"/>
                      <a:pt x="305" y="72"/>
                    </a:cubicBezTo>
                    <a:cubicBezTo>
                      <a:pt x="307" y="72"/>
                      <a:pt x="307" y="72"/>
                      <a:pt x="307" y="72"/>
                    </a:cubicBezTo>
                    <a:cubicBezTo>
                      <a:pt x="307" y="72"/>
                      <a:pt x="307" y="73"/>
                      <a:pt x="308" y="73"/>
                    </a:cubicBezTo>
                    <a:cubicBezTo>
                      <a:pt x="308" y="74"/>
                      <a:pt x="308" y="74"/>
                      <a:pt x="308" y="74"/>
                    </a:cubicBezTo>
                    <a:cubicBezTo>
                      <a:pt x="308" y="74"/>
                      <a:pt x="308" y="74"/>
                      <a:pt x="308" y="74"/>
                    </a:cubicBezTo>
                    <a:cubicBezTo>
                      <a:pt x="309" y="75"/>
                      <a:pt x="309" y="75"/>
                      <a:pt x="309" y="76"/>
                    </a:cubicBezTo>
                    <a:cubicBezTo>
                      <a:pt x="311" y="76"/>
                      <a:pt x="311" y="76"/>
                      <a:pt x="312" y="75"/>
                    </a:cubicBezTo>
                    <a:cubicBezTo>
                      <a:pt x="312" y="75"/>
                      <a:pt x="312" y="75"/>
                      <a:pt x="312" y="75"/>
                    </a:cubicBezTo>
                    <a:cubicBezTo>
                      <a:pt x="314" y="75"/>
                      <a:pt x="314" y="75"/>
                      <a:pt x="314" y="75"/>
                    </a:cubicBezTo>
                    <a:cubicBezTo>
                      <a:pt x="314" y="75"/>
                      <a:pt x="314" y="75"/>
                      <a:pt x="314" y="76"/>
                    </a:cubicBezTo>
                    <a:cubicBezTo>
                      <a:pt x="315" y="75"/>
                      <a:pt x="316" y="75"/>
                      <a:pt x="316" y="75"/>
                    </a:cubicBezTo>
                    <a:cubicBezTo>
                      <a:pt x="316" y="75"/>
                      <a:pt x="316" y="75"/>
                      <a:pt x="316" y="75"/>
                    </a:cubicBezTo>
                    <a:cubicBezTo>
                      <a:pt x="317" y="75"/>
                      <a:pt x="317" y="75"/>
                      <a:pt x="317" y="75"/>
                    </a:cubicBezTo>
                    <a:cubicBezTo>
                      <a:pt x="317" y="74"/>
                      <a:pt x="317" y="74"/>
                      <a:pt x="317" y="74"/>
                    </a:cubicBezTo>
                    <a:cubicBezTo>
                      <a:pt x="318" y="74"/>
                      <a:pt x="318" y="74"/>
                      <a:pt x="318" y="74"/>
                    </a:cubicBezTo>
                    <a:cubicBezTo>
                      <a:pt x="318" y="75"/>
                      <a:pt x="318" y="74"/>
                      <a:pt x="318" y="75"/>
                    </a:cubicBezTo>
                    <a:cubicBezTo>
                      <a:pt x="318" y="75"/>
                      <a:pt x="318" y="75"/>
                      <a:pt x="318" y="75"/>
                    </a:cubicBezTo>
                    <a:cubicBezTo>
                      <a:pt x="319" y="74"/>
                      <a:pt x="318" y="73"/>
                      <a:pt x="318" y="72"/>
                    </a:cubicBezTo>
                    <a:cubicBezTo>
                      <a:pt x="319" y="72"/>
                      <a:pt x="319" y="72"/>
                      <a:pt x="319" y="72"/>
                    </a:cubicBezTo>
                    <a:cubicBezTo>
                      <a:pt x="319" y="73"/>
                      <a:pt x="319" y="73"/>
                      <a:pt x="319" y="74"/>
                    </a:cubicBezTo>
                    <a:cubicBezTo>
                      <a:pt x="320" y="74"/>
                      <a:pt x="320" y="74"/>
                      <a:pt x="320" y="75"/>
                    </a:cubicBezTo>
                    <a:cubicBezTo>
                      <a:pt x="320" y="76"/>
                      <a:pt x="320" y="76"/>
                      <a:pt x="320" y="76"/>
                    </a:cubicBezTo>
                    <a:cubicBezTo>
                      <a:pt x="320" y="76"/>
                      <a:pt x="320" y="76"/>
                      <a:pt x="320" y="76"/>
                    </a:cubicBezTo>
                    <a:cubicBezTo>
                      <a:pt x="320" y="76"/>
                      <a:pt x="320" y="76"/>
                      <a:pt x="320" y="76"/>
                    </a:cubicBezTo>
                    <a:cubicBezTo>
                      <a:pt x="321" y="75"/>
                      <a:pt x="322" y="75"/>
                      <a:pt x="323" y="75"/>
                    </a:cubicBezTo>
                    <a:cubicBezTo>
                      <a:pt x="324" y="74"/>
                      <a:pt x="324" y="74"/>
                      <a:pt x="324" y="73"/>
                    </a:cubicBezTo>
                    <a:cubicBezTo>
                      <a:pt x="324" y="73"/>
                      <a:pt x="324" y="73"/>
                      <a:pt x="324" y="73"/>
                    </a:cubicBezTo>
                    <a:cubicBezTo>
                      <a:pt x="324" y="72"/>
                      <a:pt x="324" y="71"/>
                      <a:pt x="324" y="71"/>
                    </a:cubicBezTo>
                    <a:cubicBezTo>
                      <a:pt x="324" y="71"/>
                      <a:pt x="324" y="71"/>
                      <a:pt x="324" y="71"/>
                    </a:cubicBezTo>
                    <a:cubicBezTo>
                      <a:pt x="324" y="70"/>
                      <a:pt x="324" y="70"/>
                      <a:pt x="324" y="70"/>
                    </a:cubicBezTo>
                    <a:cubicBezTo>
                      <a:pt x="325" y="71"/>
                      <a:pt x="325" y="71"/>
                      <a:pt x="325" y="72"/>
                    </a:cubicBezTo>
                    <a:cubicBezTo>
                      <a:pt x="325" y="72"/>
                      <a:pt x="325" y="72"/>
                      <a:pt x="325" y="72"/>
                    </a:cubicBezTo>
                    <a:cubicBezTo>
                      <a:pt x="326" y="72"/>
                      <a:pt x="325" y="72"/>
                      <a:pt x="326" y="72"/>
                    </a:cubicBezTo>
                    <a:cubicBezTo>
                      <a:pt x="326" y="72"/>
                      <a:pt x="326" y="72"/>
                      <a:pt x="326" y="71"/>
                    </a:cubicBezTo>
                    <a:cubicBezTo>
                      <a:pt x="327" y="71"/>
                      <a:pt x="327" y="71"/>
                      <a:pt x="327" y="70"/>
                    </a:cubicBezTo>
                    <a:cubicBezTo>
                      <a:pt x="327" y="70"/>
                      <a:pt x="328" y="70"/>
                      <a:pt x="328" y="70"/>
                    </a:cubicBezTo>
                    <a:cubicBezTo>
                      <a:pt x="328" y="69"/>
                      <a:pt x="328" y="69"/>
                      <a:pt x="327" y="68"/>
                    </a:cubicBezTo>
                    <a:cubicBezTo>
                      <a:pt x="328" y="67"/>
                      <a:pt x="328" y="67"/>
                      <a:pt x="328" y="67"/>
                    </a:cubicBezTo>
                    <a:cubicBezTo>
                      <a:pt x="328" y="66"/>
                      <a:pt x="328" y="67"/>
                      <a:pt x="328" y="66"/>
                    </a:cubicBezTo>
                    <a:cubicBezTo>
                      <a:pt x="329" y="67"/>
                      <a:pt x="329" y="67"/>
                      <a:pt x="329" y="67"/>
                    </a:cubicBezTo>
                    <a:cubicBezTo>
                      <a:pt x="330" y="67"/>
                      <a:pt x="330" y="66"/>
                      <a:pt x="331" y="65"/>
                    </a:cubicBezTo>
                    <a:cubicBezTo>
                      <a:pt x="331" y="65"/>
                      <a:pt x="332" y="65"/>
                      <a:pt x="332" y="65"/>
                    </a:cubicBezTo>
                    <a:cubicBezTo>
                      <a:pt x="332" y="66"/>
                      <a:pt x="332" y="67"/>
                      <a:pt x="331" y="68"/>
                    </a:cubicBezTo>
                    <a:cubicBezTo>
                      <a:pt x="331" y="69"/>
                      <a:pt x="331" y="69"/>
                      <a:pt x="331" y="69"/>
                    </a:cubicBezTo>
                    <a:cubicBezTo>
                      <a:pt x="332" y="69"/>
                      <a:pt x="332" y="69"/>
                      <a:pt x="332" y="69"/>
                    </a:cubicBezTo>
                    <a:cubicBezTo>
                      <a:pt x="332" y="70"/>
                      <a:pt x="332" y="70"/>
                      <a:pt x="332" y="70"/>
                    </a:cubicBezTo>
                    <a:cubicBezTo>
                      <a:pt x="334" y="71"/>
                      <a:pt x="334" y="69"/>
                      <a:pt x="334" y="68"/>
                    </a:cubicBezTo>
                    <a:cubicBezTo>
                      <a:pt x="336" y="68"/>
                      <a:pt x="337" y="68"/>
                      <a:pt x="338" y="67"/>
                    </a:cubicBezTo>
                    <a:cubicBezTo>
                      <a:pt x="338" y="67"/>
                      <a:pt x="338" y="67"/>
                      <a:pt x="338" y="67"/>
                    </a:cubicBezTo>
                    <a:cubicBezTo>
                      <a:pt x="338" y="67"/>
                      <a:pt x="338" y="67"/>
                      <a:pt x="338" y="67"/>
                    </a:cubicBezTo>
                    <a:cubicBezTo>
                      <a:pt x="338" y="66"/>
                      <a:pt x="338" y="66"/>
                      <a:pt x="338" y="66"/>
                    </a:cubicBezTo>
                    <a:cubicBezTo>
                      <a:pt x="338" y="66"/>
                      <a:pt x="338" y="66"/>
                      <a:pt x="338" y="66"/>
                    </a:cubicBezTo>
                    <a:cubicBezTo>
                      <a:pt x="338" y="65"/>
                      <a:pt x="338" y="65"/>
                      <a:pt x="338" y="65"/>
                    </a:cubicBezTo>
                    <a:cubicBezTo>
                      <a:pt x="338" y="65"/>
                      <a:pt x="338" y="64"/>
                      <a:pt x="338" y="63"/>
                    </a:cubicBezTo>
                    <a:cubicBezTo>
                      <a:pt x="339" y="64"/>
                      <a:pt x="341" y="64"/>
                      <a:pt x="342" y="65"/>
                    </a:cubicBezTo>
                    <a:cubicBezTo>
                      <a:pt x="342" y="64"/>
                      <a:pt x="342" y="64"/>
                      <a:pt x="342" y="64"/>
                    </a:cubicBezTo>
                    <a:cubicBezTo>
                      <a:pt x="342" y="62"/>
                      <a:pt x="342" y="62"/>
                      <a:pt x="343" y="62"/>
                    </a:cubicBezTo>
                    <a:cubicBezTo>
                      <a:pt x="343" y="61"/>
                      <a:pt x="343" y="60"/>
                      <a:pt x="344" y="59"/>
                    </a:cubicBezTo>
                    <a:cubicBezTo>
                      <a:pt x="343" y="58"/>
                      <a:pt x="342" y="58"/>
                      <a:pt x="341" y="57"/>
                    </a:cubicBezTo>
                    <a:cubicBezTo>
                      <a:pt x="341" y="56"/>
                      <a:pt x="340" y="56"/>
                      <a:pt x="340" y="56"/>
                    </a:cubicBezTo>
                    <a:cubicBezTo>
                      <a:pt x="337" y="56"/>
                      <a:pt x="338" y="57"/>
                      <a:pt x="335" y="57"/>
                    </a:cubicBezTo>
                    <a:cubicBezTo>
                      <a:pt x="335" y="57"/>
                      <a:pt x="335" y="57"/>
                      <a:pt x="335" y="57"/>
                    </a:cubicBezTo>
                    <a:cubicBezTo>
                      <a:pt x="336" y="57"/>
                      <a:pt x="336" y="57"/>
                      <a:pt x="336" y="57"/>
                    </a:cubicBezTo>
                    <a:cubicBezTo>
                      <a:pt x="336" y="58"/>
                      <a:pt x="336" y="58"/>
                      <a:pt x="336" y="58"/>
                    </a:cubicBezTo>
                    <a:cubicBezTo>
                      <a:pt x="335" y="59"/>
                      <a:pt x="335" y="59"/>
                      <a:pt x="335" y="60"/>
                    </a:cubicBezTo>
                    <a:cubicBezTo>
                      <a:pt x="334" y="60"/>
                      <a:pt x="333" y="60"/>
                      <a:pt x="332" y="59"/>
                    </a:cubicBezTo>
                    <a:cubicBezTo>
                      <a:pt x="332" y="59"/>
                      <a:pt x="332" y="59"/>
                      <a:pt x="332" y="59"/>
                    </a:cubicBezTo>
                    <a:cubicBezTo>
                      <a:pt x="331" y="58"/>
                      <a:pt x="326" y="59"/>
                      <a:pt x="324" y="59"/>
                    </a:cubicBezTo>
                    <a:cubicBezTo>
                      <a:pt x="324" y="59"/>
                      <a:pt x="324" y="59"/>
                      <a:pt x="324" y="59"/>
                    </a:cubicBezTo>
                    <a:cubicBezTo>
                      <a:pt x="324" y="60"/>
                      <a:pt x="324" y="60"/>
                      <a:pt x="323" y="60"/>
                    </a:cubicBezTo>
                    <a:cubicBezTo>
                      <a:pt x="322" y="60"/>
                      <a:pt x="322" y="61"/>
                      <a:pt x="321" y="62"/>
                    </a:cubicBezTo>
                    <a:cubicBezTo>
                      <a:pt x="320" y="62"/>
                      <a:pt x="320" y="62"/>
                      <a:pt x="320" y="62"/>
                    </a:cubicBezTo>
                    <a:cubicBezTo>
                      <a:pt x="320" y="62"/>
                      <a:pt x="320" y="62"/>
                      <a:pt x="320" y="62"/>
                    </a:cubicBezTo>
                    <a:cubicBezTo>
                      <a:pt x="320" y="62"/>
                      <a:pt x="320" y="62"/>
                      <a:pt x="320" y="62"/>
                    </a:cubicBezTo>
                    <a:cubicBezTo>
                      <a:pt x="319" y="63"/>
                      <a:pt x="319" y="63"/>
                      <a:pt x="319" y="63"/>
                    </a:cubicBezTo>
                    <a:cubicBezTo>
                      <a:pt x="319" y="63"/>
                      <a:pt x="318" y="63"/>
                      <a:pt x="318" y="64"/>
                    </a:cubicBezTo>
                    <a:cubicBezTo>
                      <a:pt x="317" y="64"/>
                      <a:pt x="317" y="64"/>
                      <a:pt x="317" y="64"/>
                    </a:cubicBezTo>
                    <a:cubicBezTo>
                      <a:pt x="316" y="64"/>
                      <a:pt x="316" y="64"/>
                      <a:pt x="316" y="64"/>
                    </a:cubicBezTo>
                    <a:cubicBezTo>
                      <a:pt x="316" y="65"/>
                      <a:pt x="316" y="65"/>
                      <a:pt x="316" y="65"/>
                    </a:cubicBezTo>
                    <a:cubicBezTo>
                      <a:pt x="316" y="64"/>
                      <a:pt x="315" y="64"/>
                      <a:pt x="315" y="64"/>
                    </a:cubicBezTo>
                    <a:cubicBezTo>
                      <a:pt x="315" y="65"/>
                      <a:pt x="315" y="65"/>
                      <a:pt x="315" y="65"/>
                    </a:cubicBezTo>
                    <a:cubicBezTo>
                      <a:pt x="314" y="65"/>
                      <a:pt x="314" y="65"/>
                      <a:pt x="314" y="65"/>
                    </a:cubicBezTo>
                    <a:cubicBezTo>
                      <a:pt x="314" y="65"/>
                      <a:pt x="314" y="66"/>
                      <a:pt x="314" y="66"/>
                    </a:cubicBezTo>
                    <a:cubicBezTo>
                      <a:pt x="312" y="66"/>
                      <a:pt x="312" y="66"/>
                      <a:pt x="312" y="66"/>
                    </a:cubicBezTo>
                    <a:cubicBezTo>
                      <a:pt x="312" y="66"/>
                      <a:pt x="312" y="66"/>
                      <a:pt x="312" y="67"/>
                    </a:cubicBezTo>
                    <a:cubicBezTo>
                      <a:pt x="312" y="67"/>
                      <a:pt x="312" y="67"/>
                      <a:pt x="312" y="67"/>
                    </a:cubicBezTo>
                    <a:cubicBezTo>
                      <a:pt x="311" y="67"/>
                      <a:pt x="312" y="68"/>
                      <a:pt x="312" y="68"/>
                    </a:cubicBezTo>
                    <a:cubicBezTo>
                      <a:pt x="311" y="69"/>
                      <a:pt x="311" y="69"/>
                      <a:pt x="311" y="69"/>
                    </a:cubicBezTo>
                    <a:cubicBezTo>
                      <a:pt x="309" y="69"/>
                      <a:pt x="309" y="69"/>
                      <a:pt x="309" y="69"/>
                    </a:cubicBezTo>
                    <a:cubicBezTo>
                      <a:pt x="309" y="69"/>
                      <a:pt x="309" y="69"/>
                      <a:pt x="309" y="69"/>
                    </a:cubicBezTo>
                    <a:cubicBezTo>
                      <a:pt x="308" y="69"/>
                      <a:pt x="308" y="69"/>
                      <a:pt x="308" y="69"/>
                    </a:cubicBezTo>
                    <a:cubicBezTo>
                      <a:pt x="308" y="69"/>
                      <a:pt x="308" y="70"/>
                      <a:pt x="308" y="70"/>
                    </a:cubicBezTo>
                    <a:cubicBezTo>
                      <a:pt x="307" y="70"/>
                      <a:pt x="307" y="70"/>
                      <a:pt x="307" y="70"/>
                    </a:cubicBezTo>
                    <a:cubicBezTo>
                      <a:pt x="307" y="70"/>
                      <a:pt x="307" y="70"/>
                      <a:pt x="307" y="70"/>
                    </a:cubicBezTo>
                    <a:cubicBezTo>
                      <a:pt x="306" y="70"/>
                      <a:pt x="306" y="70"/>
                      <a:pt x="306" y="70"/>
                    </a:cubicBezTo>
                    <a:cubicBezTo>
                      <a:pt x="306" y="70"/>
                      <a:pt x="306" y="70"/>
                      <a:pt x="306" y="70"/>
                    </a:cubicBezTo>
                    <a:cubicBezTo>
                      <a:pt x="305" y="71"/>
                      <a:pt x="305" y="71"/>
                      <a:pt x="304" y="71"/>
                    </a:cubicBezTo>
                    <a:cubicBezTo>
                      <a:pt x="305" y="71"/>
                      <a:pt x="304" y="71"/>
                      <a:pt x="305" y="71"/>
                    </a:cubicBezTo>
                    <a:close/>
                    <a:moveTo>
                      <a:pt x="324" y="69"/>
                    </a:moveTo>
                    <a:cubicBezTo>
                      <a:pt x="324" y="69"/>
                      <a:pt x="324" y="69"/>
                      <a:pt x="324" y="69"/>
                    </a:cubicBezTo>
                    <a:cubicBezTo>
                      <a:pt x="324" y="70"/>
                      <a:pt x="324" y="70"/>
                      <a:pt x="324" y="70"/>
                    </a:cubicBezTo>
                    <a:cubicBezTo>
                      <a:pt x="324" y="70"/>
                      <a:pt x="324" y="70"/>
                      <a:pt x="324" y="70"/>
                    </a:cubicBezTo>
                    <a:lnTo>
                      <a:pt x="324" y="69"/>
                    </a:lnTo>
                    <a:close/>
                    <a:moveTo>
                      <a:pt x="992" y="61"/>
                    </a:moveTo>
                    <a:cubicBezTo>
                      <a:pt x="993" y="61"/>
                      <a:pt x="993" y="61"/>
                      <a:pt x="993" y="61"/>
                    </a:cubicBezTo>
                    <a:cubicBezTo>
                      <a:pt x="993" y="60"/>
                      <a:pt x="993" y="60"/>
                      <a:pt x="993" y="60"/>
                    </a:cubicBezTo>
                    <a:cubicBezTo>
                      <a:pt x="993" y="60"/>
                      <a:pt x="993" y="60"/>
                      <a:pt x="993" y="60"/>
                    </a:cubicBezTo>
                    <a:cubicBezTo>
                      <a:pt x="993" y="59"/>
                      <a:pt x="993" y="59"/>
                      <a:pt x="993" y="59"/>
                    </a:cubicBezTo>
                    <a:cubicBezTo>
                      <a:pt x="994" y="59"/>
                      <a:pt x="994" y="58"/>
                      <a:pt x="995" y="58"/>
                    </a:cubicBezTo>
                    <a:cubicBezTo>
                      <a:pt x="994" y="57"/>
                      <a:pt x="994" y="57"/>
                      <a:pt x="993" y="56"/>
                    </a:cubicBezTo>
                    <a:cubicBezTo>
                      <a:pt x="992" y="56"/>
                      <a:pt x="989" y="55"/>
                      <a:pt x="987" y="56"/>
                    </a:cubicBezTo>
                    <a:cubicBezTo>
                      <a:pt x="987" y="56"/>
                      <a:pt x="987" y="56"/>
                      <a:pt x="987" y="57"/>
                    </a:cubicBezTo>
                    <a:cubicBezTo>
                      <a:pt x="986" y="57"/>
                      <a:pt x="986" y="57"/>
                      <a:pt x="986" y="57"/>
                    </a:cubicBezTo>
                    <a:cubicBezTo>
                      <a:pt x="986" y="57"/>
                      <a:pt x="986" y="57"/>
                      <a:pt x="986" y="57"/>
                    </a:cubicBezTo>
                    <a:cubicBezTo>
                      <a:pt x="985" y="57"/>
                      <a:pt x="985" y="57"/>
                      <a:pt x="985" y="57"/>
                    </a:cubicBezTo>
                    <a:cubicBezTo>
                      <a:pt x="985" y="57"/>
                      <a:pt x="985" y="57"/>
                      <a:pt x="985" y="57"/>
                    </a:cubicBezTo>
                    <a:cubicBezTo>
                      <a:pt x="984" y="57"/>
                      <a:pt x="984" y="57"/>
                      <a:pt x="984" y="57"/>
                    </a:cubicBezTo>
                    <a:cubicBezTo>
                      <a:pt x="985" y="58"/>
                      <a:pt x="987" y="59"/>
                      <a:pt x="988" y="59"/>
                    </a:cubicBezTo>
                    <a:cubicBezTo>
                      <a:pt x="988" y="60"/>
                      <a:pt x="988" y="60"/>
                      <a:pt x="988" y="60"/>
                    </a:cubicBezTo>
                    <a:cubicBezTo>
                      <a:pt x="988" y="60"/>
                      <a:pt x="988" y="60"/>
                      <a:pt x="988" y="60"/>
                    </a:cubicBezTo>
                    <a:cubicBezTo>
                      <a:pt x="988" y="61"/>
                      <a:pt x="988" y="61"/>
                      <a:pt x="988" y="61"/>
                    </a:cubicBezTo>
                    <a:cubicBezTo>
                      <a:pt x="989" y="61"/>
                      <a:pt x="989" y="60"/>
                      <a:pt x="989" y="60"/>
                    </a:cubicBezTo>
                    <a:cubicBezTo>
                      <a:pt x="992" y="60"/>
                      <a:pt x="992" y="60"/>
                      <a:pt x="992" y="60"/>
                    </a:cubicBezTo>
                    <a:lnTo>
                      <a:pt x="992" y="61"/>
                    </a:lnTo>
                    <a:close/>
                    <a:moveTo>
                      <a:pt x="463" y="57"/>
                    </a:moveTo>
                    <a:cubicBezTo>
                      <a:pt x="463" y="58"/>
                      <a:pt x="463" y="58"/>
                      <a:pt x="462" y="59"/>
                    </a:cubicBezTo>
                    <a:cubicBezTo>
                      <a:pt x="462" y="59"/>
                      <a:pt x="461" y="59"/>
                      <a:pt x="461" y="60"/>
                    </a:cubicBezTo>
                    <a:cubicBezTo>
                      <a:pt x="462" y="60"/>
                      <a:pt x="462" y="60"/>
                      <a:pt x="462" y="60"/>
                    </a:cubicBezTo>
                    <a:cubicBezTo>
                      <a:pt x="462" y="61"/>
                      <a:pt x="463" y="61"/>
                      <a:pt x="462" y="63"/>
                    </a:cubicBezTo>
                    <a:cubicBezTo>
                      <a:pt x="463" y="63"/>
                      <a:pt x="463" y="63"/>
                      <a:pt x="463" y="63"/>
                    </a:cubicBezTo>
                    <a:cubicBezTo>
                      <a:pt x="463" y="62"/>
                      <a:pt x="463" y="62"/>
                      <a:pt x="463" y="62"/>
                    </a:cubicBezTo>
                    <a:cubicBezTo>
                      <a:pt x="464" y="62"/>
                      <a:pt x="465" y="62"/>
                      <a:pt x="465" y="61"/>
                    </a:cubicBezTo>
                    <a:cubicBezTo>
                      <a:pt x="465" y="61"/>
                      <a:pt x="466" y="60"/>
                      <a:pt x="466" y="59"/>
                    </a:cubicBezTo>
                    <a:cubicBezTo>
                      <a:pt x="466" y="59"/>
                      <a:pt x="466" y="59"/>
                      <a:pt x="466" y="59"/>
                    </a:cubicBezTo>
                    <a:cubicBezTo>
                      <a:pt x="466" y="58"/>
                      <a:pt x="466" y="58"/>
                      <a:pt x="465" y="58"/>
                    </a:cubicBezTo>
                    <a:cubicBezTo>
                      <a:pt x="465" y="57"/>
                      <a:pt x="465" y="57"/>
                      <a:pt x="465" y="57"/>
                    </a:cubicBezTo>
                    <a:cubicBezTo>
                      <a:pt x="464" y="57"/>
                      <a:pt x="464" y="57"/>
                      <a:pt x="464" y="57"/>
                    </a:cubicBezTo>
                    <a:cubicBezTo>
                      <a:pt x="464" y="57"/>
                      <a:pt x="464" y="57"/>
                      <a:pt x="464" y="57"/>
                    </a:cubicBezTo>
                    <a:cubicBezTo>
                      <a:pt x="464" y="57"/>
                      <a:pt x="464" y="57"/>
                      <a:pt x="463" y="57"/>
                    </a:cubicBezTo>
                    <a:close/>
                    <a:moveTo>
                      <a:pt x="394" y="57"/>
                    </a:moveTo>
                    <a:cubicBezTo>
                      <a:pt x="394" y="59"/>
                      <a:pt x="394" y="60"/>
                      <a:pt x="395" y="60"/>
                    </a:cubicBezTo>
                    <a:cubicBezTo>
                      <a:pt x="395" y="61"/>
                      <a:pt x="395" y="62"/>
                      <a:pt x="396" y="62"/>
                    </a:cubicBezTo>
                    <a:cubicBezTo>
                      <a:pt x="396" y="63"/>
                      <a:pt x="396" y="63"/>
                      <a:pt x="396" y="63"/>
                    </a:cubicBezTo>
                    <a:cubicBezTo>
                      <a:pt x="396" y="63"/>
                      <a:pt x="396" y="63"/>
                      <a:pt x="396" y="63"/>
                    </a:cubicBezTo>
                    <a:cubicBezTo>
                      <a:pt x="396" y="62"/>
                      <a:pt x="397" y="62"/>
                      <a:pt x="397" y="61"/>
                    </a:cubicBezTo>
                    <a:cubicBezTo>
                      <a:pt x="397" y="60"/>
                      <a:pt x="396" y="58"/>
                      <a:pt x="395" y="57"/>
                    </a:cubicBezTo>
                    <a:cubicBezTo>
                      <a:pt x="395" y="57"/>
                      <a:pt x="395" y="57"/>
                      <a:pt x="395" y="57"/>
                    </a:cubicBezTo>
                    <a:cubicBezTo>
                      <a:pt x="395" y="57"/>
                      <a:pt x="394" y="57"/>
                      <a:pt x="394" y="57"/>
                    </a:cubicBezTo>
                    <a:close/>
                    <a:moveTo>
                      <a:pt x="410" y="57"/>
                    </a:moveTo>
                    <a:cubicBezTo>
                      <a:pt x="410" y="58"/>
                      <a:pt x="409" y="58"/>
                      <a:pt x="409" y="58"/>
                    </a:cubicBezTo>
                    <a:cubicBezTo>
                      <a:pt x="410" y="58"/>
                      <a:pt x="410" y="58"/>
                      <a:pt x="410" y="58"/>
                    </a:cubicBezTo>
                    <a:cubicBezTo>
                      <a:pt x="410" y="59"/>
                      <a:pt x="410" y="60"/>
                      <a:pt x="411" y="60"/>
                    </a:cubicBezTo>
                    <a:cubicBezTo>
                      <a:pt x="412" y="60"/>
                      <a:pt x="412" y="60"/>
                      <a:pt x="414" y="59"/>
                    </a:cubicBezTo>
                    <a:cubicBezTo>
                      <a:pt x="413" y="59"/>
                      <a:pt x="413" y="58"/>
                      <a:pt x="413" y="58"/>
                    </a:cubicBezTo>
                    <a:cubicBezTo>
                      <a:pt x="413" y="58"/>
                      <a:pt x="413" y="58"/>
                      <a:pt x="413" y="58"/>
                    </a:cubicBezTo>
                    <a:cubicBezTo>
                      <a:pt x="412" y="58"/>
                      <a:pt x="412" y="58"/>
                      <a:pt x="412" y="58"/>
                    </a:cubicBezTo>
                    <a:cubicBezTo>
                      <a:pt x="412" y="57"/>
                      <a:pt x="412" y="57"/>
                      <a:pt x="412" y="57"/>
                    </a:cubicBezTo>
                    <a:cubicBezTo>
                      <a:pt x="411" y="57"/>
                      <a:pt x="411" y="57"/>
                      <a:pt x="410" y="57"/>
                    </a:cubicBezTo>
                    <a:close/>
                    <a:moveTo>
                      <a:pt x="446" y="58"/>
                    </a:moveTo>
                    <a:cubicBezTo>
                      <a:pt x="446" y="58"/>
                      <a:pt x="446" y="58"/>
                      <a:pt x="446" y="59"/>
                    </a:cubicBezTo>
                    <a:cubicBezTo>
                      <a:pt x="444" y="59"/>
                      <a:pt x="444" y="59"/>
                      <a:pt x="444" y="59"/>
                    </a:cubicBezTo>
                    <a:cubicBezTo>
                      <a:pt x="444" y="59"/>
                      <a:pt x="444" y="59"/>
                      <a:pt x="444" y="59"/>
                    </a:cubicBezTo>
                    <a:cubicBezTo>
                      <a:pt x="444" y="59"/>
                      <a:pt x="443" y="59"/>
                      <a:pt x="443" y="59"/>
                    </a:cubicBezTo>
                    <a:cubicBezTo>
                      <a:pt x="443" y="60"/>
                      <a:pt x="443" y="60"/>
                      <a:pt x="443" y="60"/>
                    </a:cubicBezTo>
                    <a:cubicBezTo>
                      <a:pt x="441" y="60"/>
                      <a:pt x="439" y="60"/>
                      <a:pt x="438" y="59"/>
                    </a:cubicBezTo>
                    <a:cubicBezTo>
                      <a:pt x="438" y="60"/>
                      <a:pt x="438" y="60"/>
                      <a:pt x="438" y="60"/>
                    </a:cubicBezTo>
                    <a:cubicBezTo>
                      <a:pt x="438" y="60"/>
                      <a:pt x="437" y="60"/>
                      <a:pt x="437" y="61"/>
                    </a:cubicBezTo>
                    <a:cubicBezTo>
                      <a:pt x="437" y="61"/>
                      <a:pt x="437" y="61"/>
                      <a:pt x="437" y="61"/>
                    </a:cubicBezTo>
                    <a:cubicBezTo>
                      <a:pt x="438" y="61"/>
                      <a:pt x="439" y="61"/>
                      <a:pt x="440" y="61"/>
                    </a:cubicBezTo>
                    <a:cubicBezTo>
                      <a:pt x="440" y="61"/>
                      <a:pt x="440" y="61"/>
                      <a:pt x="440" y="61"/>
                    </a:cubicBezTo>
                    <a:cubicBezTo>
                      <a:pt x="441" y="61"/>
                      <a:pt x="441" y="61"/>
                      <a:pt x="441" y="61"/>
                    </a:cubicBezTo>
                    <a:cubicBezTo>
                      <a:pt x="441" y="62"/>
                      <a:pt x="441" y="62"/>
                      <a:pt x="441" y="62"/>
                    </a:cubicBezTo>
                    <a:cubicBezTo>
                      <a:pt x="443" y="62"/>
                      <a:pt x="443" y="62"/>
                      <a:pt x="443" y="62"/>
                    </a:cubicBezTo>
                    <a:cubicBezTo>
                      <a:pt x="443" y="62"/>
                      <a:pt x="443" y="62"/>
                      <a:pt x="443" y="62"/>
                    </a:cubicBezTo>
                    <a:cubicBezTo>
                      <a:pt x="445" y="62"/>
                      <a:pt x="445" y="62"/>
                      <a:pt x="445" y="62"/>
                    </a:cubicBezTo>
                    <a:cubicBezTo>
                      <a:pt x="445" y="63"/>
                      <a:pt x="445" y="63"/>
                      <a:pt x="445" y="63"/>
                    </a:cubicBezTo>
                    <a:cubicBezTo>
                      <a:pt x="446" y="63"/>
                      <a:pt x="446" y="63"/>
                      <a:pt x="446" y="63"/>
                    </a:cubicBezTo>
                    <a:cubicBezTo>
                      <a:pt x="446" y="63"/>
                      <a:pt x="446" y="63"/>
                      <a:pt x="446" y="63"/>
                    </a:cubicBezTo>
                    <a:cubicBezTo>
                      <a:pt x="447" y="63"/>
                      <a:pt x="447" y="63"/>
                      <a:pt x="447" y="63"/>
                    </a:cubicBezTo>
                    <a:cubicBezTo>
                      <a:pt x="447" y="62"/>
                      <a:pt x="447" y="62"/>
                      <a:pt x="447" y="62"/>
                    </a:cubicBezTo>
                    <a:cubicBezTo>
                      <a:pt x="448" y="62"/>
                      <a:pt x="449" y="62"/>
                      <a:pt x="450" y="63"/>
                    </a:cubicBezTo>
                    <a:cubicBezTo>
                      <a:pt x="451" y="62"/>
                      <a:pt x="451" y="62"/>
                      <a:pt x="451" y="62"/>
                    </a:cubicBezTo>
                    <a:cubicBezTo>
                      <a:pt x="451" y="61"/>
                      <a:pt x="452" y="61"/>
                      <a:pt x="453" y="61"/>
                    </a:cubicBezTo>
                    <a:cubicBezTo>
                      <a:pt x="453" y="60"/>
                      <a:pt x="453" y="60"/>
                      <a:pt x="454" y="59"/>
                    </a:cubicBezTo>
                    <a:cubicBezTo>
                      <a:pt x="451" y="59"/>
                      <a:pt x="451" y="59"/>
                      <a:pt x="451" y="59"/>
                    </a:cubicBezTo>
                    <a:cubicBezTo>
                      <a:pt x="451" y="58"/>
                      <a:pt x="451" y="58"/>
                      <a:pt x="451" y="58"/>
                    </a:cubicBezTo>
                    <a:cubicBezTo>
                      <a:pt x="450" y="58"/>
                      <a:pt x="449" y="59"/>
                      <a:pt x="448" y="59"/>
                    </a:cubicBezTo>
                    <a:cubicBezTo>
                      <a:pt x="448" y="58"/>
                      <a:pt x="448" y="58"/>
                      <a:pt x="448" y="58"/>
                    </a:cubicBezTo>
                    <a:cubicBezTo>
                      <a:pt x="447" y="58"/>
                      <a:pt x="447" y="58"/>
                      <a:pt x="446" y="58"/>
                    </a:cubicBezTo>
                    <a:close/>
                    <a:moveTo>
                      <a:pt x="549" y="61"/>
                    </a:moveTo>
                    <a:cubicBezTo>
                      <a:pt x="549" y="61"/>
                      <a:pt x="549" y="62"/>
                      <a:pt x="549" y="62"/>
                    </a:cubicBezTo>
                    <a:cubicBezTo>
                      <a:pt x="550" y="62"/>
                      <a:pt x="551" y="62"/>
                      <a:pt x="551" y="62"/>
                    </a:cubicBezTo>
                    <a:cubicBezTo>
                      <a:pt x="551" y="61"/>
                      <a:pt x="551" y="61"/>
                      <a:pt x="551" y="61"/>
                    </a:cubicBezTo>
                    <a:cubicBezTo>
                      <a:pt x="551" y="61"/>
                      <a:pt x="550" y="61"/>
                      <a:pt x="549" y="61"/>
                    </a:cubicBezTo>
                    <a:cubicBezTo>
                      <a:pt x="549" y="61"/>
                      <a:pt x="549" y="61"/>
                      <a:pt x="549" y="61"/>
                    </a:cubicBezTo>
                    <a:close/>
                    <a:moveTo>
                      <a:pt x="1006" y="65"/>
                    </a:moveTo>
                    <a:cubicBezTo>
                      <a:pt x="1007" y="65"/>
                      <a:pt x="1007" y="65"/>
                      <a:pt x="1007" y="65"/>
                    </a:cubicBezTo>
                    <a:cubicBezTo>
                      <a:pt x="1007" y="64"/>
                      <a:pt x="1007" y="64"/>
                      <a:pt x="1007" y="64"/>
                    </a:cubicBezTo>
                    <a:cubicBezTo>
                      <a:pt x="1006" y="64"/>
                      <a:pt x="1006" y="64"/>
                      <a:pt x="1006" y="64"/>
                    </a:cubicBezTo>
                    <a:cubicBezTo>
                      <a:pt x="1005" y="64"/>
                      <a:pt x="1005" y="65"/>
                      <a:pt x="1003" y="65"/>
                    </a:cubicBezTo>
                    <a:cubicBezTo>
                      <a:pt x="1003" y="64"/>
                      <a:pt x="1003" y="64"/>
                      <a:pt x="1003" y="64"/>
                    </a:cubicBezTo>
                    <a:cubicBezTo>
                      <a:pt x="1003" y="64"/>
                      <a:pt x="1003" y="64"/>
                      <a:pt x="1003" y="64"/>
                    </a:cubicBezTo>
                    <a:cubicBezTo>
                      <a:pt x="1003" y="64"/>
                      <a:pt x="1003" y="64"/>
                      <a:pt x="1003" y="64"/>
                    </a:cubicBezTo>
                    <a:cubicBezTo>
                      <a:pt x="1001" y="64"/>
                      <a:pt x="1001" y="64"/>
                      <a:pt x="1001" y="64"/>
                    </a:cubicBezTo>
                    <a:cubicBezTo>
                      <a:pt x="1001" y="64"/>
                      <a:pt x="1001" y="63"/>
                      <a:pt x="1001" y="63"/>
                    </a:cubicBezTo>
                    <a:cubicBezTo>
                      <a:pt x="1000" y="63"/>
                      <a:pt x="1000" y="63"/>
                      <a:pt x="1000" y="63"/>
                    </a:cubicBezTo>
                    <a:cubicBezTo>
                      <a:pt x="1000" y="63"/>
                      <a:pt x="1000" y="63"/>
                      <a:pt x="1000" y="63"/>
                    </a:cubicBezTo>
                    <a:cubicBezTo>
                      <a:pt x="1000" y="63"/>
                      <a:pt x="1000" y="63"/>
                      <a:pt x="999" y="63"/>
                    </a:cubicBezTo>
                    <a:cubicBezTo>
                      <a:pt x="999" y="62"/>
                      <a:pt x="999" y="62"/>
                      <a:pt x="999" y="61"/>
                    </a:cubicBezTo>
                    <a:cubicBezTo>
                      <a:pt x="998" y="61"/>
                      <a:pt x="997" y="61"/>
                      <a:pt x="996" y="61"/>
                    </a:cubicBezTo>
                    <a:cubicBezTo>
                      <a:pt x="996" y="61"/>
                      <a:pt x="996" y="61"/>
                      <a:pt x="996" y="62"/>
                    </a:cubicBezTo>
                    <a:cubicBezTo>
                      <a:pt x="994" y="62"/>
                      <a:pt x="993" y="61"/>
                      <a:pt x="991" y="61"/>
                    </a:cubicBezTo>
                    <a:cubicBezTo>
                      <a:pt x="991" y="62"/>
                      <a:pt x="990" y="62"/>
                      <a:pt x="989" y="63"/>
                    </a:cubicBezTo>
                    <a:cubicBezTo>
                      <a:pt x="989" y="63"/>
                      <a:pt x="989" y="64"/>
                      <a:pt x="989" y="64"/>
                    </a:cubicBezTo>
                    <a:cubicBezTo>
                      <a:pt x="990" y="64"/>
                      <a:pt x="990" y="64"/>
                      <a:pt x="991" y="65"/>
                    </a:cubicBezTo>
                    <a:cubicBezTo>
                      <a:pt x="990" y="66"/>
                      <a:pt x="989" y="66"/>
                      <a:pt x="989" y="68"/>
                    </a:cubicBezTo>
                    <a:cubicBezTo>
                      <a:pt x="992" y="68"/>
                      <a:pt x="992" y="67"/>
                      <a:pt x="995" y="67"/>
                    </a:cubicBezTo>
                    <a:cubicBezTo>
                      <a:pt x="995" y="68"/>
                      <a:pt x="995" y="68"/>
                      <a:pt x="995" y="68"/>
                    </a:cubicBezTo>
                    <a:cubicBezTo>
                      <a:pt x="996" y="68"/>
                      <a:pt x="996" y="68"/>
                      <a:pt x="997" y="68"/>
                    </a:cubicBezTo>
                    <a:cubicBezTo>
                      <a:pt x="997" y="68"/>
                      <a:pt x="997" y="68"/>
                      <a:pt x="997" y="68"/>
                    </a:cubicBezTo>
                    <a:cubicBezTo>
                      <a:pt x="997" y="68"/>
                      <a:pt x="997" y="68"/>
                      <a:pt x="997" y="68"/>
                    </a:cubicBezTo>
                    <a:cubicBezTo>
                      <a:pt x="997" y="68"/>
                      <a:pt x="997" y="68"/>
                      <a:pt x="997" y="68"/>
                    </a:cubicBezTo>
                    <a:cubicBezTo>
                      <a:pt x="998" y="68"/>
                      <a:pt x="998" y="68"/>
                      <a:pt x="998" y="68"/>
                    </a:cubicBezTo>
                    <a:cubicBezTo>
                      <a:pt x="998" y="68"/>
                      <a:pt x="998" y="68"/>
                      <a:pt x="998" y="68"/>
                    </a:cubicBezTo>
                    <a:cubicBezTo>
                      <a:pt x="1000" y="68"/>
                      <a:pt x="1000" y="68"/>
                      <a:pt x="1000" y="68"/>
                    </a:cubicBezTo>
                    <a:cubicBezTo>
                      <a:pt x="1000" y="67"/>
                      <a:pt x="1000" y="67"/>
                      <a:pt x="1000" y="67"/>
                    </a:cubicBezTo>
                    <a:cubicBezTo>
                      <a:pt x="1001" y="67"/>
                      <a:pt x="1001" y="67"/>
                      <a:pt x="1002" y="67"/>
                    </a:cubicBezTo>
                    <a:cubicBezTo>
                      <a:pt x="1002" y="67"/>
                      <a:pt x="1002" y="67"/>
                      <a:pt x="1002" y="67"/>
                    </a:cubicBezTo>
                    <a:cubicBezTo>
                      <a:pt x="1005" y="67"/>
                      <a:pt x="1005" y="67"/>
                      <a:pt x="1005" y="67"/>
                    </a:cubicBezTo>
                    <a:cubicBezTo>
                      <a:pt x="1005" y="66"/>
                      <a:pt x="1005" y="66"/>
                      <a:pt x="1005" y="66"/>
                    </a:cubicBezTo>
                    <a:cubicBezTo>
                      <a:pt x="1006" y="66"/>
                      <a:pt x="1006" y="66"/>
                      <a:pt x="1006" y="66"/>
                    </a:cubicBezTo>
                    <a:lnTo>
                      <a:pt x="1006" y="65"/>
                    </a:lnTo>
                    <a:close/>
                    <a:moveTo>
                      <a:pt x="1775" y="179"/>
                    </a:moveTo>
                    <a:cubicBezTo>
                      <a:pt x="1775" y="178"/>
                      <a:pt x="1775" y="178"/>
                      <a:pt x="1775" y="177"/>
                    </a:cubicBezTo>
                    <a:cubicBezTo>
                      <a:pt x="1776" y="178"/>
                      <a:pt x="1777" y="178"/>
                      <a:pt x="1778" y="178"/>
                    </a:cubicBezTo>
                    <a:cubicBezTo>
                      <a:pt x="1777" y="177"/>
                      <a:pt x="1777" y="176"/>
                      <a:pt x="1776" y="175"/>
                    </a:cubicBezTo>
                    <a:cubicBezTo>
                      <a:pt x="1776" y="175"/>
                      <a:pt x="1776" y="175"/>
                      <a:pt x="1776" y="175"/>
                    </a:cubicBezTo>
                    <a:cubicBezTo>
                      <a:pt x="1776" y="175"/>
                      <a:pt x="1776" y="175"/>
                      <a:pt x="1776" y="174"/>
                    </a:cubicBezTo>
                    <a:cubicBezTo>
                      <a:pt x="1775" y="174"/>
                      <a:pt x="1776" y="174"/>
                      <a:pt x="1775" y="174"/>
                    </a:cubicBezTo>
                    <a:cubicBezTo>
                      <a:pt x="1775" y="174"/>
                      <a:pt x="1775" y="174"/>
                      <a:pt x="1775" y="174"/>
                    </a:cubicBezTo>
                    <a:cubicBezTo>
                      <a:pt x="1775" y="173"/>
                      <a:pt x="1775" y="173"/>
                      <a:pt x="1775" y="173"/>
                    </a:cubicBezTo>
                    <a:cubicBezTo>
                      <a:pt x="1776" y="173"/>
                      <a:pt x="1777" y="173"/>
                      <a:pt x="1778" y="173"/>
                    </a:cubicBezTo>
                    <a:cubicBezTo>
                      <a:pt x="1778" y="171"/>
                      <a:pt x="1778" y="171"/>
                      <a:pt x="1778" y="171"/>
                    </a:cubicBezTo>
                    <a:cubicBezTo>
                      <a:pt x="1778" y="171"/>
                      <a:pt x="1778" y="171"/>
                      <a:pt x="1778" y="171"/>
                    </a:cubicBezTo>
                    <a:cubicBezTo>
                      <a:pt x="1778" y="170"/>
                      <a:pt x="1778" y="170"/>
                      <a:pt x="1778" y="170"/>
                    </a:cubicBezTo>
                    <a:cubicBezTo>
                      <a:pt x="1777" y="170"/>
                      <a:pt x="1777" y="170"/>
                      <a:pt x="1776" y="171"/>
                    </a:cubicBezTo>
                    <a:cubicBezTo>
                      <a:pt x="1776" y="170"/>
                      <a:pt x="1776" y="170"/>
                      <a:pt x="1776" y="170"/>
                    </a:cubicBezTo>
                    <a:cubicBezTo>
                      <a:pt x="1776" y="170"/>
                      <a:pt x="1776" y="170"/>
                      <a:pt x="1776" y="170"/>
                    </a:cubicBezTo>
                    <a:cubicBezTo>
                      <a:pt x="1776" y="169"/>
                      <a:pt x="1776" y="169"/>
                      <a:pt x="1776" y="169"/>
                    </a:cubicBezTo>
                    <a:cubicBezTo>
                      <a:pt x="1778" y="169"/>
                      <a:pt x="1778" y="169"/>
                      <a:pt x="1778" y="169"/>
                    </a:cubicBezTo>
                    <a:cubicBezTo>
                      <a:pt x="1778" y="169"/>
                      <a:pt x="1778" y="169"/>
                      <a:pt x="1778" y="169"/>
                    </a:cubicBezTo>
                    <a:cubicBezTo>
                      <a:pt x="1780" y="169"/>
                      <a:pt x="1780" y="169"/>
                      <a:pt x="1780" y="169"/>
                    </a:cubicBezTo>
                    <a:cubicBezTo>
                      <a:pt x="1780" y="169"/>
                      <a:pt x="1780" y="169"/>
                      <a:pt x="1780" y="169"/>
                    </a:cubicBezTo>
                    <a:cubicBezTo>
                      <a:pt x="1780" y="169"/>
                      <a:pt x="1781" y="169"/>
                      <a:pt x="1782" y="169"/>
                    </a:cubicBezTo>
                    <a:cubicBezTo>
                      <a:pt x="1782" y="170"/>
                      <a:pt x="1782" y="170"/>
                      <a:pt x="1782" y="170"/>
                    </a:cubicBezTo>
                    <a:cubicBezTo>
                      <a:pt x="1782" y="170"/>
                      <a:pt x="1782" y="170"/>
                      <a:pt x="1782" y="170"/>
                    </a:cubicBezTo>
                    <a:cubicBezTo>
                      <a:pt x="1782" y="170"/>
                      <a:pt x="1782" y="170"/>
                      <a:pt x="1782" y="170"/>
                    </a:cubicBezTo>
                    <a:cubicBezTo>
                      <a:pt x="1783" y="170"/>
                      <a:pt x="1783" y="170"/>
                      <a:pt x="1784" y="170"/>
                    </a:cubicBezTo>
                    <a:cubicBezTo>
                      <a:pt x="1784" y="170"/>
                      <a:pt x="1784" y="170"/>
                      <a:pt x="1784" y="170"/>
                    </a:cubicBezTo>
                    <a:cubicBezTo>
                      <a:pt x="1784" y="170"/>
                      <a:pt x="1784" y="170"/>
                      <a:pt x="1784" y="170"/>
                    </a:cubicBezTo>
                    <a:cubicBezTo>
                      <a:pt x="1784" y="168"/>
                      <a:pt x="1784" y="168"/>
                      <a:pt x="1784" y="168"/>
                    </a:cubicBezTo>
                    <a:cubicBezTo>
                      <a:pt x="1786" y="168"/>
                      <a:pt x="1786" y="168"/>
                      <a:pt x="1786" y="168"/>
                    </a:cubicBezTo>
                    <a:cubicBezTo>
                      <a:pt x="1786" y="168"/>
                      <a:pt x="1786" y="168"/>
                      <a:pt x="1786" y="168"/>
                    </a:cubicBezTo>
                    <a:cubicBezTo>
                      <a:pt x="1785" y="168"/>
                      <a:pt x="1785" y="168"/>
                      <a:pt x="1785" y="168"/>
                    </a:cubicBezTo>
                    <a:cubicBezTo>
                      <a:pt x="1786" y="167"/>
                      <a:pt x="1786" y="166"/>
                      <a:pt x="1786" y="166"/>
                    </a:cubicBezTo>
                    <a:cubicBezTo>
                      <a:pt x="1787" y="166"/>
                      <a:pt x="1787" y="166"/>
                      <a:pt x="1787" y="166"/>
                    </a:cubicBezTo>
                    <a:cubicBezTo>
                      <a:pt x="1787" y="165"/>
                      <a:pt x="1787" y="165"/>
                      <a:pt x="1787" y="165"/>
                    </a:cubicBezTo>
                    <a:cubicBezTo>
                      <a:pt x="1786" y="165"/>
                      <a:pt x="1786" y="165"/>
                      <a:pt x="1785" y="164"/>
                    </a:cubicBezTo>
                    <a:cubicBezTo>
                      <a:pt x="1785" y="164"/>
                      <a:pt x="1785" y="164"/>
                      <a:pt x="1785" y="164"/>
                    </a:cubicBezTo>
                    <a:cubicBezTo>
                      <a:pt x="1785" y="164"/>
                      <a:pt x="1784" y="163"/>
                      <a:pt x="1784" y="163"/>
                    </a:cubicBezTo>
                    <a:cubicBezTo>
                      <a:pt x="1783" y="163"/>
                      <a:pt x="1783" y="163"/>
                      <a:pt x="1783" y="163"/>
                    </a:cubicBezTo>
                    <a:cubicBezTo>
                      <a:pt x="1783" y="163"/>
                      <a:pt x="1782" y="162"/>
                      <a:pt x="1782" y="162"/>
                    </a:cubicBezTo>
                    <a:cubicBezTo>
                      <a:pt x="1782" y="162"/>
                      <a:pt x="1782" y="162"/>
                      <a:pt x="1782" y="162"/>
                    </a:cubicBezTo>
                    <a:cubicBezTo>
                      <a:pt x="1781" y="162"/>
                      <a:pt x="1781" y="162"/>
                      <a:pt x="1780" y="161"/>
                    </a:cubicBezTo>
                    <a:cubicBezTo>
                      <a:pt x="1780" y="160"/>
                      <a:pt x="1779" y="160"/>
                      <a:pt x="1778" y="159"/>
                    </a:cubicBezTo>
                    <a:cubicBezTo>
                      <a:pt x="1778" y="159"/>
                      <a:pt x="1778" y="158"/>
                      <a:pt x="1777" y="158"/>
                    </a:cubicBezTo>
                    <a:cubicBezTo>
                      <a:pt x="1777" y="158"/>
                      <a:pt x="1777" y="158"/>
                      <a:pt x="1777" y="158"/>
                    </a:cubicBezTo>
                    <a:cubicBezTo>
                      <a:pt x="1777" y="157"/>
                      <a:pt x="1777" y="157"/>
                      <a:pt x="1777" y="157"/>
                    </a:cubicBezTo>
                    <a:cubicBezTo>
                      <a:pt x="1776" y="157"/>
                      <a:pt x="1776" y="157"/>
                      <a:pt x="1776" y="157"/>
                    </a:cubicBezTo>
                    <a:cubicBezTo>
                      <a:pt x="1776" y="157"/>
                      <a:pt x="1776" y="157"/>
                      <a:pt x="1776" y="157"/>
                    </a:cubicBezTo>
                    <a:cubicBezTo>
                      <a:pt x="1775" y="157"/>
                      <a:pt x="1775" y="157"/>
                      <a:pt x="1774" y="156"/>
                    </a:cubicBezTo>
                    <a:cubicBezTo>
                      <a:pt x="1774" y="156"/>
                      <a:pt x="1774" y="156"/>
                      <a:pt x="1774" y="156"/>
                    </a:cubicBezTo>
                    <a:cubicBezTo>
                      <a:pt x="1771" y="156"/>
                      <a:pt x="1769" y="157"/>
                      <a:pt x="1766" y="157"/>
                    </a:cubicBezTo>
                    <a:cubicBezTo>
                      <a:pt x="1766" y="159"/>
                      <a:pt x="1767" y="159"/>
                      <a:pt x="1767" y="161"/>
                    </a:cubicBezTo>
                    <a:cubicBezTo>
                      <a:pt x="1766" y="160"/>
                      <a:pt x="1765" y="160"/>
                      <a:pt x="1765" y="160"/>
                    </a:cubicBezTo>
                    <a:cubicBezTo>
                      <a:pt x="1765" y="159"/>
                      <a:pt x="1765" y="159"/>
                      <a:pt x="1765" y="159"/>
                    </a:cubicBezTo>
                    <a:cubicBezTo>
                      <a:pt x="1765" y="158"/>
                      <a:pt x="1765" y="157"/>
                      <a:pt x="1765" y="156"/>
                    </a:cubicBezTo>
                    <a:cubicBezTo>
                      <a:pt x="1765" y="156"/>
                      <a:pt x="1765" y="156"/>
                      <a:pt x="1765" y="156"/>
                    </a:cubicBezTo>
                    <a:cubicBezTo>
                      <a:pt x="1765" y="154"/>
                      <a:pt x="1764" y="155"/>
                      <a:pt x="1763" y="154"/>
                    </a:cubicBezTo>
                    <a:cubicBezTo>
                      <a:pt x="1763" y="154"/>
                      <a:pt x="1763" y="154"/>
                      <a:pt x="1763" y="154"/>
                    </a:cubicBezTo>
                    <a:cubicBezTo>
                      <a:pt x="1763" y="152"/>
                      <a:pt x="1763" y="152"/>
                      <a:pt x="1763" y="152"/>
                    </a:cubicBezTo>
                    <a:cubicBezTo>
                      <a:pt x="1762" y="152"/>
                      <a:pt x="1762" y="152"/>
                      <a:pt x="1762" y="152"/>
                    </a:cubicBezTo>
                    <a:cubicBezTo>
                      <a:pt x="1762" y="152"/>
                      <a:pt x="1760" y="152"/>
                      <a:pt x="1760" y="152"/>
                    </a:cubicBezTo>
                    <a:cubicBezTo>
                      <a:pt x="1759" y="151"/>
                      <a:pt x="1759" y="151"/>
                      <a:pt x="1759" y="150"/>
                    </a:cubicBezTo>
                    <a:cubicBezTo>
                      <a:pt x="1758" y="150"/>
                      <a:pt x="1758" y="150"/>
                      <a:pt x="1758" y="150"/>
                    </a:cubicBezTo>
                    <a:cubicBezTo>
                      <a:pt x="1758" y="150"/>
                      <a:pt x="1758" y="150"/>
                      <a:pt x="1758" y="150"/>
                    </a:cubicBezTo>
                    <a:cubicBezTo>
                      <a:pt x="1757" y="150"/>
                      <a:pt x="1757" y="150"/>
                      <a:pt x="1757" y="150"/>
                    </a:cubicBezTo>
                    <a:cubicBezTo>
                      <a:pt x="1757" y="150"/>
                      <a:pt x="1757" y="150"/>
                      <a:pt x="1757" y="150"/>
                    </a:cubicBezTo>
                    <a:cubicBezTo>
                      <a:pt x="1756" y="150"/>
                      <a:pt x="1756" y="150"/>
                      <a:pt x="1756" y="150"/>
                    </a:cubicBezTo>
                    <a:cubicBezTo>
                      <a:pt x="1756" y="149"/>
                      <a:pt x="1756" y="149"/>
                      <a:pt x="1755" y="148"/>
                    </a:cubicBezTo>
                    <a:cubicBezTo>
                      <a:pt x="1755" y="148"/>
                      <a:pt x="1754" y="148"/>
                      <a:pt x="1754" y="148"/>
                    </a:cubicBezTo>
                    <a:cubicBezTo>
                      <a:pt x="1754" y="148"/>
                      <a:pt x="1753" y="147"/>
                      <a:pt x="1753" y="147"/>
                    </a:cubicBezTo>
                    <a:cubicBezTo>
                      <a:pt x="1753" y="147"/>
                      <a:pt x="1753" y="147"/>
                      <a:pt x="1753" y="147"/>
                    </a:cubicBezTo>
                    <a:cubicBezTo>
                      <a:pt x="1752" y="147"/>
                      <a:pt x="1752" y="147"/>
                      <a:pt x="1752" y="146"/>
                    </a:cubicBezTo>
                    <a:cubicBezTo>
                      <a:pt x="1751" y="146"/>
                      <a:pt x="1750" y="145"/>
                      <a:pt x="1749" y="145"/>
                    </a:cubicBezTo>
                    <a:cubicBezTo>
                      <a:pt x="1749" y="144"/>
                      <a:pt x="1749" y="144"/>
                      <a:pt x="1749" y="144"/>
                    </a:cubicBezTo>
                    <a:cubicBezTo>
                      <a:pt x="1749" y="144"/>
                      <a:pt x="1749" y="144"/>
                      <a:pt x="1749" y="144"/>
                    </a:cubicBezTo>
                    <a:cubicBezTo>
                      <a:pt x="1750" y="144"/>
                      <a:pt x="1748" y="143"/>
                      <a:pt x="1748" y="143"/>
                    </a:cubicBezTo>
                    <a:cubicBezTo>
                      <a:pt x="1748" y="142"/>
                      <a:pt x="1748" y="142"/>
                      <a:pt x="1748" y="142"/>
                    </a:cubicBezTo>
                    <a:cubicBezTo>
                      <a:pt x="1748" y="142"/>
                      <a:pt x="1747" y="143"/>
                      <a:pt x="1746" y="143"/>
                    </a:cubicBezTo>
                    <a:cubicBezTo>
                      <a:pt x="1746" y="142"/>
                      <a:pt x="1746" y="142"/>
                      <a:pt x="1746" y="142"/>
                    </a:cubicBezTo>
                    <a:cubicBezTo>
                      <a:pt x="1744" y="141"/>
                      <a:pt x="1743" y="142"/>
                      <a:pt x="1742" y="141"/>
                    </a:cubicBezTo>
                    <a:cubicBezTo>
                      <a:pt x="1742" y="140"/>
                      <a:pt x="1743" y="139"/>
                      <a:pt x="1741" y="139"/>
                    </a:cubicBezTo>
                    <a:cubicBezTo>
                      <a:pt x="1741" y="138"/>
                      <a:pt x="1741" y="138"/>
                      <a:pt x="1741" y="138"/>
                    </a:cubicBezTo>
                    <a:cubicBezTo>
                      <a:pt x="1740" y="137"/>
                      <a:pt x="1739" y="137"/>
                      <a:pt x="1739" y="137"/>
                    </a:cubicBezTo>
                    <a:cubicBezTo>
                      <a:pt x="1739" y="137"/>
                      <a:pt x="1739" y="137"/>
                      <a:pt x="1738" y="137"/>
                    </a:cubicBezTo>
                    <a:cubicBezTo>
                      <a:pt x="1738" y="137"/>
                      <a:pt x="1738" y="137"/>
                      <a:pt x="1738" y="137"/>
                    </a:cubicBezTo>
                    <a:cubicBezTo>
                      <a:pt x="1738" y="135"/>
                      <a:pt x="1738" y="135"/>
                      <a:pt x="1738" y="135"/>
                    </a:cubicBezTo>
                    <a:cubicBezTo>
                      <a:pt x="1738" y="135"/>
                      <a:pt x="1738" y="135"/>
                      <a:pt x="1737" y="135"/>
                    </a:cubicBezTo>
                    <a:cubicBezTo>
                      <a:pt x="1737" y="134"/>
                      <a:pt x="1737" y="134"/>
                      <a:pt x="1737" y="134"/>
                    </a:cubicBezTo>
                    <a:cubicBezTo>
                      <a:pt x="1737" y="134"/>
                      <a:pt x="1737" y="134"/>
                      <a:pt x="1737" y="134"/>
                    </a:cubicBezTo>
                    <a:cubicBezTo>
                      <a:pt x="1736" y="133"/>
                      <a:pt x="1734" y="134"/>
                      <a:pt x="1733" y="134"/>
                    </a:cubicBezTo>
                    <a:cubicBezTo>
                      <a:pt x="1733" y="133"/>
                      <a:pt x="1733" y="133"/>
                      <a:pt x="1733" y="133"/>
                    </a:cubicBezTo>
                    <a:cubicBezTo>
                      <a:pt x="1732" y="133"/>
                      <a:pt x="1732" y="133"/>
                      <a:pt x="1732" y="133"/>
                    </a:cubicBezTo>
                    <a:cubicBezTo>
                      <a:pt x="1732" y="133"/>
                      <a:pt x="1732" y="133"/>
                      <a:pt x="1732" y="133"/>
                    </a:cubicBezTo>
                    <a:cubicBezTo>
                      <a:pt x="1731" y="133"/>
                      <a:pt x="1731" y="133"/>
                      <a:pt x="1731" y="133"/>
                    </a:cubicBezTo>
                    <a:cubicBezTo>
                      <a:pt x="1731" y="132"/>
                      <a:pt x="1731" y="132"/>
                      <a:pt x="1731" y="132"/>
                    </a:cubicBezTo>
                    <a:cubicBezTo>
                      <a:pt x="1730" y="132"/>
                      <a:pt x="1729" y="132"/>
                      <a:pt x="1729" y="133"/>
                    </a:cubicBezTo>
                    <a:cubicBezTo>
                      <a:pt x="1727" y="133"/>
                      <a:pt x="1726" y="133"/>
                      <a:pt x="1725" y="132"/>
                    </a:cubicBezTo>
                    <a:cubicBezTo>
                      <a:pt x="1725" y="132"/>
                      <a:pt x="1725" y="132"/>
                      <a:pt x="1725" y="132"/>
                    </a:cubicBezTo>
                    <a:cubicBezTo>
                      <a:pt x="1725" y="132"/>
                      <a:pt x="1725" y="131"/>
                      <a:pt x="1724" y="130"/>
                    </a:cubicBezTo>
                    <a:cubicBezTo>
                      <a:pt x="1723" y="130"/>
                      <a:pt x="1723" y="130"/>
                      <a:pt x="1723" y="130"/>
                    </a:cubicBezTo>
                    <a:cubicBezTo>
                      <a:pt x="1723" y="130"/>
                      <a:pt x="1723" y="130"/>
                      <a:pt x="1723" y="130"/>
                    </a:cubicBezTo>
                    <a:cubicBezTo>
                      <a:pt x="1722" y="130"/>
                      <a:pt x="1721" y="130"/>
                      <a:pt x="1720" y="130"/>
                    </a:cubicBezTo>
                    <a:cubicBezTo>
                      <a:pt x="1720" y="129"/>
                      <a:pt x="1719" y="129"/>
                      <a:pt x="1719" y="129"/>
                    </a:cubicBezTo>
                    <a:cubicBezTo>
                      <a:pt x="1718" y="129"/>
                      <a:pt x="1718" y="129"/>
                      <a:pt x="1718" y="129"/>
                    </a:cubicBezTo>
                    <a:cubicBezTo>
                      <a:pt x="1718" y="128"/>
                      <a:pt x="1718" y="128"/>
                      <a:pt x="1718" y="128"/>
                    </a:cubicBezTo>
                    <a:cubicBezTo>
                      <a:pt x="1718" y="128"/>
                      <a:pt x="1718" y="128"/>
                      <a:pt x="1718" y="128"/>
                    </a:cubicBezTo>
                    <a:cubicBezTo>
                      <a:pt x="1718" y="128"/>
                      <a:pt x="1718" y="128"/>
                      <a:pt x="1718" y="128"/>
                    </a:cubicBezTo>
                    <a:cubicBezTo>
                      <a:pt x="1717" y="128"/>
                      <a:pt x="1717" y="128"/>
                      <a:pt x="1717" y="128"/>
                    </a:cubicBezTo>
                    <a:cubicBezTo>
                      <a:pt x="1717" y="128"/>
                      <a:pt x="1717" y="128"/>
                      <a:pt x="1717" y="128"/>
                    </a:cubicBezTo>
                    <a:cubicBezTo>
                      <a:pt x="1715" y="128"/>
                      <a:pt x="1712" y="128"/>
                      <a:pt x="1710" y="128"/>
                    </a:cubicBezTo>
                    <a:cubicBezTo>
                      <a:pt x="1710" y="128"/>
                      <a:pt x="1710" y="128"/>
                      <a:pt x="1710" y="128"/>
                    </a:cubicBezTo>
                    <a:cubicBezTo>
                      <a:pt x="1708" y="127"/>
                      <a:pt x="1708" y="129"/>
                      <a:pt x="1706" y="128"/>
                    </a:cubicBezTo>
                    <a:cubicBezTo>
                      <a:pt x="1706" y="128"/>
                      <a:pt x="1706" y="128"/>
                      <a:pt x="1706" y="128"/>
                    </a:cubicBezTo>
                    <a:cubicBezTo>
                      <a:pt x="1706" y="128"/>
                      <a:pt x="1706" y="128"/>
                      <a:pt x="1706" y="128"/>
                    </a:cubicBezTo>
                    <a:cubicBezTo>
                      <a:pt x="1706" y="128"/>
                      <a:pt x="1705" y="127"/>
                      <a:pt x="1705" y="127"/>
                    </a:cubicBezTo>
                    <a:cubicBezTo>
                      <a:pt x="1704" y="127"/>
                      <a:pt x="1704" y="127"/>
                      <a:pt x="1704" y="127"/>
                    </a:cubicBezTo>
                    <a:cubicBezTo>
                      <a:pt x="1704" y="128"/>
                      <a:pt x="1704" y="128"/>
                      <a:pt x="1704" y="128"/>
                    </a:cubicBezTo>
                    <a:cubicBezTo>
                      <a:pt x="1699" y="128"/>
                      <a:pt x="1699" y="128"/>
                      <a:pt x="1699" y="128"/>
                    </a:cubicBezTo>
                    <a:cubicBezTo>
                      <a:pt x="1699" y="127"/>
                      <a:pt x="1699" y="127"/>
                      <a:pt x="1699" y="127"/>
                    </a:cubicBezTo>
                    <a:cubicBezTo>
                      <a:pt x="1698" y="127"/>
                      <a:pt x="1698" y="127"/>
                      <a:pt x="1696" y="127"/>
                    </a:cubicBezTo>
                    <a:cubicBezTo>
                      <a:pt x="1696" y="128"/>
                      <a:pt x="1697" y="129"/>
                      <a:pt x="1697" y="130"/>
                    </a:cubicBezTo>
                    <a:cubicBezTo>
                      <a:pt x="1697" y="130"/>
                      <a:pt x="1697" y="130"/>
                      <a:pt x="1697" y="130"/>
                    </a:cubicBezTo>
                    <a:cubicBezTo>
                      <a:pt x="1696" y="130"/>
                      <a:pt x="1696" y="131"/>
                      <a:pt x="1696" y="131"/>
                    </a:cubicBezTo>
                    <a:cubicBezTo>
                      <a:pt x="1698" y="131"/>
                      <a:pt x="1697" y="132"/>
                      <a:pt x="1698" y="132"/>
                    </a:cubicBezTo>
                    <a:cubicBezTo>
                      <a:pt x="1699" y="133"/>
                      <a:pt x="1699" y="135"/>
                      <a:pt x="1699" y="136"/>
                    </a:cubicBezTo>
                    <a:cubicBezTo>
                      <a:pt x="1697" y="136"/>
                      <a:pt x="1697" y="136"/>
                      <a:pt x="1697" y="136"/>
                    </a:cubicBezTo>
                    <a:cubicBezTo>
                      <a:pt x="1697" y="137"/>
                      <a:pt x="1697" y="137"/>
                      <a:pt x="1696" y="138"/>
                    </a:cubicBezTo>
                    <a:cubicBezTo>
                      <a:pt x="1695" y="138"/>
                      <a:pt x="1695" y="138"/>
                      <a:pt x="1695" y="138"/>
                    </a:cubicBezTo>
                    <a:cubicBezTo>
                      <a:pt x="1695" y="139"/>
                      <a:pt x="1695" y="139"/>
                      <a:pt x="1695" y="139"/>
                    </a:cubicBezTo>
                    <a:cubicBezTo>
                      <a:pt x="1692" y="139"/>
                      <a:pt x="1692" y="140"/>
                      <a:pt x="1689" y="140"/>
                    </a:cubicBezTo>
                    <a:cubicBezTo>
                      <a:pt x="1689" y="139"/>
                      <a:pt x="1688" y="136"/>
                      <a:pt x="1688" y="135"/>
                    </a:cubicBezTo>
                    <a:cubicBezTo>
                      <a:pt x="1687" y="135"/>
                      <a:pt x="1687" y="135"/>
                      <a:pt x="1687" y="135"/>
                    </a:cubicBezTo>
                    <a:cubicBezTo>
                      <a:pt x="1687" y="135"/>
                      <a:pt x="1687" y="135"/>
                      <a:pt x="1687" y="135"/>
                    </a:cubicBezTo>
                    <a:cubicBezTo>
                      <a:pt x="1687" y="135"/>
                      <a:pt x="1686" y="135"/>
                      <a:pt x="1686" y="134"/>
                    </a:cubicBezTo>
                    <a:cubicBezTo>
                      <a:pt x="1686" y="132"/>
                      <a:pt x="1686" y="132"/>
                      <a:pt x="1686" y="132"/>
                    </a:cubicBezTo>
                    <a:cubicBezTo>
                      <a:pt x="1686" y="132"/>
                      <a:pt x="1686" y="132"/>
                      <a:pt x="1685" y="132"/>
                    </a:cubicBezTo>
                    <a:cubicBezTo>
                      <a:pt x="1685" y="131"/>
                      <a:pt x="1685" y="131"/>
                      <a:pt x="1685" y="131"/>
                    </a:cubicBezTo>
                    <a:cubicBezTo>
                      <a:pt x="1686" y="131"/>
                      <a:pt x="1686" y="131"/>
                      <a:pt x="1686" y="131"/>
                    </a:cubicBezTo>
                    <a:cubicBezTo>
                      <a:pt x="1686" y="131"/>
                      <a:pt x="1686" y="131"/>
                      <a:pt x="1686" y="131"/>
                    </a:cubicBezTo>
                    <a:cubicBezTo>
                      <a:pt x="1685" y="131"/>
                      <a:pt x="1684" y="132"/>
                      <a:pt x="1683" y="132"/>
                    </a:cubicBezTo>
                    <a:cubicBezTo>
                      <a:pt x="1683" y="132"/>
                      <a:pt x="1683" y="132"/>
                      <a:pt x="1683" y="132"/>
                    </a:cubicBezTo>
                    <a:cubicBezTo>
                      <a:pt x="1683" y="132"/>
                      <a:pt x="1683" y="132"/>
                      <a:pt x="1683" y="132"/>
                    </a:cubicBezTo>
                    <a:cubicBezTo>
                      <a:pt x="1683" y="132"/>
                      <a:pt x="1683" y="132"/>
                      <a:pt x="1683" y="132"/>
                    </a:cubicBezTo>
                    <a:cubicBezTo>
                      <a:pt x="1683" y="132"/>
                      <a:pt x="1683" y="132"/>
                      <a:pt x="1683" y="132"/>
                    </a:cubicBezTo>
                    <a:cubicBezTo>
                      <a:pt x="1683" y="132"/>
                      <a:pt x="1683" y="132"/>
                      <a:pt x="1683" y="132"/>
                    </a:cubicBezTo>
                    <a:cubicBezTo>
                      <a:pt x="1681" y="132"/>
                      <a:pt x="1681" y="132"/>
                      <a:pt x="1681" y="132"/>
                    </a:cubicBezTo>
                    <a:cubicBezTo>
                      <a:pt x="1680" y="133"/>
                      <a:pt x="1679" y="133"/>
                      <a:pt x="1678" y="133"/>
                    </a:cubicBezTo>
                    <a:cubicBezTo>
                      <a:pt x="1678" y="133"/>
                      <a:pt x="1678" y="133"/>
                      <a:pt x="1678" y="132"/>
                    </a:cubicBezTo>
                    <a:cubicBezTo>
                      <a:pt x="1677" y="132"/>
                      <a:pt x="1677" y="132"/>
                      <a:pt x="1677" y="132"/>
                    </a:cubicBezTo>
                    <a:cubicBezTo>
                      <a:pt x="1676" y="132"/>
                      <a:pt x="1674" y="131"/>
                      <a:pt x="1674" y="131"/>
                    </a:cubicBezTo>
                    <a:cubicBezTo>
                      <a:pt x="1674" y="131"/>
                      <a:pt x="1674" y="131"/>
                      <a:pt x="1674" y="131"/>
                    </a:cubicBezTo>
                    <a:cubicBezTo>
                      <a:pt x="1671" y="131"/>
                      <a:pt x="1671" y="131"/>
                      <a:pt x="1671" y="131"/>
                    </a:cubicBezTo>
                    <a:cubicBezTo>
                      <a:pt x="1670" y="132"/>
                      <a:pt x="1670" y="133"/>
                      <a:pt x="1669" y="132"/>
                    </a:cubicBezTo>
                    <a:cubicBezTo>
                      <a:pt x="1669" y="132"/>
                      <a:pt x="1669" y="132"/>
                      <a:pt x="1669" y="132"/>
                    </a:cubicBezTo>
                    <a:cubicBezTo>
                      <a:pt x="1669" y="132"/>
                      <a:pt x="1668" y="132"/>
                      <a:pt x="1668" y="132"/>
                    </a:cubicBezTo>
                    <a:cubicBezTo>
                      <a:pt x="1668" y="130"/>
                      <a:pt x="1668" y="130"/>
                      <a:pt x="1668" y="130"/>
                    </a:cubicBezTo>
                    <a:cubicBezTo>
                      <a:pt x="1666" y="131"/>
                      <a:pt x="1663" y="131"/>
                      <a:pt x="1661" y="131"/>
                    </a:cubicBezTo>
                    <a:cubicBezTo>
                      <a:pt x="1660" y="131"/>
                      <a:pt x="1659" y="130"/>
                      <a:pt x="1658" y="130"/>
                    </a:cubicBezTo>
                    <a:cubicBezTo>
                      <a:pt x="1658" y="131"/>
                      <a:pt x="1658" y="131"/>
                      <a:pt x="1658" y="131"/>
                    </a:cubicBezTo>
                    <a:cubicBezTo>
                      <a:pt x="1657" y="131"/>
                      <a:pt x="1657" y="131"/>
                      <a:pt x="1657" y="131"/>
                    </a:cubicBezTo>
                    <a:cubicBezTo>
                      <a:pt x="1657" y="131"/>
                      <a:pt x="1657" y="131"/>
                      <a:pt x="1657" y="131"/>
                    </a:cubicBezTo>
                    <a:cubicBezTo>
                      <a:pt x="1656" y="132"/>
                      <a:pt x="1656" y="132"/>
                      <a:pt x="1656" y="132"/>
                    </a:cubicBezTo>
                    <a:cubicBezTo>
                      <a:pt x="1656" y="132"/>
                      <a:pt x="1656" y="132"/>
                      <a:pt x="1656" y="132"/>
                    </a:cubicBezTo>
                    <a:cubicBezTo>
                      <a:pt x="1654" y="132"/>
                      <a:pt x="1654" y="132"/>
                      <a:pt x="1654" y="132"/>
                    </a:cubicBezTo>
                    <a:cubicBezTo>
                      <a:pt x="1654" y="132"/>
                      <a:pt x="1654" y="132"/>
                      <a:pt x="1653" y="132"/>
                    </a:cubicBezTo>
                    <a:cubicBezTo>
                      <a:pt x="1653" y="133"/>
                      <a:pt x="1653" y="133"/>
                      <a:pt x="1653" y="133"/>
                    </a:cubicBezTo>
                    <a:cubicBezTo>
                      <a:pt x="1653" y="135"/>
                      <a:pt x="1653" y="135"/>
                      <a:pt x="1653" y="135"/>
                    </a:cubicBezTo>
                    <a:cubicBezTo>
                      <a:pt x="1652" y="135"/>
                      <a:pt x="1652" y="135"/>
                      <a:pt x="1652" y="135"/>
                    </a:cubicBezTo>
                    <a:cubicBezTo>
                      <a:pt x="1652" y="137"/>
                      <a:pt x="1652" y="137"/>
                      <a:pt x="1651" y="138"/>
                    </a:cubicBezTo>
                    <a:cubicBezTo>
                      <a:pt x="1651" y="138"/>
                      <a:pt x="1651" y="138"/>
                      <a:pt x="1651" y="138"/>
                    </a:cubicBezTo>
                    <a:cubicBezTo>
                      <a:pt x="1651" y="138"/>
                      <a:pt x="1651" y="138"/>
                      <a:pt x="1651" y="138"/>
                    </a:cubicBezTo>
                    <a:cubicBezTo>
                      <a:pt x="1651" y="137"/>
                      <a:pt x="1651" y="137"/>
                      <a:pt x="1651" y="137"/>
                    </a:cubicBezTo>
                    <a:cubicBezTo>
                      <a:pt x="1650" y="136"/>
                      <a:pt x="1650" y="136"/>
                      <a:pt x="1650" y="136"/>
                    </a:cubicBezTo>
                    <a:cubicBezTo>
                      <a:pt x="1650" y="134"/>
                      <a:pt x="1650" y="134"/>
                      <a:pt x="1650" y="134"/>
                    </a:cubicBezTo>
                    <a:cubicBezTo>
                      <a:pt x="1650" y="133"/>
                      <a:pt x="1649" y="134"/>
                      <a:pt x="1649" y="132"/>
                    </a:cubicBezTo>
                    <a:cubicBezTo>
                      <a:pt x="1648" y="132"/>
                      <a:pt x="1648" y="132"/>
                      <a:pt x="1647" y="131"/>
                    </a:cubicBezTo>
                    <a:cubicBezTo>
                      <a:pt x="1647" y="131"/>
                      <a:pt x="1647" y="130"/>
                      <a:pt x="1647" y="129"/>
                    </a:cubicBezTo>
                    <a:cubicBezTo>
                      <a:pt x="1646" y="129"/>
                      <a:pt x="1646" y="129"/>
                      <a:pt x="1646" y="129"/>
                    </a:cubicBezTo>
                    <a:cubicBezTo>
                      <a:pt x="1647" y="128"/>
                      <a:pt x="1647" y="128"/>
                      <a:pt x="1647" y="128"/>
                    </a:cubicBezTo>
                    <a:cubicBezTo>
                      <a:pt x="1648" y="127"/>
                      <a:pt x="1648" y="128"/>
                      <a:pt x="1648" y="127"/>
                    </a:cubicBezTo>
                    <a:cubicBezTo>
                      <a:pt x="1647" y="127"/>
                      <a:pt x="1648" y="127"/>
                      <a:pt x="1647" y="126"/>
                    </a:cubicBezTo>
                    <a:cubicBezTo>
                      <a:pt x="1647" y="126"/>
                      <a:pt x="1646" y="126"/>
                      <a:pt x="1646" y="125"/>
                    </a:cubicBezTo>
                    <a:cubicBezTo>
                      <a:pt x="1646" y="125"/>
                      <a:pt x="1646" y="125"/>
                      <a:pt x="1646" y="125"/>
                    </a:cubicBezTo>
                    <a:cubicBezTo>
                      <a:pt x="1645" y="125"/>
                      <a:pt x="1644" y="125"/>
                      <a:pt x="1644" y="124"/>
                    </a:cubicBezTo>
                    <a:cubicBezTo>
                      <a:pt x="1642" y="122"/>
                      <a:pt x="1642" y="122"/>
                      <a:pt x="1642" y="122"/>
                    </a:cubicBezTo>
                    <a:cubicBezTo>
                      <a:pt x="1642" y="122"/>
                      <a:pt x="1642" y="122"/>
                      <a:pt x="1642" y="122"/>
                    </a:cubicBezTo>
                    <a:cubicBezTo>
                      <a:pt x="1642" y="122"/>
                      <a:pt x="1642" y="122"/>
                      <a:pt x="1642" y="122"/>
                    </a:cubicBezTo>
                    <a:cubicBezTo>
                      <a:pt x="1641" y="122"/>
                      <a:pt x="1641" y="122"/>
                      <a:pt x="1641" y="122"/>
                    </a:cubicBezTo>
                    <a:cubicBezTo>
                      <a:pt x="1641" y="122"/>
                      <a:pt x="1641" y="122"/>
                      <a:pt x="1641" y="122"/>
                    </a:cubicBezTo>
                    <a:cubicBezTo>
                      <a:pt x="1639" y="122"/>
                      <a:pt x="1639" y="122"/>
                      <a:pt x="1639" y="122"/>
                    </a:cubicBezTo>
                    <a:cubicBezTo>
                      <a:pt x="1639" y="121"/>
                      <a:pt x="1639" y="121"/>
                      <a:pt x="1639" y="121"/>
                    </a:cubicBezTo>
                    <a:cubicBezTo>
                      <a:pt x="1638" y="121"/>
                      <a:pt x="1638" y="121"/>
                      <a:pt x="1638" y="121"/>
                    </a:cubicBezTo>
                    <a:cubicBezTo>
                      <a:pt x="1638" y="121"/>
                      <a:pt x="1638" y="121"/>
                      <a:pt x="1638" y="121"/>
                    </a:cubicBezTo>
                    <a:cubicBezTo>
                      <a:pt x="1637" y="121"/>
                      <a:pt x="1637" y="120"/>
                      <a:pt x="1636" y="120"/>
                    </a:cubicBezTo>
                    <a:cubicBezTo>
                      <a:pt x="1636" y="121"/>
                      <a:pt x="1636" y="121"/>
                      <a:pt x="1635" y="121"/>
                    </a:cubicBezTo>
                    <a:cubicBezTo>
                      <a:pt x="1635" y="122"/>
                      <a:pt x="1635" y="122"/>
                      <a:pt x="1635" y="122"/>
                    </a:cubicBezTo>
                    <a:cubicBezTo>
                      <a:pt x="1635" y="121"/>
                      <a:pt x="1634" y="121"/>
                      <a:pt x="1633" y="121"/>
                    </a:cubicBezTo>
                    <a:cubicBezTo>
                      <a:pt x="1633" y="121"/>
                      <a:pt x="1633" y="121"/>
                      <a:pt x="1633" y="121"/>
                    </a:cubicBezTo>
                    <a:cubicBezTo>
                      <a:pt x="1633" y="121"/>
                      <a:pt x="1633" y="121"/>
                      <a:pt x="1633" y="121"/>
                    </a:cubicBezTo>
                    <a:cubicBezTo>
                      <a:pt x="1633" y="122"/>
                      <a:pt x="1633" y="122"/>
                      <a:pt x="1633" y="122"/>
                    </a:cubicBezTo>
                    <a:cubicBezTo>
                      <a:pt x="1632" y="122"/>
                      <a:pt x="1631" y="122"/>
                      <a:pt x="1630" y="122"/>
                    </a:cubicBezTo>
                    <a:cubicBezTo>
                      <a:pt x="1630" y="121"/>
                      <a:pt x="1630" y="122"/>
                      <a:pt x="1630" y="121"/>
                    </a:cubicBezTo>
                    <a:cubicBezTo>
                      <a:pt x="1629" y="121"/>
                      <a:pt x="1628" y="122"/>
                      <a:pt x="1626" y="121"/>
                    </a:cubicBezTo>
                    <a:cubicBezTo>
                      <a:pt x="1626" y="121"/>
                      <a:pt x="1626" y="121"/>
                      <a:pt x="1626" y="121"/>
                    </a:cubicBezTo>
                    <a:cubicBezTo>
                      <a:pt x="1625" y="121"/>
                      <a:pt x="1625" y="121"/>
                      <a:pt x="1625" y="121"/>
                    </a:cubicBezTo>
                    <a:cubicBezTo>
                      <a:pt x="1625" y="121"/>
                      <a:pt x="1625" y="121"/>
                      <a:pt x="1625" y="121"/>
                    </a:cubicBezTo>
                    <a:cubicBezTo>
                      <a:pt x="1624" y="120"/>
                      <a:pt x="1621" y="122"/>
                      <a:pt x="1620" y="122"/>
                    </a:cubicBezTo>
                    <a:cubicBezTo>
                      <a:pt x="1618" y="123"/>
                      <a:pt x="1617" y="121"/>
                      <a:pt x="1615" y="121"/>
                    </a:cubicBezTo>
                    <a:cubicBezTo>
                      <a:pt x="1615" y="122"/>
                      <a:pt x="1615" y="122"/>
                      <a:pt x="1615" y="122"/>
                    </a:cubicBezTo>
                    <a:cubicBezTo>
                      <a:pt x="1614" y="122"/>
                      <a:pt x="1614" y="122"/>
                      <a:pt x="1614" y="122"/>
                    </a:cubicBezTo>
                    <a:cubicBezTo>
                      <a:pt x="1614" y="122"/>
                      <a:pt x="1614" y="122"/>
                      <a:pt x="1614" y="122"/>
                    </a:cubicBezTo>
                    <a:cubicBezTo>
                      <a:pt x="1613" y="122"/>
                      <a:pt x="1612" y="123"/>
                      <a:pt x="1611" y="123"/>
                    </a:cubicBezTo>
                    <a:cubicBezTo>
                      <a:pt x="1611" y="123"/>
                      <a:pt x="1611" y="123"/>
                      <a:pt x="1611" y="123"/>
                    </a:cubicBezTo>
                    <a:cubicBezTo>
                      <a:pt x="1609" y="123"/>
                      <a:pt x="1609" y="123"/>
                      <a:pt x="1609" y="123"/>
                    </a:cubicBezTo>
                    <a:cubicBezTo>
                      <a:pt x="1609" y="123"/>
                      <a:pt x="1609" y="123"/>
                      <a:pt x="1609" y="123"/>
                    </a:cubicBezTo>
                    <a:cubicBezTo>
                      <a:pt x="1607" y="123"/>
                      <a:pt x="1605" y="123"/>
                      <a:pt x="1603" y="123"/>
                    </a:cubicBezTo>
                    <a:cubicBezTo>
                      <a:pt x="1603" y="123"/>
                      <a:pt x="1603" y="123"/>
                      <a:pt x="1603" y="123"/>
                    </a:cubicBezTo>
                    <a:cubicBezTo>
                      <a:pt x="1602" y="123"/>
                      <a:pt x="1602" y="123"/>
                      <a:pt x="1602" y="123"/>
                    </a:cubicBezTo>
                    <a:cubicBezTo>
                      <a:pt x="1602" y="124"/>
                      <a:pt x="1602" y="124"/>
                      <a:pt x="1602" y="124"/>
                    </a:cubicBezTo>
                    <a:cubicBezTo>
                      <a:pt x="1599" y="124"/>
                      <a:pt x="1599" y="124"/>
                      <a:pt x="1599" y="124"/>
                    </a:cubicBezTo>
                    <a:cubicBezTo>
                      <a:pt x="1599" y="123"/>
                      <a:pt x="1599" y="123"/>
                      <a:pt x="1599" y="123"/>
                    </a:cubicBezTo>
                    <a:cubicBezTo>
                      <a:pt x="1598" y="124"/>
                      <a:pt x="1597" y="124"/>
                      <a:pt x="1597" y="124"/>
                    </a:cubicBezTo>
                    <a:cubicBezTo>
                      <a:pt x="1597" y="123"/>
                      <a:pt x="1597" y="123"/>
                      <a:pt x="1597" y="123"/>
                    </a:cubicBezTo>
                    <a:cubicBezTo>
                      <a:pt x="1595" y="123"/>
                      <a:pt x="1595" y="123"/>
                      <a:pt x="1595" y="123"/>
                    </a:cubicBezTo>
                    <a:cubicBezTo>
                      <a:pt x="1595" y="123"/>
                      <a:pt x="1595" y="123"/>
                      <a:pt x="1595" y="123"/>
                    </a:cubicBezTo>
                    <a:cubicBezTo>
                      <a:pt x="1595" y="123"/>
                      <a:pt x="1595" y="123"/>
                      <a:pt x="1595" y="123"/>
                    </a:cubicBezTo>
                    <a:cubicBezTo>
                      <a:pt x="1595" y="123"/>
                      <a:pt x="1595" y="123"/>
                      <a:pt x="1595" y="123"/>
                    </a:cubicBezTo>
                    <a:cubicBezTo>
                      <a:pt x="1594" y="123"/>
                      <a:pt x="1594" y="123"/>
                      <a:pt x="1594" y="123"/>
                    </a:cubicBezTo>
                    <a:cubicBezTo>
                      <a:pt x="1594" y="124"/>
                      <a:pt x="1594" y="124"/>
                      <a:pt x="1594" y="124"/>
                    </a:cubicBezTo>
                    <a:cubicBezTo>
                      <a:pt x="1593" y="124"/>
                      <a:pt x="1593" y="124"/>
                      <a:pt x="1593" y="124"/>
                    </a:cubicBezTo>
                    <a:cubicBezTo>
                      <a:pt x="1594" y="122"/>
                      <a:pt x="1595" y="120"/>
                      <a:pt x="1597" y="119"/>
                    </a:cubicBezTo>
                    <a:cubicBezTo>
                      <a:pt x="1597" y="119"/>
                      <a:pt x="1597" y="118"/>
                      <a:pt x="1597" y="118"/>
                    </a:cubicBezTo>
                    <a:cubicBezTo>
                      <a:pt x="1595" y="118"/>
                      <a:pt x="1595" y="118"/>
                      <a:pt x="1595" y="118"/>
                    </a:cubicBezTo>
                    <a:cubicBezTo>
                      <a:pt x="1595" y="116"/>
                      <a:pt x="1595" y="116"/>
                      <a:pt x="1595" y="116"/>
                    </a:cubicBezTo>
                    <a:cubicBezTo>
                      <a:pt x="1595" y="116"/>
                      <a:pt x="1595" y="116"/>
                      <a:pt x="1595" y="116"/>
                    </a:cubicBezTo>
                    <a:cubicBezTo>
                      <a:pt x="1595" y="115"/>
                      <a:pt x="1595" y="115"/>
                      <a:pt x="1595" y="115"/>
                    </a:cubicBezTo>
                    <a:cubicBezTo>
                      <a:pt x="1596" y="115"/>
                      <a:pt x="1596" y="115"/>
                      <a:pt x="1596" y="115"/>
                    </a:cubicBezTo>
                    <a:cubicBezTo>
                      <a:pt x="1596" y="116"/>
                      <a:pt x="1597" y="116"/>
                      <a:pt x="1597" y="117"/>
                    </a:cubicBezTo>
                    <a:cubicBezTo>
                      <a:pt x="1599" y="117"/>
                      <a:pt x="1598" y="116"/>
                      <a:pt x="1599" y="115"/>
                    </a:cubicBezTo>
                    <a:cubicBezTo>
                      <a:pt x="1599" y="113"/>
                      <a:pt x="1599" y="113"/>
                      <a:pt x="1597" y="112"/>
                    </a:cubicBezTo>
                    <a:cubicBezTo>
                      <a:pt x="1597" y="112"/>
                      <a:pt x="1597" y="112"/>
                      <a:pt x="1597" y="112"/>
                    </a:cubicBezTo>
                    <a:cubicBezTo>
                      <a:pt x="1596" y="112"/>
                      <a:pt x="1596" y="112"/>
                      <a:pt x="1596" y="112"/>
                    </a:cubicBezTo>
                    <a:cubicBezTo>
                      <a:pt x="1596" y="112"/>
                      <a:pt x="1596" y="112"/>
                      <a:pt x="1596" y="112"/>
                    </a:cubicBezTo>
                    <a:cubicBezTo>
                      <a:pt x="1596" y="112"/>
                      <a:pt x="1596" y="112"/>
                      <a:pt x="1596" y="112"/>
                    </a:cubicBezTo>
                    <a:cubicBezTo>
                      <a:pt x="1596" y="111"/>
                      <a:pt x="1596" y="111"/>
                      <a:pt x="1596" y="111"/>
                    </a:cubicBezTo>
                    <a:cubicBezTo>
                      <a:pt x="1595" y="112"/>
                      <a:pt x="1594" y="112"/>
                      <a:pt x="1594" y="112"/>
                    </a:cubicBezTo>
                    <a:cubicBezTo>
                      <a:pt x="1593" y="111"/>
                      <a:pt x="1593" y="111"/>
                      <a:pt x="1593" y="111"/>
                    </a:cubicBezTo>
                    <a:cubicBezTo>
                      <a:pt x="1592" y="111"/>
                      <a:pt x="1590" y="110"/>
                      <a:pt x="1589" y="110"/>
                    </a:cubicBezTo>
                    <a:cubicBezTo>
                      <a:pt x="1589" y="111"/>
                      <a:pt x="1589" y="111"/>
                      <a:pt x="1589" y="111"/>
                    </a:cubicBezTo>
                    <a:cubicBezTo>
                      <a:pt x="1588" y="111"/>
                      <a:pt x="1587" y="110"/>
                      <a:pt x="1586" y="111"/>
                    </a:cubicBezTo>
                    <a:cubicBezTo>
                      <a:pt x="1584" y="111"/>
                      <a:pt x="1585" y="112"/>
                      <a:pt x="1584" y="113"/>
                    </a:cubicBezTo>
                    <a:cubicBezTo>
                      <a:pt x="1584" y="113"/>
                      <a:pt x="1584" y="113"/>
                      <a:pt x="1584" y="113"/>
                    </a:cubicBezTo>
                    <a:cubicBezTo>
                      <a:pt x="1584" y="114"/>
                      <a:pt x="1584" y="114"/>
                      <a:pt x="1583" y="114"/>
                    </a:cubicBezTo>
                    <a:cubicBezTo>
                      <a:pt x="1583" y="115"/>
                      <a:pt x="1582" y="115"/>
                      <a:pt x="1582" y="116"/>
                    </a:cubicBezTo>
                    <a:cubicBezTo>
                      <a:pt x="1582" y="116"/>
                      <a:pt x="1582" y="116"/>
                      <a:pt x="1582" y="116"/>
                    </a:cubicBezTo>
                    <a:cubicBezTo>
                      <a:pt x="1582" y="116"/>
                      <a:pt x="1582" y="116"/>
                      <a:pt x="1582" y="116"/>
                    </a:cubicBezTo>
                    <a:cubicBezTo>
                      <a:pt x="1581" y="117"/>
                      <a:pt x="1581" y="117"/>
                      <a:pt x="1581" y="118"/>
                    </a:cubicBezTo>
                    <a:cubicBezTo>
                      <a:pt x="1581" y="118"/>
                      <a:pt x="1581" y="118"/>
                      <a:pt x="1581" y="118"/>
                    </a:cubicBezTo>
                    <a:cubicBezTo>
                      <a:pt x="1581" y="118"/>
                      <a:pt x="1581" y="118"/>
                      <a:pt x="1581" y="118"/>
                    </a:cubicBezTo>
                    <a:cubicBezTo>
                      <a:pt x="1579" y="118"/>
                      <a:pt x="1579" y="118"/>
                      <a:pt x="1579" y="118"/>
                    </a:cubicBezTo>
                    <a:cubicBezTo>
                      <a:pt x="1579" y="119"/>
                      <a:pt x="1579" y="119"/>
                      <a:pt x="1579" y="119"/>
                    </a:cubicBezTo>
                    <a:cubicBezTo>
                      <a:pt x="1578" y="120"/>
                      <a:pt x="1576" y="119"/>
                      <a:pt x="1576" y="119"/>
                    </a:cubicBezTo>
                    <a:cubicBezTo>
                      <a:pt x="1575" y="119"/>
                      <a:pt x="1575" y="119"/>
                      <a:pt x="1575" y="119"/>
                    </a:cubicBezTo>
                    <a:cubicBezTo>
                      <a:pt x="1576" y="118"/>
                      <a:pt x="1576" y="118"/>
                      <a:pt x="1576" y="118"/>
                    </a:cubicBezTo>
                    <a:cubicBezTo>
                      <a:pt x="1577" y="118"/>
                      <a:pt x="1577" y="118"/>
                      <a:pt x="1578" y="117"/>
                    </a:cubicBezTo>
                    <a:cubicBezTo>
                      <a:pt x="1577" y="116"/>
                      <a:pt x="1577" y="117"/>
                      <a:pt x="1577" y="116"/>
                    </a:cubicBezTo>
                    <a:cubicBezTo>
                      <a:pt x="1576" y="116"/>
                      <a:pt x="1576" y="116"/>
                      <a:pt x="1576" y="116"/>
                    </a:cubicBezTo>
                    <a:cubicBezTo>
                      <a:pt x="1576" y="115"/>
                      <a:pt x="1576" y="115"/>
                      <a:pt x="1576" y="115"/>
                    </a:cubicBezTo>
                    <a:cubicBezTo>
                      <a:pt x="1577" y="115"/>
                      <a:pt x="1578" y="115"/>
                      <a:pt x="1579" y="115"/>
                    </a:cubicBezTo>
                    <a:cubicBezTo>
                      <a:pt x="1579" y="114"/>
                      <a:pt x="1579" y="113"/>
                      <a:pt x="1580" y="112"/>
                    </a:cubicBezTo>
                    <a:cubicBezTo>
                      <a:pt x="1580" y="112"/>
                      <a:pt x="1580" y="112"/>
                      <a:pt x="1580" y="112"/>
                    </a:cubicBezTo>
                    <a:cubicBezTo>
                      <a:pt x="1580" y="112"/>
                      <a:pt x="1580" y="112"/>
                      <a:pt x="1580" y="112"/>
                    </a:cubicBezTo>
                    <a:cubicBezTo>
                      <a:pt x="1581" y="112"/>
                      <a:pt x="1581" y="112"/>
                      <a:pt x="1581" y="112"/>
                    </a:cubicBezTo>
                    <a:cubicBezTo>
                      <a:pt x="1581" y="113"/>
                      <a:pt x="1581" y="113"/>
                      <a:pt x="1581" y="113"/>
                    </a:cubicBezTo>
                    <a:cubicBezTo>
                      <a:pt x="1581" y="113"/>
                      <a:pt x="1580" y="113"/>
                      <a:pt x="1580" y="113"/>
                    </a:cubicBezTo>
                    <a:cubicBezTo>
                      <a:pt x="1580" y="114"/>
                      <a:pt x="1580" y="114"/>
                      <a:pt x="1580" y="114"/>
                    </a:cubicBezTo>
                    <a:cubicBezTo>
                      <a:pt x="1581" y="114"/>
                      <a:pt x="1581" y="114"/>
                      <a:pt x="1582" y="114"/>
                    </a:cubicBezTo>
                    <a:cubicBezTo>
                      <a:pt x="1582" y="113"/>
                      <a:pt x="1582" y="113"/>
                      <a:pt x="1582" y="111"/>
                    </a:cubicBezTo>
                    <a:cubicBezTo>
                      <a:pt x="1582" y="111"/>
                      <a:pt x="1581" y="111"/>
                      <a:pt x="1581" y="111"/>
                    </a:cubicBezTo>
                    <a:cubicBezTo>
                      <a:pt x="1581" y="111"/>
                      <a:pt x="1581" y="111"/>
                      <a:pt x="1581" y="111"/>
                    </a:cubicBezTo>
                    <a:cubicBezTo>
                      <a:pt x="1578" y="111"/>
                      <a:pt x="1578" y="111"/>
                      <a:pt x="1578" y="111"/>
                    </a:cubicBezTo>
                    <a:cubicBezTo>
                      <a:pt x="1578" y="112"/>
                      <a:pt x="1578" y="112"/>
                      <a:pt x="1578" y="112"/>
                    </a:cubicBezTo>
                    <a:cubicBezTo>
                      <a:pt x="1576" y="112"/>
                      <a:pt x="1574" y="112"/>
                      <a:pt x="1574" y="112"/>
                    </a:cubicBezTo>
                    <a:cubicBezTo>
                      <a:pt x="1573" y="112"/>
                      <a:pt x="1573" y="112"/>
                      <a:pt x="1572" y="112"/>
                    </a:cubicBezTo>
                    <a:cubicBezTo>
                      <a:pt x="1572" y="111"/>
                      <a:pt x="1572" y="110"/>
                      <a:pt x="1572" y="109"/>
                    </a:cubicBezTo>
                    <a:cubicBezTo>
                      <a:pt x="1572" y="109"/>
                      <a:pt x="1572" y="109"/>
                      <a:pt x="1572" y="109"/>
                    </a:cubicBezTo>
                    <a:cubicBezTo>
                      <a:pt x="1572" y="109"/>
                      <a:pt x="1572" y="109"/>
                      <a:pt x="1573" y="109"/>
                    </a:cubicBezTo>
                    <a:cubicBezTo>
                      <a:pt x="1573" y="109"/>
                      <a:pt x="1573" y="109"/>
                      <a:pt x="1573" y="109"/>
                    </a:cubicBezTo>
                    <a:cubicBezTo>
                      <a:pt x="1574" y="109"/>
                      <a:pt x="1574" y="109"/>
                      <a:pt x="1574" y="109"/>
                    </a:cubicBezTo>
                    <a:cubicBezTo>
                      <a:pt x="1574" y="110"/>
                      <a:pt x="1574" y="110"/>
                      <a:pt x="1574" y="110"/>
                    </a:cubicBezTo>
                    <a:cubicBezTo>
                      <a:pt x="1577" y="110"/>
                      <a:pt x="1577" y="110"/>
                      <a:pt x="1577" y="110"/>
                    </a:cubicBezTo>
                    <a:cubicBezTo>
                      <a:pt x="1577" y="109"/>
                      <a:pt x="1577" y="109"/>
                      <a:pt x="1576" y="109"/>
                    </a:cubicBezTo>
                    <a:cubicBezTo>
                      <a:pt x="1576" y="109"/>
                      <a:pt x="1576" y="109"/>
                      <a:pt x="1576" y="109"/>
                    </a:cubicBezTo>
                    <a:cubicBezTo>
                      <a:pt x="1576" y="109"/>
                      <a:pt x="1575" y="108"/>
                      <a:pt x="1574" y="108"/>
                    </a:cubicBezTo>
                    <a:cubicBezTo>
                      <a:pt x="1574" y="108"/>
                      <a:pt x="1574" y="108"/>
                      <a:pt x="1574" y="108"/>
                    </a:cubicBezTo>
                    <a:cubicBezTo>
                      <a:pt x="1572" y="108"/>
                      <a:pt x="1572" y="108"/>
                      <a:pt x="1572" y="108"/>
                    </a:cubicBezTo>
                    <a:cubicBezTo>
                      <a:pt x="1572" y="108"/>
                      <a:pt x="1572" y="108"/>
                      <a:pt x="1572" y="108"/>
                    </a:cubicBezTo>
                    <a:cubicBezTo>
                      <a:pt x="1571" y="108"/>
                      <a:pt x="1571" y="108"/>
                      <a:pt x="1571" y="108"/>
                    </a:cubicBezTo>
                    <a:cubicBezTo>
                      <a:pt x="1571" y="107"/>
                      <a:pt x="1571" y="107"/>
                      <a:pt x="1571" y="107"/>
                    </a:cubicBezTo>
                    <a:cubicBezTo>
                      <a:pt x="1569" y="107"/>
                      <a:pt x="1568" y="107"/>
                      <a:pt x="1567" y="108"/>
                    </a:cubicBezTo>
                    <a:cubicBezTo>
                      <a:pt x="1567" y="107"/>
                      <a:pt x="1567" y="107"/>
                      <a:pt x="1567" y="107"/>
                    </a:cubicBezTo>
                    <a:cubicBezTo>
                      <a:pt x="1565" y="107"/>
                      <a:pt x="1565" y="107"/>
                      <a:pt x="1565" y="107"/>
                    </a:cubicBezTo>
                    <a:cubicBezTo>
                      <a:pt x="1565" y="107"/>
                      <a:pt x="1565" y="107"/>
                      <a:pt x="1565" y="107"/>
                    </a:cubicBezTo>
                    <a:cubicBezTo>
                      <a:pt x="1564" y="107"/>
                      <a:pt x="1564" y="107"/>
                      <a:pt x="1564" y="107"/>
                    </a:cubicBezTo>
                    <a:cubicBezTo>
                      <a:pt x="1564" y="107"/>
                      <a:pt x="1564" y="107"/>
                      <a:pt x="1564" y="107"/>
                    </a:cubicBezTo>
                    <a:cubicBezTo>
                      <a:pt x="1561" y="107"/>
                      <a:pt x="1561" y="107"/>
                      <a:pt x="1561" y="107"/>
                    </a:cubicBezTo>
                    <a:cubicBezTo>
                      <a:pt x="1561" y="106"/>
                      <a:pt x="1561" y="106"/>
                      <a:pt x="1561" y="106"/>
                    </a:cubicBezTo>
                    <a:cubicBezTo>
                      <a:pt x="1560" y="106"/>
                      <a:pt x="1560" y="106"/>
                      <a:pt x="1560" y="106"/>
                    </a:cubicBezTo>
                    <a:cubicBezTo>
                      <a:pt x="1560" y="106"/>
                      <a:pt x="1560" y="106"/>
                      <a:pt x="1560" y="106"/>
                    </a:cubicBezTo>
                    <a:cubicBezTo>
                      <a:pt x="1559" y="106"/>
                      <a:pt x="1559" y="106"/>
                      <a:pt x="1559" y="106"/>
                    </a:cubicBezTo>
                    <a:cubicBezTo>
                      <a:pt x="1559" y="106"/>
                      <a:pt x="1559" y="106"/>
                      <a:pt x="1559" y="106"/>
                    </a:cubicBezTo>
                    <a:cubicBezTo>
                      <a:pt x="1558" y="106"/>
                      <a:pt x="1558" y="106"/>
                      <a:pt x="1558" y="106"/>
                    </a:cubicBezTo>
                    <a:cubicBezTo>
                      <a:pt x="1558" y="105"/>
                      <a:pt x="1557" y="105"/>
                      <a:pt x="1557" y="104"/>
                    </a:cubicBezTo>
                    <a:cubicBezTo>
                      <a:pt x="1554" y="104"/>
                      <a:pt x="1554" y="104"/>
                      <a:pt x="1554" y="104"/>
                    </a:cubicBezTo>
                    <a:cubicBezTo>
                      <a:pt x="1554" y="106"/>
                      <a:pt x="1554" y="105"/>
                      <a:pt x="1555" y="105"/>
                    </a:cubicBezTo>
                    <a:cubicBezTo>
                      <a:pt x="1555" y="105"/>
                      <a:pt x="1555" y="106"/>
                      <a:pt x="1556" y="106"/>
                    </a:cubicBezTo>
                    <a:cubicBezTo>
                      <a:pt x="1556" y="107"/>
                      <a:pt x="1556" y="107"/>
                      <a:pt x="1555" y="107"/>
                    </a:cubicBezTo>
                    <a:cubicBezTo>
                      <a:pt x="1554" y="108"/>
                      <a:pt x="1552" y="108"/>
                      <a:pt x="1551" y="107"/>
                    </a:cubicBezTo>
                    <a:cubicBezTo>
                      <a:pt x="1551" y="108"/>
                      <a:pt x="1551" y="108"/>
                      <a:pt x="1551" y="108"/>
                    </a:cubicBezTo>
                    <a:cubicBezTo>
                      <a:pt x="1550" y="108"/>
                      <a:pt x="1550" y="108"/>
                      <a:pt x="1550" y="108"/>
                    </a:cubicBezTo>
                    <a:cubicBezTo>
                      <a:pt x="1550" y="109"/>
                      <a:pt x="1550" y="109"/>
                      <a:pt x="1550" y="109"/>
                    </a:cubicBezTo>
                    <a:cubicBezTo>
                      <a:pt x="1551" y="109"/>
                      <a:pt x="1551" y="110"/>
                      <a:pt x="1552" y="110"/>
                    </a:cubicBezTo>
                    <a:cubicBezTo>
                      <a:pt x="1552" y="110"/>
                      <a:pt x="1552" y="110"/>
                      <a:pt x="1552" y="110"/>
                    </a:cubicBezTo>
                    <a:cubicBezTo>
                      <a:pt x="1553" y="110"/>
                      <a:pt x="1553" y="109"/>
                      <a:pt x="1555" y="110"/>
                    </a:cubicBezTo>
                    <a:cubicBezTo>
                      <a:pt x="1555" y="110"/>
                      <a:pt x="1555" y="110"/>
                      <a:pt x="1555" y="110"/>
                    </a:cubicBezTo>
                    <a:cubicBezTo>
                      <a:pt x="1555" y="111"/>
                      <a:pt x="1555" y="111"/>
                      <a:pt x="1555" y="111"/>
                    </a:cubicBezTo>
                    <a:cubicBezTo>
                      <a:pt x="1554" y="111"/>
                      <a:pt x="1554" y="111"/>
                      <a:pt x="1553" y="111"/>
                    </a:cubicBezTo>
                    <a:cubicBezTo>
                      <a:pt x="1553" y="110"/>
                      <a:pt x="1553" y="110"/>
                      <a:pt x="1553" y="110"/>
                    </a:cubicBezTo>
                    <a:cubicBezTo>
                      <a:pt x="1552" y="110"/>
                      <a:pt x="1551" y="111"/>
                      <a:pt x="1550" y="111"/>
                    </a:cubicBezTo>
                    <a:cubicBezTo>
                      <a:pt x="1550" y="111"/>
                      <a:pt x="1550" y="111"/>
                      <a:pt x="1550" y="112"/>
                    </a:cubicBezTo>
                    <a:cubicBezTo>
                      <a:pt x="1549" y="114"/>
                      <a:pt x="1550" y="115"/>
                      <a:pt x="1551" y="116"/>
                    </a:cubicBezTo>
                    <a:cubicBezTo>
                      <a:pt x="1551" y="117"/>
                      <a:pt x="1551" y="118"/>
                      <a:pt x="1551" y="118"/>
                    </a:cubicBezTo>
                    <a:cubicBezTo>
                      <a:pt x="1549" y="118"/>
                      <a:pt x="1549" y="118"/>
                      <a:pt x="1549" y="118"/>
                    </a:cubicBezTo>
                    <a:cubicBezTo>
                      <a:pt x="1549" y="118"/>
                      <a:pt x="1549" y="117"/>
                      <a:pt x="1547" y="118"/>
                    </a:cubicBezTo>
                    <a:cubicBezTo>
                      <a:pt x="1547" y="118"/>
                      <a:pt x="1547" y="118"/>
                      <a:pt x="1547" y="118"/>
                    </a:cubicBezTo>
                    <a:cubicBezTo>
                      <a:pt x="1546" y="118"/>
                      <a:pt x="1546" y="118"/>
                      <a:pt x="1546" y="118"/>
                    </a:cubicBezTo>
                    <a:cubicBezTo>
                      <a:pt x="1546" y="118"/>
                      <a:pt x="1546" y="118"/>
                      <a:pt x="1547" y="118"/>
                    </a:cubicBezTo>
                    <a:cubicBezTo>
                      <a:pt x="1547" y="117"/>
                      <a:pt x="1546" y="116"/>
                      <a:pt x="1546" y="116"/>
                    </a:cubicBezTo>
                    <a:cubicBezTo>
                      <a:pt x="1546" y="116"/>
                      <a:pt x="1546" y="116"/>
                      <a:pt x="1546" y="116"/>
                    </a:cubicBezTo>
                    <a:cubicBezTo>
                      <a:pt x="1546" y="116"/>
                      <a:pt x="1545" y="116"/>
                      <a:pt x="1545" y="116"/>
                    </a:cubicBezTo>
                    <a:cubicBezTo>
                      <a:pt x="1545" y="116"/>
                      <a:pt x="1545" y="116"/>
                      <a:pt x="1545" y="116"/>
                    </a:cubicBezTo>
                    <a:cubicBezTo>
                      <a:pt x="1544" y="116"/>
                      <a:pt x="1544" y="116"/>
                      <a:pt x="1544" y="116"/>
                    </a:cubicBezTo>
                    <a:cubicBezTo>
                      <a:pt x="1543" y="117"/>
                      <a:pt x="1544" y="117"/>
                      <a:pt x="1543" y="117"/>
                    </a:cubicBezTo>
                    <a:cubicBezTo>
                      <a:pt x="1543" y="118"/>
                      <a:pt x="1543" y="118"/>
                      <a:pt x="1544" y="119"/>
                    </a:cubicBezTo>
                    <a:cubicBezTo>
                      <a:pt x="1544" y="119"/>
                      <a:pt x="1543" y="119"/>
                      <a:pt x="1542" y="120"/>
                    </a:cubicBezTo>
                    <a:cubicBezTo>
                      <a:pt x="1542" y="120"/>
                      <a:pt x="1542" y="120"/>
                      <a:pt x="1542" y="120"/>
                    </a:cubicBezTo>
                    <a:cubicBezTo>
                      <a:pt x="1542" y="120"/>
                      <a:pt x="1542" y="120"/>
                      <a:pt x="1542" y="120"/>
                    </a:cubicBezTo>
                    <a:cubicBezTo>
                      <a:pt x="1542" y="120"/>
                      <a:pt x="1541" y="119"/>
                      <a:pt x="1540" y="120"/>
                    </a:cubicBezTo>
                    <a:cubicBezTo>
                      <a:pt x="1540" y="120"/>
                      <a:pt x="1540" y="120"/>
                      <a:pt x="1539" y="120"/>
                    </a:cubicBezTo>
                    <a:cubicBezTo>
                      <a:pt x="1539" y="120"/>
                      <a:pt x="1539" y="120"/>
                      <a:pt x="1539" y="119"/>
                    </a:cubicBezTo>
                    <a:cubicBezTo>
                      <a:pt x="1537" y="119"/>
                      <a:pt x="1537" y="119"/>
                      <a:pt x="1537" y="119"/>
                    </a:cubicBezTo>
                    <a:cubicBezTo>
                      <a:pt x="1537" y="119"/>
                      <a:pt x="1537" y="119"/>
                      <a:pt x="1537" y="119"/>
                    </a:cubicBezTo>
                    <a:cubicBezTo>
                      <a:pt x="1537" y="119"/>
                      <a:pt x="1536" y="118"/>
                      <a:pt x="1536" y="118"/>
                    </a:cubicBezTo>
                    <a:cubicBezTo>
                      <a:pt x="1536" y="118"/>
                      <a:pt x="1536" y="118"/>
                      <a:pt x="1535" y="117"/>
                    </a:cubicBezTo>
                    <a:cubicBezTo>
                      <a:pt x="1535" y="117"/>
                      <a:pt x="1535" y="117"/>
                      <a:pt x="1535" y="117"/>
                    </a:cubicBezTo>
                    <a:cubicBezTo>
                      <a:pt x="1534" y="117"/>
                      <a:pt x="1534" y="117"/>
                      <a:pt x="1534" y="117"/>
                    </a:cubicBezTo>
                    <a:cubicBezTo>
                      <a:pt x="1533" y="117"/>
                      <a:pt x="1533" y="117"/>
                      <a:pt x="1533" y="117"/>
                    </a:cubicBezTo>
                    <a:cubicBezTo>
                      <a:pt x="1533" y="116"/>
                      <a:pt x="1532" y="116"/>
                      <a:pt x="1532" y="115"/>
                    </a:cubicBezTo>
                    <a:cubicBezTo>
                      <a:pt x="1531" y="114"/>
                      <a:pt x="1530" y="116"/>
                      <a:pt x="1529" y="114"/>
                    </a:cubicBezTo>
                    <a:cubicBezTo>
                      <a:pt x="1528" y="114"/>
                      <a:pt x="1527" y="114"/>
                      <a:pt x="1527" y="115"/>
                    </a:cubicBezTo>
                    <a:cubicBezTo>
                      <a:pt x="1526" y="115"/>
                      <a:pt x="1526" y="115"/>
                      <a:pt x="1526" y="116"/>
                    </a:cubicBezTo>
                    <a:cubicBezTo>
                      <a:pt x="1526" y="116"/>
                      <a:pt x="1525" y="116"/>
                      <a:pt x="1525" y="116"/>
                    </a:cubicBezTo>
                    <a:cubicBezTo>
                      <a:pt x="1525" y="116"/>
                      <a:pt x="1524" y="117"/>
                      <a:pt x="1524" y="117"/>
                    </a:cubicBezTo>
                    <a:cubicBezTo>
                      <a:pt x="1523" y="117"/>
                      <a:pt x="1522" y="117"/>
                      <a:pt x="1522" y="117"/>
                    </a:cubicBezTo>
                    <a:cubicBezTo>
                      <a:pt x="1521" y="117"/>
                      <a:pt x="1521" y="118"/>
                      <a:pt x="1521" y="118"/>
                    </a:cubicBezTo>
                    <a:cubicBezTo>
                      <a:pt x="1521" y="118"/>
                      <a:pt x="1520" y="118"/>
                      <a:pt x="1520" y="118"/>
                    </a:cubicBezTo>
                    <a:cubicBezTo>
                      <a:pt x="1520" y="117"/>
                      <a:pt x="1520" y="116"/>
                      <a:pt x="1520" y="115"/>
                    </a:cubicBezTo>
                    <a:cubicBezTo>
                      <a:pt x="1519" y="115"/>
                      <a:pt x="1519" y="114"/>
                      <a:pt x="1518" y="114"/>
                    </a:cubicBezTo>
                    <a:cubicBezTo>
                      <a:pt x="1518" y="112"/>
                      <a:pt x="1518" y="112"/>
                      <a:pt x="1518" y="112"/>
                    </a:cubicBezTo>
                    <a:cubicBezTo>
                      <a:pt x="1518" y="112"/>
                      <a:pt x="1518" y="112"/>
                      <a:pt x="1518" y="112"/>
                    </a:cubicBezTo>
                    <a:cubicBezTo>
                      <a:pt x="1518" y="112"/>
                      <a:pt x="1518" y="112"/>
                      <a:pt x="1518" y="112"/>
                    </a:cubicBezTo>
                    <a:cubicBezTo>
                      <a:pt x="1518" y="112"/>
                      <a:pt x="1518" y="112"/>
                      <a:pt x="1518" y="112"/>
                    </a:cubicBezTo>
                    <a:cubicBezTo>
                      <a:pt x="1517" y="113"/>
                      <a:pt x="1517" y="114"/>
                      <a:pt x="1516" y="115"/>
                    </a:cubicBezTo>
                    <a:cubicBezTo>
                      <a:pt x="1516" y="115"/>
                      <a:pt x="1516" y="115"/>
                      <a:pt x="1516" y="115"/>
                    </a:cubicBezTo>
                    <a:cubicBezTo>
                      <a:pt x="1515" y="116"/>
                      <a:pt x="1516" y="117"/>
                      <a:pt x="1516" y="118"/>
                    </a:cubicBezTo>
                    <a:cubicBezTo>
                      <a:pt x="1516" y="118"/>
                      <a:pt x="1515" y="118"/>
                      <a:pt x="1515" y="118"/>
                    </a:cubicBezTo>
                    <a:cubicBezTo>
                      <a:pt x="1515" y="122"/>
                      <a:pt x="1515" y="122"/>
                      <a:pt x="1515" y="122"/>
                    </a:cubicBezTo>
                    <a:cubicBezTo>
                      <a:pt x="1514" y="123"/>
                      <a:pt x="1512" y="124"/>
                      <a:pt x="1512" y="126"/>
                    </a:cubicBezTo>
                    <a:cubicBezTo>
                      <a:pt x="1511" y="126"/>
                      <a:pt x="1511" y="126"/>
                      <a:pt x="1510" y="127"/>
                    </a:cubicBezTo>
                    <a:cubicBezTo>
                      <a:pt x="1510" y="126"/>
                      <a:pt x="1510" y="126"/>
                      <a:pt x="1510" y="126"/>
                    </a:cubicBezTo>
                    <a:cubicBezTo>
                      <a:pt x="1510" y="124"/>
                      <a:pt x="1510" y="124"/>
                      <a:pt x="1511" y="122"/>
                    </a:cubicBezTo>
                    <a:cubicBezTo>
                      <a:pt x="1510" y="122"/>
                      <a:pt x="1510" y="122"/>
                      <a:pt x="1510" y="122"/>
                    </a:cubicBezTo>
                    <a:cubicBezTo>
                      <a:pt x="1510" y="123"/>
                      <a:pt x="1510" y="123"/>
                      <a:pt x="1510" y="123"/>
                    </a:cubicBezTo>
                    <a:cubicBezTo>
                      <a:pt x="1508" y="123"/>
                      <a:pt x="1508" y="123"/>
                      <a:pt x="1507" y="122"/>
                    </a:cubicBezTo>
                    <a:cubicBezTo>
                      <a:pt x="1507" y="121"/>
                      <a:pt x="1506" y="121"/>
                      <a:pt x="1506" y="121"/>
                    </a:cubicBezTo>
                    <a:cubicBezTo>
                      <a:pt x="1504" y="121"/>
                      <a:pt x="1504" y="121"/>
                      <a:pt x="1502" y="121"/>
                    </a:cubicBezTo>
                    <a:cubicBezTo>
                      <a:pt x="1502" y="121"/>
                      <a:pt x="1502" y="121"/>
                      <a:pt x="1502" y="121"/>
                    </a:cubicBezTo>
                    <a:cubicBezTo>
                      <a:pt x="1502" y="121"/>
                      <a:pt x="1502" y="121"/>
                      <a:pt x="1502" y="121"/>
                    </a:cubicBezTo>
                    <a:cubicBezTo>
                      <a:pt x="1501" y="120"/>
                      <a:pt x="1501" y="119"/>
                      <a:pt x="1500" y="118"/>
                    </a:cubicBezTo>
                    <a:cubicBezTo>
                      <a:pt x="1499" y="119"/>
                      <a:pt x="1500" y="119"/>
                      <a:pt x="1498" y="119"/>
                    </a:cubicBezTo>
                    <a:cubicBezTo>
                      <a:pt x="1498" y="119"/>
                      <a:pt x="1498" y="118"/>
                      <a:pt x="1498" y="118"/>
                    </a:cubicBezTo>
                    <a:cubicBezTo>
                      <a:pt x="1499" y="117"/>
                      <a:pt x="1499" y="117"/>
                      <a:pt x="1501" y="117"/>
                    </a:cubicBezTo>
                    <a:cubicBezTo>
                      <a:pt x="1500" y="116"/>
                      <a:pt x="1500" y="116"/>
                      <a:pt x="1500" y="114"/>
                    </a:cubicBezTo>
                    <a:cubicBezTo>
                      <a:pt x="1499" y="114"/>
                      <a:pt x="1499" y="114"/>
                      <a:pt x="1499" y="114"/>
                    </a:cubicBezTo>
                    <a:cubicBezTo>
                      <a:pt x="1499" y="115"/>
                      <a:pt x="1499" y="115"/>
                      <a:pt x="1499" y="116"/>
                    </a:cubicBezTo>
                    <a:cubicBezTo>
                      <a:pt x="1499" y="116"/>
                      <a:pt x="1499" y="116"/>
                      <a:pt x="1499" y="116"/>
                    </a:cubicBezTo>
                    <a:cubicBezTo>
                      <a:pt x="1497" y="116"/>
                      <a:pt x="1497" y="116"/>
                      <a:pt x="1497" y="116"/>
                    </a:cubicBezTo>
                    <a:cubicBezTo>
                      <a:pt x="1497" y="116"/>
                      <a:pt x="1497" y="115"/>
                      <a:pt x="1496" y="114"/>
                    </a:cubicBezTo>
                    <a:cubicBezTo>
                      <a:pt x="1496" y="114"/>
                      <a:pt x="1496" y="114"/>
                      <a:pt x="1496" y="114"/>
                    </a:cubicBezTo>
                    <a:cubicBezTo>
                      <a:pt x="1496" y="114"/>
                      <a:pt x="1496" y="114"/>
                      <a:pt x="1496" y="114"/>
                    </a:cubicBezTo>
                    <a:cubicBezTo>
                      <a:pt x="1496" y="114"/>
                      <a:pt x="1495" y="114"/>
                      <a:pt x="1495" y="113"/>
                    </a:cubicBezTo>
                    <a:cubicBezTo>
                      <a:pt x="1495" y="113"/>
                      <a:pt x="1495" y="113"/>
                      <a:pt x="1495" y="113"/>
                    </a:cubicBezTo>
                    <a:cubicBezTo>
                      <a:pt x="1494" y="113"/>
                      <a:pt x="1494" y="113"/>
                      <a:pt x="1494" y="113"/>
                    </a:cubicBezTo>
                    <a:cubicBezTo>
                      <a:pt x="1494" y="113"/>
                      <a:pt x="1494" y="113"/>
                      <a:pt x="1494" y="112"/>
                    </a:cubicBezTo>
                    <a:cubicBezTo>
                      <a:pt x="1493" y="112"/>
                      <a:pt x="1492" y="111"/>
                      <a:pt x="1492" y="111"/>
                    </a:cubicBezTo>
                    <a:cubicBezTo>
                      <a:pt x="1489" y="111"/>
                      <a:pt x="1489" y="114"/>
                      <a:pt x="1491" y="115"/>
                    </a:cubicBezTo>
                    <a:cubicBezTo>
                      <a:pt x="1490" y="116"/>
                      <a:pt x="1491" y="115"/>
                      <a:pt x="1490" y="116"/>
                    </a:cubicBezTo>
                    <a:cubicBezTo>
                      <a:pt x="1490" y="116"/>
                      <a:pt x="1490" y="116"/>
                      <a:pt x="1490" y="116"/>
                    </a:cubicBezTo>
                    <a:cubicBezTo>
                      <a:pt x="1490" y="116"/>
                      <a:pt x="1490" y="116"/>
                      <a:pt x="1490" y="116"/>
                    </a:cubicBezTo>
                    <a:cubicBezTo>
                      <a:pt x="1489" y="115"/>
                      <a:pt x="1489" y="114"/>
                      <a:pt x="1489" y="113"/>
                    </a:cubicBezTo>
                    <a:cubicBezTo>
                      <a:pt x="1488" y="113"/>
                      <a:pt x="1488" y="113"/>
                      <a:pt x="1488" y="113"/>
                    </a:cubicBezTo>
                    <a:cubicBezTo>
                      <a:pt x="1488" y="112"/>
                      <a:pt x="1488" y="112"/>
                      <a:pt x="1488" y="112"/>
                    </a:cubicBezTo>
                    <a:cubicBezTo>
                      <a:pt x="1487" y="111"/>
                      <a:pt x="1486" y="112"/>
                      <a:pt x="1485" y="111"/>
                    </a:cubicBezTo>
                    <a:cubicBezTo>
                      <a:pt x="1485" y="111"/>
                      <a:pt x="1485" y="111"/>
                      <a:pt x="1485" y="111"/>
                    </a:cubicBezTo>
                    <a:cubicBezTo>
                      <a:pt x="1484" y="111"/>
                      <a:pt x="1484" y="111"/>
                      <a:pt x="1484" y="111"/>
                    </a:cubicBezTo>
                    <a:cubicBezTo>
                      <a:pt x="1484" y="111"/>
                      <a:pt x="1484" y="111"/>
                      <a:pt x="1484" y="111"/>
                    </a:cubicBezTo>
                    <a:cubicBezTo>
                      <a:pt x="1483" y="111"/>
                      <a:pt x="1483" y="111"/>
                      <a:pt x="1483" y="111"/>
                    </a:cubicBezTo>
                    <a:cubicBezTo>
                      <a:pt x="1483" y="110"/>
                      <a:pt x="1483" y="110"/>
                      <a:pt x="1483" y="110"/>
                    </a:cubicBezTo>
                    <a:cubicBezTo>
                      <a:pt x="1482" y="110"/>
                      <a:pt x="1482" y="110"/>
                      <a:pt x="1482" y="110"/>
                    </a:cubicBezTo>
                    <a:cubicBezTo>
                      <a:pt x="1481" y="110"/>
                      <a:pt x="1481" y="109"/>
                      <a:pt x="1478" y="109"/>
                    </a:cubicBezTo>
                    <a:cubicBezTo>
                      <a:pt x="1478" y="108"/>
                      <a:pt x="1478" y="108"/>
                      <a:pt x="1478" y="108"/>
                    </a:cubicBezTo>
                    <a:cubicBezTo>
                      <a:pt x="1479" y="108"/>
                      <a:pt x="1479" y="108"/>
                      <a:pt x="1479" y="108"/>
                    </a:cubicBezTo>
                    <a:cubicBezTo>
                      <a:pt x="1479" y="108"/>
                      <a:pt x="1479" y="108"/>
                      <a:pt x="1479" y="108"/>
                    </a:cubicBezTo>
                    <a:cubicBezTo>
                      <a:pt x="1480" y="107"/>
                      <a:pt x="1480" y="108"/>
                      <a:pt x="1480" y="107"/>
                    </a:cubicBezTo>
                    <a:cubicBezTo>
                      <a:pt x="1480" y="107"/>
                      <a:pt x="1480" y="107"/>
                      <a:pt x="1480" y="107"/>
                    </a:cubicBezTo>
                    <a:cubicBezTo>
                      <a:pt x="1480" y="106"/>
                      <a:pt x="1480" y="106"/>
                      <a:pt x="1480" y="106"/>
                    </a:cubicBezTo>
                    <a:cubicBezTo>
                      <a:pt x="1478" y="106"/>
                      <a:pt x="1478" y="106"/>
                      <a:pt x="1478" y="106"/>
                    </a:cubicBezTo>
                    <a:cubicBezTo>
                      <a:pt x="1478" y="107"/>
                      <a:pt x="1478" y="107"/>
                      <a:pt x="1478" y="107"/>
                    </a:cubicBezTo>
                    <a:cubicBezTo>
                      <a:pt x="1477" y="106"/>
                      <a:pt x="1477" y="106"/>
                      <a:pt x="1476" y="106"/>
                    </a:cubicBezTo>
                    <a:cubicBezTo>
                      <a:pt x="1476" y="106"/>
                      <a:pt x="1476" y="106"/>
                      <a:pt x="1476" y="106"/>
                    </a:cubicBezTo>
                    <a:cubicBezTo>
                      <a:pt x="1475" y="106"/>
                      <a:pt x="1474" y="106"/>
                      <a:pt x="1473" y="106"/>
                    </a:cubicBezTo>
                    <a:cubicBezTo>
                      <a:pt x="1474" y="107"/>
                      <a:pt x="1474" y="107"/>
                      <a:pt x="1474" y="108"/>
                    </a:cubicBezTo>
                    <a:cubicBezTo>
                      <a:pt x="1473" y="108"/>
                      <a:pt x="1472" y="108"/>
                      <a:pt x="1471" y="108"/>
                    </a:cubicBezTo>
                    <a:cubicBezTo>
                      <a:pt x="1471" y="107"/>
                      <a:pt x="1471" y="107"/>
                      <a:pt x="1471" y="107"/>
                    </a:cubicBezTo>
                    <a:cubicBezTo>
                      <a:pt x="1469" y="107"/>
                      <a:pt x="1469" y="107"/>
                      <a:pt x="1469" y="107"/>
                    </a:cubicBezTo>
                    <a:cubicBezTo>
                      <a:pt x="1469" y="107"/>
                      <a:pt x="1468" y="107"/>
                      <a:pt x="1468" y="106"/>
                    </a:cubicBezTo>
                    <a:cubicBezTo>
                      <a:pt x="1468" y="106"/>
                      <a:pt x="1467" y="106"/>
                      <a:pt x="1467" y="106"/>
                    </a:cubicBezTo>
                    <a:cubicBezTo>
                      <a:pt x="1467" y="106"/>
                      <a:pt x="1467" y="106"/>
                      <a:pt x="1467" y="106"/>
                    </a:cubicBezTo>
                    <a:cubicBezTo>
                      <a:pt x="1466" y="106"/>
                      <a:pt x="1466" y="106"/>
                      <a:pt x="1465" y="106"/>
                    </a:cubicBezTo>
                    <a:cubicBezTo>
                      <a:pt x="1465" y="106"/>
                      <a:pt x="1465" y="105"/>
                      <a:pt x="1465" y="105"/>
                    </a:cubicBezTo>
                    <a:cubicBezTo>
                      <a:pt x="1464" y="105"/>
                      <a:pt x="1464" y="105"/>
                      <a:pt x="1464" y="105"/>
                    </a:cubicBezTo>
                    <a:cubicBezTo>
                      <a:pt x="1464" y="105"/>
                      <a:pt x="1464" y="105"/>
                      <a:pt x="1464" y="105"/>
                    </a:cubicBezTo>
                    <a:cubicBezTo>
                      <a:pt x="1463" y="105"/>
                      <a:pt x="1463" y="105"/>
                      <a:pt x="1463" y="105"/>
                    </a:cubicBezTo>
                    <a:cubicBezTo>
                      <a:pt x="1463" y="105"/>
                      <a:pt x="1463" y="105"/>
                      <a:pt x="1463" y="105"/>
                    </a:cubicBezTo>
                    <a:cubicBezTo>
                      <a:pt x="1462" y="105"/>
                      <a:pt x="1462" y="105"/>
                      <a:pt x="1461" y="105"/>
                    </a:cubicBezTo>
                    <a:cubicBezTo>
                      <a:pt x="1461" y="105"/>
                      <a:pt x="1461" y="105"/>
                      <a:pt x="1461" y="105"/>
                    </a:cubicBezTo>
                    <a:cubicBezTo>
                      <a:pt x="1460" y="105"/>
                      <a:pt x="1459" y="105"/>
                      <a:pt x="1457" y="105"/>
                    </a:cubicBezTo>
                    <a:cubicBezTo>
                      <a:pt x="1457" y="106"/>
                      <a:pt x="1457" y="106"/>
                      <a:pt x="1457" y="106"/>
                    </a:cubicBezTo>
                    <a:cubicBezTo>
                      <a:pt x="1456" y="105"/>
                      <a:pt x="1455" y="105"/>
                      <a:pt x="1455" y="105"/>
                    </a:cubicBezTo>
                    <a:cubicBezTo>
                      <a:pt x="1454" y="104"/>
                      <a:pt x="1454" y="104"/>
                      <a:pt x="1454" y="104"/>
                    </a:cubicBezTo>
                    <a:cubicBezTo>
                      <a:pt x="1453" y="104"/>
                      <a:pt x="1453" y="104"/>
                      <a:pt x="1453" y="104"/>
                    </a:cubicBezTo>
                    <a:cubicBezTo>
                      <a:pt x="1453" y="104"/>
                      <a:pt x="1452" y="103"/>
                      <a:pt x="1452" y="103"/>
                    </a:cubicBezTo>
                    <a:cubicBezTo>
                      <a:pt x="1452" y="103"/>
                      <a:pt x="1451" y="103"/>
                      <a:pt x="1450" y="103"/>
                    </a:cubicBezTo>
                    <a:cubicBezTo>
                      <a:pt x="1450" y="102"/>
                      <a:pt x="1450" y="102"/>
                      <a:pt x="1450" y="102"/>
                    </a:cubicBezTo>
                    <a:cubicBezTo>
                      <a:pt x="1449" y="102"/>
                      <a:pt x="1449" y="102"/>
                      <a:pt x="1449" y="102"/>
                    </a:cubicBezTo>
                    <a:cubicBezTo>
                      <a:pt x="1449" y="102"/>
                      <a:pt x="1449" y="102"/>
                      <a:pt x="1449" y="102"/>
                    </a:cubicBezTo>
                    <a:cubicBezTo>
                      <a:pt x="1448" y="102"/>
                      <a:pt x="1448" y="102"/>
                      <a:pt x="1448" y="102"/>
                    </a:cubicBezTo>
                    <a:cubicBezTo>
                      <a:pt x="1448" y="101"/>
                      <a:pt x="1448" y="101"/>
                      <a:pt x="1448" y="101"/>
                    </a:cubicBezTo>
                    <a:cubicBezTo>
                      <a:pt x="1448" y="101"/>
                      <a:pt x="1448" y="101"/>
                      <a:pt x="1448" y="101"/>
                    </a:cubicBezTo>
                    <a:cubicBezTo>
                      <a:pt x="1448" y="100"/>
                      <a:pt x="1448" y="100"/>
                      <a:pt x="1448" y="100"/>
                    </a:cubicBezTo>
                    <a:cubicBezTo>
                      <a:pt x="1449" y="100"/>
                      <a:pt x="1449" y="100"/>
                      <a:pt x="1449" y="100"/>
                    </a:cubicBezTo>
                    <a:cubicBezTo>
                      <a:pt x="1449" y="99"/>
                      <a:pt x="1449" y="98"/>
                      <a:pt x="1449" y="97"/>
                    </a:cubicBezTo>
                    <a:cubicBezTo>
                      <a:pt x="1448" y="97"/>
                      <a:pt x="1448" y="97"/>
                      <a:pt x="1447" y="97"/>
                    </a:cubicBezTo>
                    <a:cubicBezTo>
                      <a:pt x="1447" y="97"/>
                      <a:pt x="1447" y="97"/>
                      <a:pt x="1446" y="97"/>
                    </a:cubicBezTo>
                    <a:cubicBezTo>
                      <a:pt x="1446" y="97"/>
                      <a:pt x="1446" y="97"/>
                      <a:pt x="1446" y="97"/>
                    </a:cubicBezTo>
                    <a:cubicBezTo>
                      <a:pt x="1443" y="97"/>
                      <a:pt x="1443" y="97"/>
                      <a:pt x="1443" y="97"/>
                    </a:cubicBezTo>
                    <a:cubicBezTo>
                      <a:pt x="1443" y="97"/>
                      <a:pt x="1442" y="97"/>
                      <a:pt x="1441" y="97"/>
                    </a:cubicBezTo>
                    <a:cubicBezTo>
                      <a:pt x="1440" y="97"/>
                      <a:pt x="1440" y="96"/>
                      <a:pt x="1440" y="96"/>
                    </a:cubicBezTo>
                    <a:cubicBezTo>
                      <a:pt x="1439" y="96"/>
                      <a:pt x="1439" y="97"/>
                      <a:pt x="1437" y="96"/>
                    </a:cubicBezTo>
                    <a:cubicBezTo>
                      <a:pt x="1437" y="96"/>
                      <a:pt x="1437" y="96"/>
                      <a:pt x="1437" y="96"/>
                    </a:cubicBezTo>
                    <a:cubicBezTo>
                      <a:pt x="1436" y="95"/>
                      <a:pt x="1435" y="96"/>
                      <a:pt x="1434" y="95"/>
                    </a:cubicBezTo>
                    <a:cubicBezTo>
                      <a:pt x="1433" y="95"/>
                      <a:pt x="1433" y="95"/>
                      <a:pt x="1432" y="96"/>
                    </a:cubicBezTo>
                    <a:cubicBezTo>
                      <a:pt x="1432" y="96"/>
                      <a:pt x="1432" y="96"/>
                      <a:pt x="1432" y="96"/>
                    </a:cubicBezTo>
                    <a:cubicBezTo>
                      <a:pt x="1431" y="96"/>
                      <a:pt x="1431" y="96"/>
                      <a:pt x="1430" y="97"/>
                    </a:cubicBezTo>
                    <a:cubicBezTo>
                      <a:pt x="1430" y="97"/>
                      <a:pt x="1429" y="98"/>
                      <a:pt x="1429" y="98"/>
                    </a:cubicBezTo>
                    <a:cubicBezTo>
                      <a:pt x="1428" y="98"/>
                      <a:pt x="1428" y="98"/>
                      <a:pt x="1428" y="98"/>
                    </a:cubicBezTo>
                    <a:cubicBezTo>
                      <a:pt x="1428" y="99"/>
                      <a:pt x="1428" y="99"/>
                      <a:pt x="1428" y="99"/>
                    </a:cubicBezTo>
                    <a:cubicBezTo>
                      <a:pt x="1427" y="99"/>
                      <a:pt x="1427" y="99"/>
                      <a:pt x="1427" y="99"/>
                    </a:cubicBezTo>
                    <a:cubicBezTo>
                      <a:pt x="1427" y="99"/>
                      <a:pt x="1427" y="99"/>
                      <a:pt x="1427" y="100"/>
                    </a:cubicBezTo>
                    <a:cubicBezTo>
                      <a:pt x="1426" y="100"/>
                      <a:pt x="1426" y="100"/>
                      <a:pt x="1426" y="100"/>
                    </a:cubicBezTo>
                    <a:cubicBezTo>
                      <a:pt x="1426" y="100"/>
                      <a:pt x="1426" y="100"/>
                      <a:pt x="1425" y="101"/>
                    </a:cubicBezTo>
                    <a:cubicBezTo>
                      <a:pt x="1425" y="102"/>
                      <a:pt x="1425" y="102"/>
                      <a:pt x="1425" y="102"/>
                    </a:cubicBezTo>
                    <a:cubicBezTo>
                      <a:pt x="1426" y="103"/>
                      <a:pt x="1426" y="103"/>
                      <a:pt x="1427" y="103"/>
                    </a:cubicBezTo>
                    <a:cubicBezTo>
                      <a:pt x="1427" y="103"/>
                      <a:pt x="1427" y="104"/>
                      <a:pt x="1427" y="105"/>
                    </a:cubicBezTo>
                    <a:cubicBezTo>
                      <a:pt x="1427" y="105"/>
                      <a:pt x="1427" y="105"/>
                      <a:pt x="1427" y="105"/>
                    </a:cubicBezTo>
                    <a:cubicBezTo>
                      <a:pt x="1427" y="105"/>
                      <a:pt x="1427" y="105"/>
                      <a:pt x="1427" y="105"/>
                    </a:cubicBezTo>
                    <a:cubicBezTo>
                      <a:pt x="1427" y="105"/>
                      <a:pt x="1427" y="105"/>
                      <a:pt x="1427" y="105"/>
                    </a:cubicBezTo>
                    <a:cubicBezTo>
                      <a:pt x="1426" y="106"/>
                      <a:pt x="1425" y="107"/>
                      <a:pt x="1424" y="108"/>
                    </a:cubicBezTo>
                    <a:cubicBezTo>
                      <a:pt x="1424" y="108"/>
                      <a:pt x="1424" y="108"/>
                      <a:pt x="1424" y="109"/>
                    </a:cubicBezTo>
                    <a:cubicBezTo>
                      <a:pt x="1424" y="109"/>
                      <a:pt x="1424" y="109"/>
                      <a:pt x="1424" y="109"/>
                    </a:cubicBezTo>
                    <a:cubicBezTo>
                      <a:pt x="1424" y="109"/>
                      <a:pt x="1424" y="109"/>
                      <a:pt x="1424" y="109"/>
                    </a:cubicBezTo>
                    <a:cubicBezTo>
                      <a:pt x="1424" y="109"/>
                      <a:pt x="1424" y="109"/>
                      <a:pt x="1424" y="109"/>
                    </a:cubicBezTo>
                    <a:cubicBezTo>
                      <a:pt x="1423" y="109"/>
                      <a:pt x="1423" y="108"/>
                      <a:pt x="1423" y="108"/>
                    </a:cubicBezTo>
                    <a:cubicBezTo>
                      <a:pt x="1424" y="108"/>
                      <a:pt x="1424" y="108"/>
                      <a:pt x="1424" y="108"/>
                    </a:cubicBezTo>
                    <a:cubicBezTo>
                      <a:pt x="1424" y="107"/>
                      <a:pt x="1425" y="107"/>
                      <a:pt x="1425" y="105"/>
                    </a:cubicBezTo>
                    <a:cubicBezTo>
                      <a:pt x="1424" y="105"/>
                      <a:pt x="1424" y="105"/>
                      <a:pt x="1424" y="105"/>
                    </a:cubicBezTo>
                    <a:cubicBezTo>
                      <a:pt x="1424" y="105"/>
                      <a:pt x="1424" y="105"/>
                      <a:pt x="1424" y="105"/>
                    </a:cubicBezTo>
                    <a:cubicBezTo>
                      <a:pt x="1424" y="105"/>
                      <a:pt x="1424" y="105"/>
                      <a:pt x="1424" y="105"/>
                    </a:cubicBezTo>
                    <a:cubicBezTo>
                      <a:pt x="1424" y="105"/>
                      <a:pt x="1424" y="105"/>
                      <a:pt x="1424" y="105"/>
                    </a:cubicBezTo>
                    <a:cubicBezTo>
                      <a:pt x="1424" y="104"/>
                      <a:pt x="1424" y="104"/>
                      <a:pt x="1424" y="104"/>
                    </a:cubicBezTo>
                    <a:cubicBezTo>
                      <a:pt x="1425" y="104"/>
                      <a:pt x="1425" y="104"/>
                      <a:pt x="1425" y="104"/>
                    </a:cubicBezTo>
                    <a:cubicBezTo>
                      <a:pt x="1425" y="104"/>
                      <a:pt x="1425" y="104"/>
                      <a:pt x="1425" y="104"/>
                    </a:cubicBezTo>
                    <a:cubicBezTo>
                      <a:pt x="1426" y="103"/>
                      <a:pt x="1426" y="104"/>
                      <a:pt x="1426" y="103"/>
                    </a:cubicBezTo>
                    <a:cubicBezTo>
                      <a:pt x="1425" y="103"/>
                      <a:pt x="1426" y="102"/>
                      <a:pt x="1424" y="102"/>
                    </a:cubicBezTo>
                    <a:cubicBezTo>
                      <a:pt x="1424" y="101"/>
                      <a:pt x="1424" y="101"/>
                      <a:pt x="1425" y="100"/>
                    </a:cubicBezTo>
                    <a:cubicBezTo>
                      <a:pt x="1425" y="98"/>
                      <a:pt x="1424" y="98"/>
                      <a:pt x="1423" y="96"/>
                    </a:cubicBezTo>
                    <a:cubicBezTo>
                      <a:pt x="1423" y="96"/>
                      <a:pt x="1423" y="96"/>
                      <a:pt x="1423" y="96"/>
                    </a:cubicBezTo>
                    <a:cubicBezTo>
                      <a:pt x="1423" y="99"/>
                      <a:pt x="1423" y="99"/>
                      <a:pt x="1423" y="99"/>
                    </a:cubicBezTo>
                    <a:cubicBezTo>
                      <a:pt x="1418" y="99"/>
                      <a:pt x="1418" y="99"/>
                      <a:pt x="1418" y="99"/>
                    </a:cubicBezTo>
                    <a:cubicBezTo>
                      <a:pt x="1418" y="99"/>
                      <a:pt x="1418" y="99"/>
                      <a:pt x="1418" y="99"/>
                    </a:cubicBezTo>
                    <a:cubicBezTo>
                      <a:pt x="1417" y="99"/>
                      <a:pt x="1417" y="99"/>
                      <a:pt x="1417" y="99"/>
                    </a:cubicBezTo>
                    <a:cubicBezTo>
                      <a:pt x="1417" y="99"/>
                      <a:pt x="1417" y="99"/>
                      <a:pt x="1417" y="99"/>
                    </a:cubicBezTo>
                    <a:cubicBezTo>
                      <a:pt x="1417" y="99"/>
                      <a:pt x="1417" y="99"/>
                      <a:pt x="1417" y="99"/>
                    </a:cubicBezTo>
                    <a:cubicBezTo>
                      <a:pt x="1416" y="97"/>
                      <a:pt x="1416" y="97"/>
                      <a:pt x="1415" y="95"/>
                    </a:cubicBezTo>
                    <a:cubicBezTo>
                      <a:pt x="1414" y="96"/>
                      <a:pt x="1415" y="96"/>
                      <a:pt x="1414" y="97"/>
                    </a:cubicBezTo>
                    <a:cubicBezTo>
                      <a:pt x="1414" y="97"/>
                      <a:pt x="1414" y="97"/>
                      <a:pt x="1414" y="97"/>
                    </a:cubicBezTo>
                    <a:cubicBezTo>
                      <a:pt x="1414" y="97"/>
                      <a:pt x="1414" y="97"/>
                      <a:pt x="1414" y="97"/>
                    </a:cubicBezTo>
                    <a:cubicBezTo>
                      <a:pt x="1413" y="97"/>
                      <a:pt x="1413" y="96"/>
                      <a:pt x="1413" y="96"/>
                    </a:cubicBezTo>
                    <a:cubicBezTo>
                      <a:pt x="1412" y="96"/>
                      <a:pt x="1412" y="96"/>
                      <a:pt x="1412" y="96"/>
                    </a:cubicBezTo>
                    <a:cubicBezTo>
                      <a:pt x="1412" y="96"/>
                      <a:pt x="1412" y="96"/>
                      <a:pt x="1411" y="96"/>
                    </a:cubicBezTo>
                    <a:cubicBezTo>
                      <a:pt x="1411" y="96"/>
                      <a:pt x="1410" y="97"/>
                      <a:pt x="1409" y="98"/>
                    </a:cubicBezTo>
                    <a:cubicBezTo>
                      <a:pt x="1409" y="98"/>
                      <a:pt x="1409" y="98"/>
                      <a:pt x="1409" y="98"/>
                    </a:cubicBezTo>
                    <a:cubicBezTo>
                      <a:pt x="1408" y="99"/>
                      <a:pt x="1409" y="99"/>
                      <a:pt x="1408" y="99"/>
                    </a:cubicBezTo>
                    <a:cubicBezTo>
                      <a:pt x="1408" y="101"/>
                      <a:pt x="1409" y="101"/>
                      <a:pt x="1411" y="101"/>
                    </a:cubicBezTo>
                    <a:cubicBezTo>
                      <a:pt x="1411" y="101"/>
                      <a:pt x="1411" y="101"/>
                      <a:pt x="1411" y="101"/>
                    </a:cubicBezTo>
                    <a:cubicBezTo>
                      <a:pt x="1411" y="102"/>
                      <a:pt x="1410" y="102"/>
                      <a:pt x="1410" y="102"/>
                    </a:cubicBezTo>
                    <a:cubicBezTo>
                      <a:pt x="1408" y="102"/>
                      <a:pt x="1408" y="102"/>
                      <a:pt x="1407" y="101"/>
                    </a:cubicBezTo>
                    <a:cubicBezTo>
                      <a:pt x="1407" y="101"/>
                      <a:pt x="1407" y="101"/>
                      <a:pt x="1407" y="101"/>
                    </a:cubicBezTo>
                    <a:cubicBezTo>
                      <a:pt x="1407" y="102"/>
                      <a:pt x="1407" y="102"/>
                      <a:pt x="1407" y="102"/>
                    </a:cubicBezTo>
                    <a:cubicBezTo>
                      <a:pt x="1407" y="102"/>
                      <a:pt x="1407" y="102"/>
                      <a:pt x="1407" y="102"/>
                    </a:cubicBezTo>
                    <a:cubicBezTo>
                      <a:pt x="1407" y="103"/>
                      <a:pt x="1406" y="103"/>
                      <a:pt x="1406" y="104"/>
                    </a:cubicBezTo>
                    <a:cubicBezTo>
                      <a:pt x="1405" y="104"/>
                      <a:pt x="1404" y="105"/>
                      <a:pt x="1403" y="105"/>
                    </a:cubicBezTo>
                    <a:cubicBezTo>
                      <a:pt x="1403" y="106"/>
                      <a:pt x="1403" y="106"/>
                      <a:pt x="1403" y="106"/>
                    </a:cubicBezTo>
                    <a:cubicBezTo>
                      <a:pt x="1401" y="105"/>
                      <a:pt x="1400" y="105"/>
                      <a:pt x="1399" y="105"/>
                    </a:cubicBezTo>
                    <a:cubicBezTo>
                      <a:pt x="1396" y="105"/>
                      <a:pt x="1396" y="105"/>
                      <a:pt x="1396" y="105"/>
                    </a:cubicBezTo>
                    <a:cubicBezTo>
                      <a:pt x="1396" y="106"/>
                      <a:pt x="1396" y="106"/>
                      <a:pt x="1396" y="106"/>
                    </a:cubicBezTo>
                    <a:cubicBezTo>
                      <a:pt x="1396" y="106"/>
                      <a:pt x="1396" y="106"/>
                      <a:pt x="1396" y="106"/>
                    </a:cubicBezTo>
                    <a:cubicBezTo>
                      <a:pt x="1396" y="107"/>
                      <a:pt x="1396" y="107"/>
                      <a:pt x="1396" y="107"/>
                    </a:cubicBezTo>
                    <a:cubicBezTo>
                      <a:pt x="1395" y="107"/>
                      <a:pt x="1395" y="107"/>
                      <a:pt x="1394" y="107"/>
                    </a:cubicBezTo>
                    <a:cubicBezTo>
                      <a:pt x="1394" y="107"/>
                      <a:pt x="1394" y="107"/>
                      <a:pt x="1394" y="108"/>
                    </a:cubicBezTo>
                    <a:cubicBezTo>
                      <a:pt x="1392" y="108"/>
                      <a:pt x="1392" y="108"/>
                      <a:pt x="1392" y="108"/>
                    </a:cubicBezTo>
                    <a:cubicBezTo>
                      <a:pt x="1392" y="108"/>
                      <a:pt x="1392" y="108"/>
                      <a:pt x="1392" y="108"/>
                    </a:cubicBezTo>
                    <a:cubicBezTo>
                      <a:pt x="1391" y="108"/>
                      <a:pt x="1389" y="108"/>
                      <a:pt x="1388" y="108"/>
                    </a:cubicBezTo>
                    <a:cubicBezTo>
                      <a:pt x="1385" y="108"/>
                      <a:pt x="1385" y="108"/>
                      <a:pt x="1385" y="108"/>
                    </a:cubicBezTo>
                    <a:cubicBezTo>
                      <a:pt x="1385" y="108"/>
                      <a:pt x="1385" y="108"/>
                      <a:pt x="1385" y="108"/>
                    </a:cubicBezTo>
                    <a:cubicBezTo>
                      <a:pt x="1387" y="108"/>
                      <a:pt x="1389" y="107"/>
                      <a:pt x="1391" y="107"/>
                    </a:cubicBezTo>
                    <a:cubicBezTo>
                      <a:pt x="1392" y="107"/>
                      <a:pt x="1393" y="106"/>
                      <a:pt x="1394" y="106"/>
                    </a:cubicBezTo>
                    <a:cubicBezTo>
                      <a:pt x="1394" y="105"/>
                      <a:pt x="1394" y="104"/>
                      <a:pt x="1395" y="103"/>
                    </a:cubicBezTo>
                    <a:cubicBezTo>
                      <a:pt x="1396" y="103"/>
                      <a:pt x="1398" y="103"/>
                      <a:pt x="1399" y="102"/>
                    </a:cubicBezTo>
                    <a:cubicBezTo>
                      <a:pt x="1399" y="102"/>
                      <a:pt x="1399" y="102"/>
                      <a:pt x="1400" y="102"/>
                    </a:cubicBezTo>
                    <a:cubicBezTo>
                      <a:pt x="1401" y="102"/>
                      <a:pt x="1401" y="102"/>
                      <a:pt x="1401" y="102"/>
                    </a:cubicBezTo>
                    <a:cubicBezTo>
                      <a:pt x="1401" y="101"/>
                      <a:pt x="1401" y="101"/>
                      <a:pt x="1401" y="101"/>
                    </a:cubicBezTo>
                    <a:cubicBezTo>
                      <a:pt x="1401" y="101"/>
                      <a:pt x="1402" y="101"/>
                      <a:pt x="1403" y="101"/>
                    </a:cubicBezTo>
                    <a:cubicBezTo>
                      <a:pt x="1403" y="101"/>
                      <a:pt x="1403" y="101"/>
                      <a:pt x="1403" y="100"/>
                    </a:cubicBezTo>
                    <a:cubicBezTo>
                      <a:pt x="1403" y="100"/>
                      <a:pt x="1404" y="100"/>
                      <a:pt x="1404" y="100"/>
                    </a:cubicBezTo>
                    <a:cubicBezTo>
                      <a:pt x="1404" y="99"/>
                      <a:pt x="1404" y="99"/>
                      <a:pt x="1404" y="99"/>
                    </a:cubicBezTo>
                    <a:cubicBezTo>
                      <a:pt x="1404" y="98"/>
                      <a:pt x="1406" y="98"/>
                      <a:pt x="1407" y="98"/>
                    </a:cubicBezTo>
                    <a:cubicBezTo>
                      <a:pt x="1407" y="96"/>
                      <a:pt x="1407" y="96"/>
                      <a:pt x="1407" y="96"/>
                    </a:cubicBezTo>
                    <a:cubicBezTo>
                      <a:pt x="1406" y="96"/>
                      <a:pt x="1406" y="96"/>
                      <a:pt x="1406" y="96"/>
                    </a:cubicBezTo>
                    <a:cubicBezTo>
                      <a:pt x="1406" y="95"/>
                      <a:pt x="1406" y="95"/>
                      <a:pt x="1407" y="94"/>
                    </a:cubicBezTo>
                    <a:cubicBezTo>
                      <a:pt x="1407" y="94"/>
                      <a:pt x="1407" y="94"/>
                      <a:pt x="1407" y="94"/>
                    </a:cubicBezTo>
                    <a:cubicBezTo>
                      <a:pt x="1407" y="93"/>
                      <a:pt x="1408" y="93"/>
                      <a:pt x="1408" y="92"/>
                    </a:cubicBezTo>
                    <a:cubicBezTo>
                      <a:pt x="1410" y="92"/>
                      <a:pt x="1412" y="92"/>
                      <a:pt x="1413" y="91"/>
                    </a:cubicBezTo>
                    <a:cubicBezTo>
                      <a:pt x="1415" y="91"/>
                      <a:pt x="1415" y="91"/>
                      <a:pt x="1415" y="91"/>
                    </a:cubicBezTo>
                    <a:cubicBezTo>
                      <a:pt x="1415" y="91"/>
                      <a:pt x="1415" y="91"/>
                      <a:pt x="1415" y="91"/>
                    </a:cubicBezTo>
                    <a:cubicBezTo>
                      <a:pt x="1416" y="91"/>
                      <a:pt x="1416" y="91"/>
                      <a:pt x="1416" y="91"/>
                    </a:cubicBezTo>
                    <a:cubicBezTo>
                      <a:pt x="1416" y="91"/>
                      <a:pt x="1416" y="90"/>
                      <a:pt x="1416" y="90"/>
                    </a:cubicBezTo>
                    <a:cubicBezTo>
                      <a:pt x="1418" y="90"/>
                      <a:pt x="1419" y="90"/>
                      <a:pt x="1421" y="90"/>
                    </a:cubicBezTo>
                    <a:cubicBezTo>
                      <a:pt x="1421" y="89"/>
                      <a:pt x="1421" y="89"/>
                      <a:pt x="1421" y="89"/>
                    </a:cubicBezTo>
                    <a:cubicBezTo>
                      <a:pt x="1422" y="89"/>
                      <a:pt x="1422" y="89"/>
                      <a:pt x="1422" y="89"/>
                    </a:cubicBezTo>
                    <a:cubicBezTo>
                      <a:pt x="1422" y="89"/>
                      <a:pt x="1422" y="89"/>
                      <a:pt x="1422" y="89"/>
                    </a:cubicBezTo>
                    <a:cubicBezTo>
                      <a:pt x="1423" y="89"/>
                      <a:pt x="1423" y="89"/>
                      <a:pt x="1423" y="89"/>
                    </a:cubicBezTo>
                    <a:cubicBezTo>
                      <a:pt x="1423" y="89"/>
                      <a:pt x="1423" y="89"/>
                      <a:pt x="1423" y="89"/>
                    </a:cubicBezTo>
                    <a:cubicBezTo>
                      <a:pt x="1424" y="88"/>
                      <a:pt x="1426" y="88"/>
                      <a:pt x="1427" y="88"/>
                    </a:cubicBezTo>
                    <a:cubicBezTo>
                      <a:pt x="1427" y="88"/>
                      <a:pt x="1428" y="88"/>
                      <a:pt x="1428" y="87"/>
                    </a:cubicBezTo>
                    <a:cubicBezTo>
                      <a:pt x="1428" y="87"/>
                      <a:pt x="1428" y="87"/>
                      <a:pt x="1428" y="87"/>
                    </a:cubicBezTo>
                    <a:cubicBezTo>
                      <a:pt x="1429" y="87"/>
                      <a:pt x="1429" y="87"/>
                      <a:pt x="1429" y="87"/>
                    </a:cubicBezTo>
                    <a:cubicBezTo>
                      <a:pt x="1429" y="85"/>
                      <a:pt x="1428" y="84"/>
                      <a:pt x="1427" y="83"/>
                    </a:cubicBezTo>
                    <a:cubicBezTo>
                      <a:pt x="1427" y="83"/>
                      <a:pt x="1427" y="83"/>
                      <a:pt x="1427" y="83"/>
                    </a:cubicBezTo>
                    <a:cubicBezTo>
                      <a:pt x="1427" y="82"/>
                      <a:pt x="1427" y="82"/>
                      <a:pt x="1427" y="82"/>
                    </a:cubicBezTo>
                    <a:cubicBezTo>
                      <a:pt x="1427" y="83"/>
                      <a:pt x="1426" y="83"/>
                      <a:pt x="1426" y="83"/>
                    </a:cubicBezTo>
                    <a:cubicBezTo>
                      <a:pt x="1426" y="83"/>
                      <a:pt x="1426" y="82"/>
                      <a:pt x="1425" y="82"/>
                    </a:cubicBezTo>
                    <a:cubicBezTo>
                      <a:pt x="1425" y="81"/>
                      <a:pt x="1425" y="81"/>
                      <a:pt x="1425" y="81"/>
                    </a:cubicBezTo>
                    <a:cubicBezTo>
                      <a:pt x="1426" y="81"/>
                      <a:pt x="1427" y="82"/>
                      <a:pt x="1428" y="82"/>
                    </a:cubicBezTo>
                    <a:cubicBezTo>
                      <a:pt x="1429" y="81"/>
                      <a:pt x="1429" y="80"/>
                      <a:pt x="1429" y="79"/>
                    </a:cubicBezTo>
                    <a:cubicBezTo>
                      <a:pt x="1429" y="79"/>
                      <a:pt x="1429" y="79"/>
                      <a:pt x="1429" y="79"/>
                    </a:cubicBezTo>
                    <a:cubicBezTo>
                      <a:pt x="1429" y="78"/>
                      <a:pt x="1428" y="78"/>
                      <a:pt x="1428" y="77"/>
                    </a:cubicBezTo>
                    <a:cubicBezTo>
                      <a:pt x="1427" y="77"/>
                      <a:pt x="1427" y="77"/>
                      <a:pt x="1427" y="77"/>
                    </a:cubicBezTo>
                    <a:cubicBezTo>
                      <a:pt x="1427" y="76"/>
                      <a:pt x="1426" y="76"/>
                      <a:pt x="1426" y="74"/>
                    </a:cubicBezTo>
                    <a:cubicBezTo>
                      <a:pt x="1425" y="74"/>
                      <a:pt x="1424" y="73"/>
                      <a:pt x="1424" y="73"/>
                    </a:cubicBezTo>
                    <a:cubicBezTo>
                      <a:pt x="1422" y="73"/>
                      <a:pt x="1422" y="73"/>
                      <a:pt x="1422" y="73"/>
                    </a:cubicBezTo>
                    <a:cubicBezTo>
                      <a:pt x="1422" y="72"/>
                      <a:pt x="1422" y="72"/>
                      <a:pt x="1422" y="72"/>
                    </a:cubicBezTo>
                    <a:cubicBezTo>
                      <a:pt x="1421" y="72"/>
                      <a:pt x="1421" y="72"/>
                      <a:pt x="1421" y="72"/>
                    </a:cubicBezTo>
                    <a:cubicBezTo>
                      <a:pt x="1421" y="72"/>
                      <a:pt x="1421" y="72"/>
                      <a:pt x="1420" y="72"/>
                    </a:cubicBezTo>
                    <a:cubicBezTo>
                      <a:pt x="1420" y="71"/>
                      <a:pt x="1420" y="70"/>
                      <a:pt x="1420" y="69"/>
                    </a:cubicBezTo>
                    <a:cubicBezTo>
                      <a:pt x="1419" y="68"/>
                      <a:pt x="1419" y="68"/>
                      <a:pt x="1418" y="68"/>
                    </a:cubicBezTo>
                    <a:cubicBezTo>
                      <a:pt x="1418" y="68"/>
                      <a:pt x="1418" y="68"/>
                      <a:pt x="1418" y="68"/>
                    </a:cubicBezTo>
                    <a:cubicBezTo>
                      <a:pt x="1418" y="68"/>
                      <a:pt x="1418" y="68"/>
                      <a:pt x="1418" y="68"/>
                    </a:cubicBezTo>
                    <a:cubicBezTo>
                      <a:pt x="1417" y="68"/>
                      <a:pt x="1417" y="68"/>
                      <a:pt x="1417" y="68"/>
                    </a:cubicBezTo>
                    <a:cubicBezTo>
                      <a:pt x="1417" y="68"/>
                      <a:pt x="1417" y="68"/>
                      <a:pt x="1417" y="68"/>
                    </a:cubicBezTo>
                    <a:cubicBezTo>
                      <a:pt x="1415" y="68"/>
                      <a:pt x="1415" y="68"/>
                      <a:pt x="1415" y="68"/>
                    </a:cubicBezTo>
                    <a:cubicBezTo>
                      <a:pt x="1415" y="69"/>
                      <a:pt x="1415" y="69"/>
                      <a:pt x="1415" y="69"/>
                    </a:cubicBezTo>
                    <a:cubicBezTo>
                      <a:pt x="1414" y="69"/>
                      <a:pt x="1413" y="69"/>
                      <a:pt x="1412" y="69"/>
                    </a:cubicBezTo>
                    <a:cubicBezTo>
                      <a:pt x="1412" y="68"/>
                      <a:pt x="1412" y="68"/>
                      <a:pt x="1412" y="68"/>
                    </a:cubicBezTo>
                    <a:cubicBezTo>
                      <a:pt x="1410" y="68"/>
                      <a:pt x="1407" y="69"/>
                      <a:pt x="1406" y="69"/>
                    </a:cubicBezTo>
                    <a:cubicBezTo>
                      <a:pt x="1405" y="70"/>
                      <a:pt x="1404" y="70"/>
                      <a:pt x="1403" y="70"/>
                    </a:cubicBezTo>
                    <a:cubicBezTo>
                      <a:pt x="1403" y="71"/>
                      <a:pt x="1402" y="72"/>
                      <a:pt x="1401" y="72"/>
                    </a:cubicBezTo>
                    <a:cubicBezTo>
                      <a:pt x="1400" y="73"/>
                      <a:pt x="1399" y="73"/>
                      <a:pt x="1398" y="73"/>
                    </a:cubicBezTo>
                    <a:cubicBezTo>
                      <a:pt x="1397" y="73"/>
                      <a:pt x="1397" y="73"/>
                      <a:pt x="1397" y="73"/>
                    </a:cubicBezTo>
                    <a:cubicBezTo>
                      <a:pt x="1398" y="73"/>
                      <a:pt x="1398" y="72"/>
                      <a:pt x="1398" y="71"/>
                    </a:cubicBezTo>
                    <a:cubicBezTo>
                      <a:pt x="1398" y="71"/>
                      <a:pt x="1398" y="71"/>
                      <a:pt x="1398" y="71"/>
                    </a:cubicBezTo>
                    <a:cubicBezTo>
                      <a:pt x="1399" y="70"/>
                      <a:pt x="1398" y="70"/>
                      <a:pt x="1399" y="69"/>
                    </a:cubicBezTo>
                    <a:cubicBezTo>
                      <a:pt x="1399" y="68"/>
                      <a:pt x="1399" y="68"/>
                      <a:pt x="1399" y="68"/>
                    </a:cubicBezTo>
                    <a:cubicBezTo>
                      <a:pt x="1398" y="68"/>
                      <a:pt x="1396" y="68"/>
                      <a:pt x="1395" y="68"/>
                    </a:cubicBezTo>
                    <a:cubicBezTo>
                      <a:pt x="1395" y="67"/>
                      <a:pt x="1395" y="67"/>
                      <a:pt x="1395" y="67"/>
                    </a:cubicBezTo>
                    <a:cubicBezTo>
                      <a:pt x="1395" y="67"/>
                      <a:pt x="1394" y="67"/>
                      <a:pt x="1393" y="67"/>
                    </a:cubicBezTo>
                    <a:cubicBezTo>
                      <a:pt x="1393" y="68"/>
                      <a:pt x="1393" y="68"/>
                      <a:pt x="1393" y="68"/>
                    </a:cubicBezTo>
                    <a:cubicBezTo>
                      <a:pt x="1391" y="68"/>
                      <a:pt x="1391" y="68"/>
                      <a:pt x="1391" y="68"/>
                    </a:cubicBezTo>
                    <a:cubicBezTo>
                      <a:pt x="1391" y="68"/>
                      <a:pt x="1391" y="68"/>
                      <a:pt x="1391" y="68"/>
                    </a:cubicBezTo>
                    <a:cubicBezTo>
                      <a:pt x="1391" y="68"/>
                      <a:pt x="1391" y="68"/>
                      <a:pt x="1391" y="68"/>
                    </a:cubicBezTo>
                    <a:cubicBezTo>
                      <a:pt x="1391" y="68"/>
                      <a:pt x="1391" y="68"/>
                      <a:pt x="1392" y="67"/>
                    </a:cubicBezTo>
                    <a:cubicBezTo>
                      <a:pt x="1392" y="66"/>
                      <a:pt x="1392" y="66"/>
                      <a:pt x="1392" y="66"/>
                    </a:cubicBezTo>
                    <a:cubicBezTo>
                      <a:pt x="1391" y="66"/>
                      <a:pt x="1391" y="66"/>
                      <a:pt x="1391" y="66"/>
                    </a:cubicBezTo>
                    <a:cubicBezTo>
                      <a:pt x="1391" y="67"/>
                      <a:pt x="1391" y="67"/>
                      <a:pt x="1391" y="67"/>
                    </a:cubicBezTo>
                    <a:cubicBezTo>
                      <a:pt x="1390" y="67"/>
                      <a:pt x="1390" y="67"/>
                      <a:pt x="1390" y="67"/>
                    </a:cubicBezTo>
                    <a:cubicBezTo>
                      <a:pt x="1390" y="67"/>
                      <a:pt x="1390" y="67"/>
                      <a:pt x="1390" y="67"/>
                    </a:cubicBezTo>
                    <a:cubicBezTo>
                      <a:pt x="1389" y="67"/>
                      <a:pt x="1389" y="67"/>
                      <a:pt x="1389" y="67"/>
                    </a:cubicBezTo>
                    <a:cubicBezTo>
                      <a:pt x="1389" y="67"/>
                      <a:pt x="1389" y="67"/>
                      <a:pt x="1389" y="67"/>
                    </a:cubicBezTo>
                    <a:cubicBezTo>
                      <a:pt x="1390" y="66"/>
                      <a:pt x="1390" y="65"/>
                      <a:pt x="1391" y="65"/>
                    </a:cubicBezTo>
                    <a:cubicBezTo>
                      <a:pt x="1392" y="65"/>
                      <a:pt x="1392" y="65"/>
                      <a:pt x="1392" y="65"/>
                    </a:cubicBezTo>
                    <a:cubicBezTo>
                      <a:pt x="1392" y="64"/>
                      <a:pt x="1392" y="64"/>
                      <a:pt x="1392" y="63"/>
                    </a:cubicBezTo>
                    <a:cubicBezTo>
                      <a:pt x="1391" y="63"/>
                      <a:pt x="1390" y="63"/>
                      <a:pt x="1389" y="63"/>
                    </a:cubicBezTo>
                    <a:cubicBezTo>
                      <a:pt x="1389" y="63"/>
                      <a:pt x="1389" y="63"/>
                      <a:pt x="1389" y="63"/>
                    </a:cubicBezTo>
                    <a:cubicBezTo>
                      <a:pt x="1388" y="63"/>
                      <a:pt x="1388" y="63"/>
                      <a:pt x="1388" y="63"/>
                    </a:cubicBezTo>
                    <a:cubicBezTo>
                      <a:pt x="1388" y="61"/>
                      <a:pt x="1388" y="61"/>
                      <a:pt x="1388" y="61"/>
                    </a:cubicBezTo>
                    <a:cubicBezTo>
                      <a:pt x="1387" y="61"/>
                      <a:pt x="1386" y="62"/>
                      <a:pt x="1385" y="61"/>
                    </a:cubicBezTo>
                    <a:cubicBezTo>
                      <a:pt x="1383" y="61"/>
                      <a:pt x="1383" y="61"/>
                      <a:pt x="1383" y="61"/>
                    </a:cubicBezTo>
                    <a:cubicBezTo>
                      <a:pt x="1383" y="61"/>
                      <a:pt x="1383" y="61"/>
                      <a:pt x="1383" y="61"/>
                    </a:cubicBezTo>
                    <a:cubicBezTo>
                      <a:pt x="1382" y="61"/>
                      <a:pt x="1382" y="61"/>
                      <a:pt x="1382" y="61"/>
                    </a:cubicBezTo>
                    <a:cubicBezTo>
                      <a:pt x="1382" y="62"/>
                      <a:pt x="1382" y="62"/>
                      <a:pt x="1382" y="62"/>
                    </a:cubicBezTo>
                    <a:cubicBezTo>
                      <a:pt x="1382" y="62"/>
                      <a:pt x="1381" y="63"/>
                      <a:pt x="1380" y="63"/>
                    </a:cubicBezTo>
                    <a:cubicBezTo>
                      <a:pt x="1380" y="63"/>
                      <a:pt x="1379" y="62"/>
                      <a:pt x="1379" y="62"/>
                    </a:cubicBezTo>
                    <a:cubicBezTo>
                      <a:pt x="1378" y="61"/>
                      <a:pt x="1374" y="63"/>
                      <a:pt x="1374" y="64"/>
                    </a:cubicBezTo>
                    <a:cubicBezTo>
                      <a:pt x="1373" y="64"/>
                      <a:pt x="1373" y="64"/>
                      <a:pt x="1373" y="64"/>
                    </a:cubicBezTo>
                    <a:cubicBezTo>
                      <a:pt x="1373" y="64"/>
                      <a:pt x="1373" y="64"/>
                      <a:pt x="1373" y="64"/>
                    </a:cubicBezTo>
                    <a:cubicBezTo>
                      <a:pt x="1373" y="65"/>
                      <a:pt x="1373" y="65"/>
                      <a:pt x="1373" y="65"/>
                    </a:cubicBezTo>
                    <a:cubicBezTo>
                      <a:pt x="1373" y="65"/>
                      <a:pt x="1373" y="65"/>
                      <a:pt x="1373" y="65"/>
                    </a:cubicBezTo>
                    <a:cubicBezTo>
                      <a:pt x="1373" y="65"/>
                      <a:pt x="1373" y="65"/>
                      <a:pt x="1373" y="65"/>
                    </a:cubicBezTo>
                    <a:cubicBezTo>
                      <a:pt x="1372" y="66"/>
                      <a:pt x="1371" y="65"/>
                      <a:pt x="1370" y="67"/>
                    </a:cubicBezTo>
                    <a:cubicBezTo>
                      <a:pt x="1370" y="68"/>
                      <a:pt x="1370" y="67"/>
                      <a:pt x="1370" y="68"/>
                    </a:cubicBezTo>
                    <a:cubicBezTo>
                      <a:pt x="1369" y="68"/>
                      <a:pt x="1369" y="68"/>
                      <a:pt x="1369" y="68"/>
                    </a:cubicBezTo>
                    <a:cubicBezTo>
                      <a:pt x="1369" y="71"/>
                      <a:pt x="1369" y="70"/>
                      <a:pt x="1370" y="71"/>
                    </a:cubicBezTo>
                    <a:cubicBezTo>
                      <a:pt x="1370" y="71"/>
                      <a:pt x="1370" y="71"/>
                      <a:pt x="1370" y="71"/>
                    </a:cubicBezTo>
                    <a:cubicBezTo>
                      <a:pt x="1371" y="71"/>
                      <a:pt x="1371" y="72"/>
                      <a:pt x="1372" y="72"/>
                    </a:cubicBezTo>
                    <a:cubicBezTo>
                      <a:pt x="1372" y="73"/>
                      <a:pt x="1372" y="73"/>
                      <a:pt x="1372" y="73"/>
                    </a:cubicBezTo>
                    <a:cubicBezTo>
                      <a:pt x="1370" y="73"/>
                      <a:pt x="1370" y="73"/>
                      <a:pt x="1369" y="72"/>
                    </a:cubicBezTo>
                    <a:cubicBezTo>
                      <a:pt x="1369" y="72"/>
                      <a:pt x="1368" y="72"/>
                      <a:pt x="1368" y="71"/>
                    </a:cubicBezTo>
                    <a:cubicBezTo>
                      <a:pt x="1367" y="71"/>
                      <a:pt x="1367" y="72"/>
                      <a:pt x="1366" y="72"/>
                    </a:cubicBezTo>
                    <a:cubicBezTo>
                      <a:pt x="1366" y="72"/>
                      <a:pt x="1366" y="72"/>
                      <a:pt x="1366" y="72"/>
                    </a:cubicBezTo>
                    <a:cubicBezTo>
                      <a:pt x="1366" y="72"/>
                      <a:pt x="1366" y="72"/>
                      <a:pt x="1366" y="72"/>
                    </a:cubicBezTo>
                    <a:cubicBezTo>
                      <a:pt x="1365" y="72"/>
                      <a:pt x="1365" y="72"/>
                      <a:pt x="1365" y="72"/>
                    </a:cubicBezTo>
                    <a:cubicBezTo>
                      <a:pt x="1364" y="72"/>
                      <a:pt x="1363" y="72"/>
                      <a:pt x="1362" y="72"/>
                    </a:cubicBezTo>
                    <a:cubicBezTo>
                      <a:pt x="1362" y="72"/>
                      <a:pt x="1362" y="72"/>
                      <a:pt x="1362" y="72"/>
                    </a:cubicBezTo>
                    <a:cubicBezTo>
                      <a:pt x="1361" y="72"/>
                      <a:pt x="1360" y="72"/>
                      <a:pt x="1360" y="72"/>
                    </a:cubicBezTo>
                    <a:cubicBezTo>
                      <a:pt x="1360" y="74"/>
                      <a:pt x="1360" y="73"/>
                      <a:pt x="1361" y="73"/>
                    </a:cubicBezTo>
                    <a:cubicBezTo>
                      <a:pt x="1361" y="74"/>
                      <a:pt x="1361" y="74"/>
                      <a:pt x="1361" y="74"/>
                    </a:cubicBezTo>
                    <a:cubicBezTo>
                      <a:pt x="1361" y="74"/>
                      <a:pt x="1361" y="74"/>
                      <a:pt x="1361" y="74"/>
                    </a:cubicBezTo>
                    <a:cubicBezTo>
                      <a:pt x="1361" y="74"/>
                      <a:pt x="1361" y="74"/>
                      <a:pt x="1361" y="74"/>
                    </a:cubicBezTo>
                    <a:cubicBezTo>
                      <a:pt x="1362" y="74"/>
                      <a:pt x="1362" y="74"/>
                      <a:pt x="1362" y="74"/>
                    </a:cubicBezTo>
                    <a:cubicBezTo>
                      <a:pt x="1362" y="75"/>
                      <a:pt x="1362" y="75"/>
                      <a:pt x="1362" y="75"/>
                    </a:cubicBezTo>
                    <a:cubicBezTo>
                      <a:pt x="1362" y="75"/>
                      <a:pt x="1362" y="75"/>
                      <a:pt x="1362" y="75"/>
                    </a:cubicBezTo>
                    <a:cubicBezTo>
                      <a:pt x="1362" y="75"/>
                      <a:pt x="1362" y="76"/>
                      <a:pt x="1362" y="76"/>
                    </a:cubicBezTo>
                    <a:cubicBezTo>
                      <a:pt x="1363" y="76"/>
                      <a:pt x="1363" y="76"/>
                      <a:pt x="1363" y="76"/>
                    </a:cubicBezTo>
                    <a:cubicBezTo>
                      <a:pt x="1363" y="78"/>
                      <a:pt x="1363" y="78"/>
                      <a:pt x="1361" y="78"/>
                    </a:cubicBezTo>
                    <a:cubicBezTo>
                      <a:pt x="1361" y="79"/>
                      <a:pt x="1361" y="79"/>
                      <a:pt x="1361" y="79"/>
                    </a:cubicBezTo>
                    <a:cubicBezTo>
                      <a:pt x="1361" y="79"/>
                      <a:pt x="1361" y="79"/>
                      <a:pt x="1361" y="79"/>
                    </a:cubicBezTo>
                    <a:cubicBezTo>
                      <a:pt x="1361" y="78"/>
                      <a:pt x="1361" y="77"/>
                      <a:pt x="1362" y="76"/>
                    </a:cubicBezTo>
                    <a:cubicBezTo>
                      <a:pt x="1362" y="75"/>
                      <a:pt x="1361" y="75"/>
                      <a:pt x="1361" y="74"/>
                    </a:cubicBezTo>
                    <a:cubicBezTo>
                      <a:pt x="1360" y="74"/>
                      <a:pt x="1359" y="74"/>
                      <a:pt x="1359" y="74"/>
                    </a:cubicBezTo>
                    <a:cubicBezTo>
                      <a:pt x="1358" y="75"/>
                      <a:pt x="1357" y="75"/>
                      <a:pt x="1357" y="75"/>
                    </a:cubicBezTo>
                    <a:cubicBezTo>
                      <a:pt x="1356" y="76"/>
                      <a:pt x="1355" y="77"/>
                      <a:pt x="1355" y="77"/>
                    </a:cubicBezTo>
                    <a:cubicBezTo>
                      <a:pt x="1354" y="77"/>
                      <a:pt x="1354" y="77"/>
                      <a:pt x="1354" y="77"/>
                    </a:cubicBezTo>
                    <a:cubicBezTo>
                      <a:pt x="1354" y="78"/>
                      <a:pt x="1354" y="78"/>
                      <a:pt x="1354" y="78"/>
                    </a:cubicBezTo>
                    <a:cubicBezTo>
                      <a:pt x="1354" y="78"/>
                      <a:pt x="1353" y="77"/>
                      <a:pt x="1353" y="77"/>
                    </a:cubicBezTo>
                    <a:cubicBezTo>
                      <a:pt x="1353" y="78"/>
                      <a:pt x="1353" y="78"/>
                      <a:pt x="1353" y="78"/>
                    </a:cubicBezTo>
                    <a:cubicBezTo>
                      <a:pt x="1352" y="78"/>
                      <a:pt x="1352" y="78"/>
                      <a:pt x="1351" y="79"/>
                    </a:cubicBezTo>
                    <a:cubicBezTo>
                      <a:pt x="1351" y="77"/>
                      <a:pt x="1351" y="77"/>
                      <a:pt x="1350" y="77"/>
                    </a:cubicBezTo>
                    <a:cubicBezTo>
                      <a:pt x="1350" y="78"/>
                      <a:pt x="1350" y="78"/>
                      <a:pt x="1350" y="78"/>
                    </a:cubicBezTo>
                    <a:cubicBezTo>
                      <a:pt x="1350" y="78"/>
                      <a:pt x="1350" y="78"/>
                      <a:pt x="1350" y="78"/>
                    </a:cubicBezTo>
                    <a:cubicBezTo>
                      <a:pt x="1350" y="78"/>
                      <a:pt x="1350" y="78"/>
                      <a:pt x="1350" y="78"/>
                    </a:cubicBezTo>
                    <a:cubicBezTo>
                      <a:pt x="1348" y="78"/>
                      <a:pt x="1348" y="78"/>
                      <a:pt x="1348" y="78"/>
                    </a:cubicBezTo>
                    <a:cubicBezTo>
                      <a:pt x="1348" y="79"/>
                      <a:pt x="1348" y="79"/>
                      <a:pt x="1348" y="79"/>
                    </a:cubicBezTo>
                    <a:cubicBezTo>
                      <a:pt x="1347" y="79"/>
                      <a:pt x="1347" y="79"/>
                      <a:pt x="1347" y="79"/>
                    </a:cubicBezTo>
                    <a:cubicBezTo>
                      <a:pt x="1347" y="78"/>
                      <a:pt x="1347" y="78"/>
                      <a:pt x="1347" y="78"/>
                    </a:cubicBezTo>
                    <a:cubicBezTo>
                      <a:pt x="1348" y="78"/>
                      <a:pt x="1348" y="78"/>
                      <a:pt x="1348" y="78"/>
                    </a:cubicBezTo>
                    <a:cubicBezTo>
                      <a:pt x="1348" y="78"/>
                      <a:pt x="1348" y="78"/>
                      <a:pt x="1348" y="78"/>
                    </a:cubicBezTo>
                    <a:cubicBezTo>
                      <a:pt x="1348" y="78"/>
                      <a:pt x="1348" y="78"/>
                      <a:pt x="1348" y="78"/>
                    </a:cubicBezTo>
                    <a:cubicBezTo>
                      <a:pt x="1348" y="77"/>
                      <a:pt x="1348" y="77"/>
                      <a:pt x="1348" y="77"/>
                    </a:cubicBezTo>
                    <a:cubicBezTo>
                      <a:pt x="1349" y="77"/>
                      <a:pt x="1349" y="76"/>
                      <a:pt x="1350" y="76"/>
                    </a:cubicBezTo>
                    <a:cubicBezTo>
                      <a:pt x="1350" y="75"/>
                      <a:pt x="1350" y="75"/>
                      <a:pt x="1350" y="75"/>
                    </a:cubicBezTo>
                    <a:cubicBezTo>
                      <a:pt x="1349" y="75"/>
                      <a:pt x="1348" y="74"/>
                      <a:pt x="1347" y="74"/>
                    </a:cubicBezTo>
                    <a:cubicBezTo>
                      <a:pt x="1347" y="74"/>
                      <a:pt x="1346" y="74"/>
                      <a:pt x="1346" y="75"/>
                    </a:cubicBezTo>
                    <a:cubicBezTo>
                      <a:pt x="1346" y="75"/>
                      <a:pt x="1346" y="75"/>
                      <a:pt x="1346" y="75"/>
                    </a:cubicBezTo>
                    <a:cubicBezTo>
                      <a:pt x="1345" y="75"/>
                      <a:pt x="1345" y="75"/>
                      <a:pt x="1345" y="75"/>
                    </a:cubicBezTo>
                    <a:cubicBezTo>
                      <a:pt x="1344" y="74"/>
                      <a:pt x="1344" y="75"/>
                      <a:pt x="1344" y="74"/>
                    </a:cubicBezTo>
                    <a:cubicBezTo>
                      <a:pt x="1343" y="74"/>
                      <a:pt x="1342" y="74"/>
                      <a:pt x="1342" y="75"/>
                    </a:cubicBezTo>
                    <a:cubicBezTo>
                      <a:pt x="1341" y="75"/>
                      <a:pt x="1341" y="75"/>
                      <a:pt x="1341" y="75"/>
                    </a:cubicBezTo>
                    <a:cubicBezTo>
                      <a:pt x="1341" y="74"/>
                      <a:pt x="1341" y="74"/>
                      <a:pt x="1341" y="74"/>
                    </a:cubicBezTo>
                    <a:cubicBezTo>
                      <a:pt x="1338" y="74"/>
                      <a:pt x="1338" y="74"/>
                      <a:pt x="1338" y="74"/>
                    </a:cubicBezTo>
                    <a:cubicBezTo>
                      <a:pt x="1338" y="75"/>
                      <a:pt x="1338" y="75"/>
                      <a:pt x="1338" y="75"/>
                    </a:cubicBezTo>
                    <a:cubicBezTo>
                      <a:pt x="1338" y="74"/>
                      <a:pt x="1338" y="74"/>
                      <a:pt x="1337" y="74"/>
                    </a:cubicBezTo>
                    <a:cubicBezTo>
                      <a:pt x="1337" y="75"/>
                      <a:pt x="1337" y="75"/>
                      <a:pt x="1337" y="75"/>
                    </a:cubicBezTo>
                    <a:cubicBezTo>
                      <a:pt x="1337" y="75"/>
                      <a:pt x="1336" y="75"/>
                      <a:pt x="1336" y="75"/>
                    </a:cubicBezTo>
                    <a:cubicBezTo>
                      <a:pt x="1336" y="75"/>
                      <a:pt x="1336" y="74"/>
                      <a:pt x="1336" y="74"/>
                    </a:cubicBezTo>
                    <a:cubicBezTo>
                      <a:pt x="1335" y="74"/>
                      <a:pt x="1335" y="74"/>
                      <a:pt x="1335" y="74"/>
                    </a:cubicBezTo>
                    <a:cubicBezTo>
                      <a:pt x="1335" y="75"/>
                      <a:pt x="1335" y="75"/>
                      <a:pt x="1335" y="75"/>
                    </a:cubicBezTo>
                    <a:cubicBezTo>
                      <a:pt x="1334" y="75"/>
                      <a:pt x="1334" y="74"/>
                      <a:pt x="1333" y="75"/>
                    </a:cubicBezTo>
                    <a:cubicBezTo>
                      <a:pt x="1334" y="76"/>
                      <a:pt x="1334" y="76"/>
                      <a:pt x="1334" y="76"/>
                    </a:cubicBezTo>
                    <a:cubicBezTo>
                      <a:pt x="1332" y="77"/>
                      <a:pt x="1329" y="77"/>
                      <a:pt x="1327" y="77"/>
                    </a:cubicBezTo>
                    <a:cubicBezTo>
                      <a:pt x="1327" y="77"/>
                      <a:pt x="1327" y="77"/>
                      <a:pt x="1327" y="77"/>
                    </a:cubicBezTo>
                    <a:cubicBezTo>
                      <a:pt x="1326" y="77"/>
                      <a:pt x="1326" y="77"/>
                      <a:pt x="1326" y="77"/>
                    </a:cubicBezTo>
                    <a:cubicBezTo>
                      <a:pt x="1326" y="78"/>
                      <a:pt x="1326" y="78"/>
                      <a:pt x="1326" y="78"/>
                    </a:cubicBezTo>
                    <a:cubicBezTo>
                      <a:pt x="1324" y="78"/>
                      <a:pt x="1324" y="78"/>
                      <a:pt x="1324" y="78"/>
                    </a:cubicBezTo>
                    <a:cubicBezTo>
                      <a:pt x="1324" y="78"/>
                      <a:pt x="1324" y="78"/>
                      <a:pt x="1324" y="78"/>
                    </a:cubicBezTo>
                    <a:cubicBezTo>
                      <a:pt x="1324" y="78"/>
                      <a:pt x="1323" y="77"/>
                      <a:pt x="1322" y="78"/>
                    </a:cubicBezTo>
                    <a:cubicBezTo>
                      <a:pt x="1322" y="78"/>
                      <a:pt x="1322" y="78"/>
                      <a:pt x="1322" y="78"/>
                    </a:cubicBezTo>
                    <a:cubicBezTo>
                      <a:pt x="1322" y="78"/>
                      <a:pt x="1322" y="78"/>
                      <a:pt x="1322" y="78"/>
                    </a:cubicBezTo>
                    <a:cubicBezTo>
                      <a:pt x="1322" y="78"/>
                      <a:pt x="1322" y="78"/>
                      <a:pt x="1322" y="78"/>
                    </a:cubicBezTo>
                    <a:cubicBezTo>
                      <a:pt x="1319" y="79"/>
                      <a:pt x="1319" y="78"/>
                      <a:pt x="1318" y="78"/>
                    </a:cubicBezTo>
                    <a:cubicBezTo>
                      <a:pt x="1318" y="78"/>
                      <a:pt x="1318" y="78"/>
                      <a:pt x="1318" y="78"/>
                    </a:cubicBezTo>
                    <a:cubicBezTo>
                      <a:pt x="1316" y="78"/>
                      <a:pt x="1316" y="78"/>
                      <a:pt x="1316" y="78"/>
                    </a:cubicBezTo>
                    <a:cubicBezTo>
                      <a:pt x="1316" y="79"/>
                      <a:pt x="1316" y="79"/>
                      <a:pt x="1316" y="79"/>
                    </a:cubicBezTo>
                    <a:cubicBezTo>
                      <a:pt x="1316" y="79"/>
                      <a:pt x="1316" y="79"/>
                      <a:pt x="1316" y="79"/>
                    </a:cubicBezTo>
                    <a:cubicBezTo>
                      <a:pt x="1315" y="79"/>
                      <a:pt x="1315" y="79"/>
                      <a:pt x="1315" y="80"/>
                    </a:cubicBezTo>
                    <a:cubicBezTo>
                      <a:pt x="1314" y="80"/>
                      <a:pt x="1314" y="80"/>
                      <a:pt x="1313" y="80"/>
                    </a:cubicBezTo>
                    <a:cubicBezTo>
                      <a:pt x="1313" y="80"/>
                      <a:pt x="1313" y="81"/>
                      <a:pt x="1313" y="81"/>
                    </a:cubicBezTo>
                    <a:cubicBezTo>
                      <a:pt x="1310" y="81"/>
                      <a:pt x="1310" y="81"/>
                      <a:pt x="1310" y="81"/>
                    </a:cubicBezTo>
                    <a:cubicBezTo>
                      <a:pt x="1310" y="81"/>
                      <a:pt x="1310" y="81"/>
                      <a:pt x="1310" y="81"/>
                    </a:cubicBezTo>
                    <a:cubicBezTo>
                      <a:pt x="1309" y="81"/>
                      <a:pt x="1309" y="81"/>
                      <a:pt x="1309" y="81"/>
                    </a:cubicBezTo>
                    <a:cubicBezTo>
                      <a:pt x="1309" y="81"/>
                      <a:pt x="1309" y="81"/>
                      <a:pt x="1309" y="81"/>
                    </a:cubicBezTo>
                    <a:cubicBezTo>
                      <a:pt x="1308" y="82"/>
                      <a:pt x="1308" y="81"/>
                      <a:pt x="1308" y="81"/>
                    </a:cubicBezTo>
                    <a:cubicBezTo>
                      <a:pt x="1307" y="81"/>
                      <a:pt x="1307" y="81"/>
                      <a:pt x="1307" y="81"/>
                    </a:cubicBezTo>
                    <a:cubicBezTo>
                      <a:pt x="1307" y="81"/>
                      <a:pt x="1307" y="81"/>
                      <a:pt x="1307" y="81"/>
                    </a:cubicBezTo>
                    <a:cubicBezTo>
                      <a:pt x="1307" y="81"/>
                      <a:pt x="1307" y="81"/>
                      <a:pt x="1307" y="81"/>
                    </a:cubicBezTo>
                    <a:cubicBezTo>
                      <a:pt x="1307" y="81"/>
                      <a:pt x="1307" y="81"/>
                      <a:pt x="1307" y="81"/>
                    </a:cubicBezTo>
                    <a:cubicBezTo>
                      <a:pt x="1305" y="81"/>
                      <a:pt x="1305" y="81"/>
                      <a:pt x="1305" y="81"/>
                    </a:cubicBezTo>
                    <a:cubicBezTo>
                      <a:pt x="1305" y="82"/>
                      <a:pt x="1305" y="82"/>
                      <a:pt x="1305" y="82"/>
                    </a:cubicBezTo>
                    <a:cubicBezTo>
                      <a:pt x="1305" y="82"/>
                      <a:pt x="1306" y="82"/>
                      <a:pt x="1307" y="82"/>
                    </a:cubicBezTo>
                    <a:cubicBezTo>
                      <a:pt x="1307" y="82"/>
                      <a:pt x="1307" y="83"/>
                      <a:pt x="1307" y="83"/>
                    </a:cubicBezTo>
                    <a:cubicBezTo>
                      <a:pt x="1308" y="83"/>
                      <a:pt x="1308" y="83"/>
                      <a:pt x="1308" y="83"/>
                    </a:cubicBezTo>
                    <a:cubicBezTo>
                      <a:pt x="1308" y="83"/>
                      <a:pt x="1308" y="83"/>
                      <a:pt x="1308" y="83"/>
                    </a:cubicBezTo>
                    <a:cubicBezTo>
                      <a:pt x="1307" y="83"/>
                      <a:pt x="1307" y="83"/>
                      <a:pt x="1307" y="83"/>
                    </a:cubicBezTo>
                    <a:cubicBezTo>
                      <a:pt x="1307" y="84"/>
                      <a:pt x="1307" y="84"/>
                      <a:pt x="1307" y="84"/>
                    </a:cubicBezTo>
                    <a:cubicBezTo>
                      <a:pt x="1306" y="84"/>
                      <a:pt x="1306" y="84"/>
                      <a:pt x="1306" y="84"/>
                    </a:cubicBezTo>
                    <a:cubicBezTo>
                      <a:pt x="1306" y="84"/>
                      <a:pt x="1305" y="85"/>
                      <a:pt x="1305" y="85"/>
                    </a:cubicBezTo>
                    <a:cubicBezTo>
                      <a:pt x="1305" y="85"/>
                      <a:pt x="1305" y="85"/>
                      <a:pt x="1305" y="85"/>
                    </a:cubicBezTo>
                    <a:cubicBezTo>
                      <a:pt x="1305" y="86"/>
                      <a:pt x="1305" y="86"/>
                      <a:pt x="1305" y="86"/>
                    </a:cubicBezTo>
                    <a:cubicBezTo>
                      <a:pt x="1305" y="86"/>
                      <a:pt x="1305" y="86"/>
                      <a:pt x="1305" y="86"/>
                    </a:cubicBezTo>
                    <a:cubicBezTo>
                      <a:pt x="1305" y="88"/>
                      <a:pt x="1305" y="88"/>
                      <a:pt x="1305" y="88"/>
                    </a:cubicBezTo>
                    <a:cubicBezTo>
                      <a:pt x="1304" y="87"/>
                      <a:pt x="1304" y="87"/>
                      <a:pt x="1303" y="87"/>
                    </a:cubicBezTo>
                    <a:cubicBezTo>
                      <a:pt x="1303" y="86"/>
                      <a:pt x="1303" y="86"/>
                      <a:pt x="1303" y="86"/>
                    </a:cubicBezTo>
                    <a:cubicBezTo>
                      <a:pt x="1301" y="86"/>
                      <a:pt x="1302" y="86"/>
                      <a:pt x="1301" y="86"/>
                    </a:cubicBezTo>
                    <a:cubicBezTo>
                      <a:pt x="1300" y="86"/>
                      <a:pt x="1300" y="86"/>
                      <a:pt x="1300" y="87"/>
                    </a:cubicBezTo>
                    <a:cubicBezTo>
                      <a:pt x="1301" y="87"/>
                      <a:pt x="1302" y="88"/>
                      <a:pt x="1302" y="88"/>
                    </a:cubicBezTo>
                    <a:cubicBezTo>
                      <a:pt x="1303" y="88"/>
                      <a:pt x="1303" y="89"/>
                      <a:pt x="1304" y="89"/>
                    </a:cubicBezTo>
                    <a:cubicBezTo>
                      <a:pt x="1304" y="90"/>
                      <a:pt x="1304" y="90"/>
                      <a:pt x="1304" y="90"/>
                    </a:cubicBezTo>
                    <a:cubicBezTo>
                      <a:pt x="1303" y="90"/>
                      <a:pt x="1303" y="90"/>
                      <a:pt x="1302" y="90"/>
                    </a:cubicBezTo>
                    <a:cubicBezTo>
                      <a:pt x="1302" y="89"/>
                      <a:pt x="1302" y="89"/>
                      <a:pt x="1302" y="89"/>
                    </a:cubicBezTo>
                    <a:cubicBezTo>
                      <a:pt x="1302" y="89"/>
                      <a:pt x="1301" y="90"/>
                      <a:pt x="1300" y="90"/>
                    </a:cubicBezTo>
                    <a:cubicBezTo>
                      <a:pt x="1300" y="91"/>
                      <a:pt x="1300" y="91"/>
                      <a:pt x="1300" y="91"/>
                    </a:cubicBezTo>
                    <a:cubicBezTo>
                      <a:pt x="1300" y="91"/>
                      <a:pt x="1302" y="92"/>
                      <a:pt x="1302" y="92"/>
                    </a:cubicBezTo>
                    <a:cubicBezTo>
                      <a:pt x="1302" y="94"/>
                      <a:pt x="1302" y="94"/>
                      <a:pt x="1302" y="94"/>
                    </a:cubicBezTo>
                    <a:cubicBezTo>
                      <a:pt x="1303" y="94"/>
                      <a:pt x="1303" y="94"/>
                      <a:pt x="1303" y="94"/>
                    </a:cubicBezTo>
                    <a:cubicBezTo>
                      <a:pt x="1304" y="95"/>
                      <a:pt x="1303" y="96"/>
                      <a:pt x="1305" y="96"/>
                    </a:cubicBezTo>
                    <a:cubicBezTo>
                      <a:pt x="1305" y="97"/>
                      <a:pt x="1305" y="98"/>
                      <a:pt x="1304" y="99"/>
                    </a:cubicBezTo>
                    <a:cubicBezTo>
                      <a:pt x="1303" y="99"/>
                      <a:pt x="1302" y="98"/>
                      <a:pt x="1301" y="98"/>
                    </a:cubicBezTo>
                    <a:cubicBezTo>
                      <a:pt x="1302" y="97"/>
                      <a:pt x="1302" y="97"/>
                      <a:pt x="1303" y="96"/>
                    </a:cubicBezTo>
                    <a:cubicBezTo>
                      <a:pt x="1302" y="96"/>
                      <a:pt x="1302" y="96"/>
                      <a:pt x="1301" y="96"/>
                    </a:cubicBezTo>
                    <a:cubicBezTo>
                      <a:pt x="1301" y="95"/>
                      <a:pt x="1301" y="95"/>
                      <a:pt x="1301" y="95"/>
                    </a:cubicBezTo>
                    <a:cubicBezTo>
                      <a:pt x="1300" y="95"/>
                      <a:pt x="1300" y="95"/>
                      <a:pt x="1300" y="95"/>
                    </a:cubicBezTo>
                    <a:cubicBezTo>
                      <a:pt x="1300" y="95"/>
                      <a:pt x="1300" y="95"/>
                      <a:pt x="1300" y="95"/>
                    </a:cubicBezTo>
                    <a:cubicBezTo>
                      <a:pt x="1300" y="95"/>
                      <a:pt x="1299" y="95"/>
                      <a:pt x="1298" y="95"/>
                    </a:cubicBezTo>
                    <a:cubicBezTo>
                      <a:pt x="1298" y="96"/>
                      <a:pt x="1298" y="96"/>
                      <a:pt x="1298" y="96"/>
                    </a:cubicBezTo>
                    <a:cubicBezTo>
                      <a:pt x="1296" y="96"/>
                      <a:pt x="1296" y="96"/>
                      <a:pt x="1296" y="96"/>
                    </a:cubicBezTo>
                    <a:cubicBezTo>
                      <a:pt x="1296" y="96"/>
                      <a:pt x="1296" y="96"/>
                      <a:pt x="1296" y="96"/>
                    </a:cubicBezTo>
                    <a:cubicBezTo>
                      <a:pt x="1296" y="96"/>
                      <a:pt x="1295" y="96"/>
                      <a:pt x="1294" y="96"/>
                    </a:cubicBezTo>
                    <a:cubicBezTo>
                      <a:pt x="1294" y="96"/>
                      <a:pt x="1294" y="96"/>
                      <a:pt x="1294" y="97"/>
                    </a:cubicBezTo>
                    <a:cubicBezTo>
                      <a:pt x="1292" y="97"/>
                      <a:pt x="1291" y="94"/>
                      <a:pt x="1289" y="95"/>
                    </a:cubicBezTo>
                    <a:cubicBezTo>
                      <a:pt x="1289" y="96"/>
                      <a:pt x="1289" y="96"/>
                      <a:pt x="1289" y="96"/>
                    </a:cubicBezTo>
                    <a:cubicBezTo>
                      <a:pt x="1287" y="96"/>
                      <a:pt x="1287" y="96"/>
                      <a:pt x="1287" y="96"/>
                    </a:cubicBezTo>
                    <a:cubicBezTo>
                      <a:pt x="1287" y="96"/>
                      <a:pt x="1287" y="96"/>
                      <a:pt x="1287" y="96"/>
                    </a:cubicBezTo>
                    <a:cubicBezTo>
                      <a:pt x="1286" y="96"/>
                      <a:pt x="1286" y="96"/>
                      <a:pt x="1286" y="96"/>
                    </a:cubicBezTo>
                    <a:cubicBezTo>
                      <a:pt x="1286" y="96"/>
                      <a:pt x="1286" y="96"/>
                      <a:pt x="1286" y="96"/>
                    </a:cubicBezTo>
                    <a:cubicBezTo>
                      <a:pt x="1285" y="96"/>
                      <a:pt x="1284" y="96"/>
                      <a:pt x="1283" y="96"/>
                    </a:cubicBezTo>
                    <a:cubicBezTo>
                      <a:pt x="1283" y="96"/>
                      <a:pt x="1283" y="96"/>
                      <a:pt x="1283" y="96"/>
                    </a:cubicBezTo>
                    <a:cubicBezTo>
                      <a:pt x="1282" y="96"/>
                      <a:pt x="1282" y="96"/>
                      <a:pt x="1282" y="96"/>
                    </a:cubicBezTo>
                    <a:cubicBezTo>
                      <a:pt x="1282" y="97"/>
                      <a:pt x="1282" y="97"/>
                      <a:pt x="1282" y="97"/>
                    </a:cubicBezTo>
                    <a:cubicBezTo>
                      <a:pt x="1278" y="97"/>
                      <a:pt x="1278" y="97"/>
                      <a:pt x="1278" y="97"/>
                    </a:cubicBezTo>
                    <a:cubicBezTo>
                      <a:pt x="1278" y="97"/>
                      <a:pt x="1278" y="97"/>
                      <a:pt x="1278" y="97"/>
                    </a:cubicBezTo>
                    <a:cubicBezTo>
                      <a:pt x="1278" y="97"/>
                      <a:pt x="1277" y="97"/>
                      <a:pt x="1276" y="97"/>
                    </a:cubicBezTo>
                    <a:cubicBezTo>
                      <a:pt x="1276" y="98"/>
                      <a:pt x="1276" y="98"/>
                      <a:pt x="1275" y="99"/>
                    </a:cubicBezTo>
                    <a:cubicBezTo>
                      <a:pt x="1275" y="99"/>
                      <a:pt x="1275" y="99"/>
                      <a:pt x="1275" y="99"/>
                    </a:cubicBezTo>
                    <a:cubicBezTo>
                      <a:pt x="1275" y="100"/>
                      <a:pt x="1275" y="100"/>
                      <a:pt x="1275" y="100"/>
                    </a:cubicBezTo>
                    <a:cubicBezTo>
                      <a:pt x="1274" y="100"/>
                      <a:pt x="1274" y="100"/>
                      <a:pt x="1274" y="100"/>
                    </a:cubicBezTo>
                    <a:cubicBezTo>
                      <a:pt x="1275" y="100"/>
                      <a:pt x="1275" y="101"/>
                      <a:pt x="1275" y="101"/>
                    </a:cubicBezTo>
                    <a:cubicBezTo>
                      <a:pt x="1274" y="101"/>
                      <a:pt x="1274" y="101"/>
                      <a:pt x="1274" y="101"/>
                    </a:cubicBezTo>
                    <a:cubicBezTo>
                      <a:pt x="1274" y="103"/>
                      <a:pt x="1274" y="103"/>
                      <a:pt x="1274" y="103"/>
                    </a:cubicBezTo>
                    <a:cubicBezTo>
                      <a:pt x="1274" y="103"/>
                      <a:pt x="1274" y="103"/>
                      <a:pt x="1274" y="103"/>
                    </a:cubicBezTo>
                    <a:cubicBezTo>
                      <a:pt x="1274" y="104"/>
                      <a:pt x="1274" y="104"/>
                      <a:pt x="1274" y="104"/>
                    </a:cubicBezTo>
                    <a:cubicBezTo>
                      <a:pt x="1274" y="104"/>
                      <a:pt x="1274" y="104"/>
                      <a:pt x="1274" y="104"/>
                    </a:cubicBezTo>
                    <a:cubicBezTo>
                      <a:pt x="1273" y="106"/>
                      <a:pt x="1274" y="108"/>
                      <a:pt x="1274" y="109"/>
                    </a:cubicBezTo>
                    <a:cubicBezTo>
                      <a:pt x="1275" y="109"/>
                      <a:pt x="1276" y="110"/>
                      <a:pt x="1276" y="110"/>
                    </a:cubicBezTo>
                    <a:cubicBezTo>
                      <a:pt x="1277" y="110"/>
                      <a:pt x="1277" y="110"/>
                      <a:pt x="1277" y="110"/>
                    </a:cubicBezTo>
                    <a:cubicBezTo>
                      <a:pt x="1277" y="111"/>
                      <a:pt x="1277" y="111"/>
                      <a:pt x="1277" y="111"/>
                    </a:cubicBezTo>
                    <a:cubicBezTo>
                      <a:pt x="1278" y="111"/>
                      <a:pt x="1278" y="111"/>
                      <a:pt x="1278" y="111"/>
                    </a:cubicBezTo>
                    <a:cubicBezTo>
                      <a:pt x="1278" y="111"/>
                      <a:pt x="1278" y="111"/>
                      <a:pt x="1278" y="111"/>
                    </a:cubicBezTo>
                    <a:cubicBezTo>
                      <a:pt x="1281" y="111"/>
                      <a:pt x="1281" y="111"/>
                      <a:pt x="1281" y="111"/>
                    </a:cubicBezTo>
                    <a:cubicBezTo>
                      <a:pt x="1281" y="111"/>
                      <a:pt x="1281" y="111"/>
                      <a:pt x="1281" y="111"/>
                    </a:cubicBezTo>
                    <a:cubicBezTo>
                      <a:pt x="1282" y="112"/>
                      <a:pt x="1282" y="112"/>
                      <a:pt x="1282" y="112"/>
                    </a:cubicBezTo>
                    <a:cubicBezTo>
                      <a:pt x="1283" y="112"/>
                      <a:pt x="1283" y="113"/>
                      <a:pt x="1283" y="113"/>
                    </a:cubicBezTo>
                    <a:cubicBezTo>
                      <a:pt x="1284" y="113"/>
                      <a:pt x="1285" y="114"/>
                      <a:pt x="1286" y="114"/>
                    </a:cubicBezTo>
                    <a:cubicBezTo>
                      <a:pt x="1286" y="115"/>
                      <a:pt x="1287" y="116"/>
                      <a:pt x="1287" y="117"/>
                    </a:cubicBezTo>
                    <a:cubicBezTo>
                      <a:pt x="1287" y="117"/>
                      <a:pt x="1286" y="117"/>
                      <a:pt x="1286" y="117"/>
                    </a:cubicBezTo>
                    <a:cubicBezTo>
                      <a:pt x="1286" y="118"/>
                      <a:pt x="1286" y="118"/>
                      <a:pt x="1286" y="118"/>
                    </a:cubicBezTo>
                    <a:cubicBezTo>
                      <a:pt x="1286" y="118"/>
                      <a:pt x="1286" y="118"/>
                      <a:pt x="1286" y="118"/>
                    </a:cubicBezTo>
                    <a:cubicBezTo>
                      <a:pt x="1286" y="119"/>
                      <a:pt x="1286" y="119"/>
                      <a:pt x="1286" y="119"/>
                    </a:cubicBezTo>
                    <a:cubicBezTo>
                      <a:pt x="1285" y="119"/>
                      <a:pt x="1285" y="119"/>
                      <a:pt x="1285" y="119"/>
                    </a:cubicBezTo>
                    <a:cubicBezTo>
                      <a:pt x="1285" y="120"/>
                      <a:pt x="1285" y="123"/>
                      <a:pt x="1286" y="124"/>
                    </a:cubicBezTo>
                    <a:cubicBezTo>
                      <a:pt x="1286" y="125"/>
                      <a:pt x="1286" y="126"/>
                      <a:pt x="1286" y="127"/>
                    </a:cubicBezTo>
                    <a:cubicBezTo>
                      <a:pt x="1285" y="127"/>
                      <a:pt x="1284" y="127"/>
                      <a:pt x="1283" y="127"/>
                    </a:cubicBezTo>
                    <a:cubicBezTo>
                      <a:pt x="1283" y="129"/>
                      <a:pt x="1283" y="129"/>
                      <a:pt x="1283" y="129"/>
                    </a:cubicBezTo>
                    <a:cubicBezTo>
                      <a:pt x="1283" y="129"/>
                      <a:pt x="1283" y="129"/>
                      <a:pt x="1283" y="129"/>
                    </a:cubicBezTo>
                    <a:cubicBezTo>
                      <a:pt x="1283" y="129"/>
                      <a:pt x="1283" y="129"/>
                      <a:pt x="1283" y="129"/>
                    </a:cubicBezTo>
                    <a:cubicBezTo>
                      <a:pt x="1284" y="130"/>
                      <a:pt x="1285" y="130"/>
                      <a:pt x="1285" y="130"/>
                    </a:cubicBezTo>
                    <a:cubicBezTo>
                      <a:pt x="1286" y="131"/>
                      <a:pt x="1287" y="131"/>
                      <a:pt x="1288" y="132"/>
                    </a:cubicBezTo>
                    <a:cubicBezTo>
                      <a:pt x="1288" y="132"/>
                      <a:pt x="1288" y="132"/>
                      <a:pt x="1289" y="132"/>
                    </a:cubicBezTo>
                    <a:cubicBezTo>
                      <a:pt x="1289" y="132"/>
                      <a:pt x="1289" y="132"/>
                      <a:pt x="1289" y="131"/>
                    </a:cubicBezTo>
                    <a:cubicBezTo>
                      <a:pt x="1290" y="131"/>
                      <a:pt x="1291" y="131"/>
                      <a:pt x="1292" y="130"/>
                    </a:cubicBezTo>
                    <a:cubicBezTo>
                      <a:pt x="1293" y="131"/>
                      <a:pt x="1293" y="131"/>
                      <a:pt x="1294" y="132"/>
                    </a:cubicBezTo>
                    <a:cubicBezTo>
                      <a:pt x="1294" y="132"/>
                      <a:pt x="1294" y="132"/>
                      <a:pt x="1294" y="132"/>
                    </a:cubicBezTo>
                    <a:cubicBezTo>
                      <a:pt x="1295" y="132"/>
                      <a:pt x="1295" y="132"/>
                      <a:pt x="1295" y="132"/>
                    </a:cubicBezTo>
                    <a:cubicBezTo>
                      <a:pt x="1295" y="132"/>
                      <a:pt x="1295" y="132"/>
                      <a:pt x="1295" y="132"/>
                    </a:cubicBezTo>
                    <a:cubicBezTo>
                      <a:pt x="1296" y="132"/>
                      <a:pt x="1296" y="132"/>
                      <a:pt x="1296" y="132"/>
                    </a:cubicBezTo>
                    <a:cubicBezTo>
                      <a:pt x="1296" y="132"/>
                      <a:pt x="1296" y="133"/>
                      <a:pt x="1296" y="133"/>
                    </a:cubicBezTo>
                    <a:cubicBezTo>
                      <a:pt x="1296" y="135"/>
                      <a:pt x="1296" y="135"/>
                      <a:pt x="1296" y="135"/>
                    </a:cubicBezTo>
                    <a:cubicBezTo>
                      <a:pt x="1297" y="135"/>
                      <a:pt x="1297" y="135"/>
                      <a:pt x="1297" y="135"/>
                    </a:cubicBezTo>
                    <a:cubicBezTo>
                      <a:pt x="1297" y="136"/>
                      <a:pt x="1297" y="136"/>
                      <a:pt x="1297" y="136"/>
                    </a:cubicBezTo>
                    <a:cubicBezTo>
                      <a:pt x="1295" y="136"/>
                      <a:pt x="1296" y="136"/>
                      <a:pt x="1295" y="135"/>
                    </a:cubicBezTo>
                    <a:cubicBezTo>
                      <a:pt x="1295" y="133"/>
                      <a:pt x="1295" y="133"/>
                      <a:pt x="1295" y="133"/>
                    </a:cubicBezTo>
                    <a:cubicBezTo>
                      <a:pt x="1294" y="133"/>
                      <a:pt x="1294" y="133"/>
                      <a:pt x="1293" y="133"/>
                    </a:cubicBezTo>
                    <a:cubicBezTo>
                      <a:pt x="1293" y="133"/>
                      <a:pt x="1293" y="132"/>
                      <a:pt x="1293" y="132"/>
                    </a:cubicBezTo>
                    <a:cubicBezTo>
                      <a:pt x="1291" y="131"/>
                      <a:pt x="1291" y="133"/>
                      <a:pt x="1290" y="133"/>
                    </a:cubicBezTo>
                    <a:cubicBezTo>
                      <a:pt x="1289" y="133"/>
                      <a:pt x="1289" y="133"/>
                      <a:pt x="1289" y="133"/>
                    </a:cubicBezTo>
                    <a:cubicBezTo>
                      <a:pt x="1289" y="133"/>
                      <a:pt x="1289" y="133"/>
                      <a:pt x="1289" y="133"/>
                    </a:cubicBezTo>
                    <a:cubicBezTo>
                      <a:pt x="1285" y="133"/>
                      <a:pt x="1285" y="133"/>
                      <a:pt x="1285" y="133"/>
                    </a:cubicBezTo>
                    <a:cubicBezTo>
                      <a:pt x="1285" y="132"/>
                      <a:pt x="1285" y="132"/>
                      <a:pt x="1285" y="132"/>
                    </a:cubicBezTo>
                    <a:cubicBezTo>
                      <a:pt x="1284" y="132"/>
                      <a:pt x="1284" y="132"/>
                      <a:pt x="1283" y="132"/>
                    </a:cubicBezTo>
                    <a:cubicBezTo>
                      <a:pt x="1283" y="130"/>
                      <a:pt x="1283" y="130"/>
                      <a:pt x="1283" y="130"/>
                    </a:cubicBezTo>
                    <a:cubicBezTo>
                      <a:pt x="1282" y="130"/>
                      <a:pt x="1282" y="129"/>
                      <a:pt x="1281" y="128"/>
                    </a:cubicBezTo>
                    <a:cubicBezTo>
                      <a:pt x="1281" y="128"/>
                      <a:pt x="1281" y="128"/>
                      <a:pt x="1281" y="128"/>
                    </a:cubicBezTo>
                    <a:cubicBezTo>
                      <a:pt x="1280" y="128"/>
                      <a:pt x="1280" y="128"/>
                      <a:pt x="1280" y="128"/>
                    </a:cubicBezTo>
                    <a:cubicBezTo>
                      <a:pt x="1280" y="128"/>
                      <a:pt x="1280" y="128"/>
                      <a:pt x="1280" y="128"/>
                    </a:cubicBezTo>
                    <a:cubicBezTo>
                      <a:pt x="1279" y="129"/>
                      <a:pt x="1279" y="130"/>
                      <a:pt x="1278" y="130"/>
                    </a:cubicBezTo>
                    <a:cubicBezTo>
                      <a:pt x="1277" y="130"/>
                      <a:pt x="1277" y="130"/>
                      <a:pt x="1277" y="130"/>
                    </a:cubicBezTo>
                    <a:cubicBezTo>
                      <a:pt x="1277" y="130"/>
                      <a:pt x="1277" y="130"/>
                      <a:pt x="1278" y="129"/>
                    </a:cubicBezTo>
                    <a:cubicBezTo>
                      <a:pt x="1278" y="128"/>
                      <a:pt x="1278" y="128"/>
                      <a:pt x="1279" y="128"/>
                    </a:cubicBezTo>
                    <a:cubicBezTo>
                      <a:pt x="1279" y="127"/>
                      <a:pt x="1279" y="126"/>
                      <a:pt x="1279" y="125"/>
                    </a:cubicBezTo>
                    <a:cubicBezTo>
                      <a:pt x="1280" y="125"/>
                      <a:pt x="1280" y="125"/>
                      <a:pt x="1280" y="125"/>
                    </a:cubicBezTo>
                    <a:cubicBezTo>
                      <a:pt x="1280" y="124"/>
                      <a:pt x="1280" y="124"/>
                      <a:pt x="1280" y="124"/>
                    </a:cubicBezTo>
                    <a:cubicBezTo>
                      <a:pt x="1280" y="124"/>
                      <a:pt x="1280" y="124"/>
                      <a:pt x="1280" y="124"/>
                    </a:cubicBezTo>
                    <a:cubicBezTo>
                      <a:pt x="1281" y="123"/>
                      <a:pt x="1280" y="122"/>
                      <a:pt x="1280" y="122"/>
                    </a:cubicBezTo>
                    <a:cubicBezTo>
                      <a:pt x="1280" y="121"/>
                      <a:pt x="1281" y="120"/>
                      <a:pt x="1281" y="119"/>
                    </a:cubicBezTo>
                    <a:cubicBezTo>
                      <a:pt x="1283" y="118"/>
                      <a:pt x="1283" y="117"/>
                      <a:pt x="1284" y="117"/>
                    </a:cubicBezTo>
                    <a:cubicBezTo>
                      <a:pt x="1284" y="115"/>
                      <a:pt x="1284" y="116"/>
                      <a:pt x="1283" y="115"/>
                    </a:cubicBezTo>
                    <a:cubicBezTo>
                      <a:pt x="1281" y="115"/>
                      <a:pt x="1277" y="115"/>
                      <a:pt x="1275" y="114"/>
                    </a:cubicBezTo>
                    <a:cubicBezTo>
                      <a:pt x="1275" y="114"/>
                      <a:pt x="1275" y="114"/>
                      <a:pt x="1275" y="114"/>
                    </a:cubicBezTo>
                    <a:cubicBezTo>
                      <a:pt x="1275" y="114"/>
                      <a:pt x="1275" y="114"/>
                      <a:pt x="1275" y="114"/>
                    </a:cubicBezTo>
                    <a:cubicBezTo>
                      <a:pt x="1274" y="113"/>
                      <a:pt x="1274" y="113"/>
                      <a:pt x="1273" y="112"/>
                    </a:cubicBezTo>
                    <a:cubicBezTo>
                      <a:pt x="1272" y="112"/>
                      <a:pt x="1272" y="112"/>
                      <a:pt x="1272" y="112"/>
                    </a:cubicBezTo>
                    <a:cubicBezTo>
                      <a:pt x="1271" y="111"/>
                      <a:pt x="1271" y="111"/>
                      <a:pt x="1271" y="110"/>
                    </a:cubicBezTo>
                    <a:cubicBezTo>
                      <a:pt x="1270" y="110"/>
                      <a:pt x="1270" y="110"/>
                      <a:pt x="1270" y="110"/>
                    </a:cubicBezTo>
                    <a:cubicBezTo>
                      <a:pt x="1270" y="110"/>
                      <a:pt x="1270" y="110"/>
                      <a:pt x="1270" y="110"/>
                    </a:cubicBezTo>
                    <a:cubicBezTo>
                      <a:pt x="1269" y="110"/>
                      <a:pt x="1269" y="110"/>
                      <a:pt x="1269" y="110"/>
                    </a:cubicBezTo>
                    <a:cubicBezTo>
                      <a:pt x="1269" y="110"/>
                      <a:pt x="1269" y="110"/>
                      <a:pt x="1269" y="110"/>
                    </a:cubicBezTo>
                    <a:cubicBezTo>
                      <a:pt x="1267" y="110"/>
                      <a:pt x="1267" y="110"/>
                      <a:pt x="1267" y="110"/>
                    </a:cubicBezTo>
                    <a:cubicBezTo>
                      <a:pt x="1267" y="109"/>
                      <a:pt x="1267" y="109"/>
                      <a:pt x="1267" y="109"/>
                    </a:cubicBezTo>
                    <a:cubicBezTo>
                      <a:pt x="1267" y="109"/>
                      <a:pt x="1265" y="109"/>
                      <a:pt x="1264" y="109"/>
                    </a:cubicBezTo>
                    <a:cubicBezTo>
                      <a:pt x="1264" y="109"/>
                      <a:pt x="1264" y="109"/>
                      <a:pt x="1264" y="109"/>
                    </a:cubicBezTo>
                    <a:cubicBezTo>
                      <a:pt x="1264" y="109"/>
                      <a:pt x="1263" y="110"/>
                      <a:pt x="1262" y="110"/>
                    </a:cubicBezTo>
                    <a:cubicBezTo>
                      <a:pt x="1262" y="110"/>
                      <a:pt x="1262" y="110"/>
                      <a:pt x="1262" y="110"/>
                    </a:cubicBezTo>
                    <a:cubicBezTo>
                      <a:pt x="1261" y="110"/>
                      <a:pt x="1261" y="110"/>
                      <a:pt x="1261" y="110"/>
                    </a:cubicBezTo>
                    <a:cubicBezTo>
                      <a:pt x="1261" y="111"/>
                      <a:pt x="1261" y="111"/>
                      <a:pt x="1261" y="111"/>
                    </a:cubicBezTo>
                    <a:cubicBezTo>
                      <a:pt x="1260" y="111"/>
                      <a:pt x="1260" y="111"/>
                      <a:pt x="1259" y="111"/>
                    </a:cubicBezTo>
                    <a:cubicBezTo>
                      <a:pt x="1259" y="111"/>
                      <a:pt x="1259" y="111"/>
                      <a:pt x="1259" y="111"/>
                    </a:cubicBezTo>
                    <a:cubicBezTo>
                      <a:pt x="1259" y="112"/>
                      <a:pt x="1259" y="112"/>
                      <a:pt x="1259" y="112"/>
                    </a:cubicBezTo>
                    <a:cubicBezTo>
                      <a:pt x="1261" y="112"/>
                      <a:pt x="1261" y="112"/>
                      <a:pt x="1261" y="112"/>
                    </a:cubicBezTo>
                    <a:cubicBezTo>
                      <a:pt x="1261" y="112"/>
                      <a:pt x="1261" y="112"/>
                      <a:pt x="1261" y="112"/>
                    </a:cubicBezTo>
                    <a:cubicBezTo>
                      <a:pt x="1262" y="112"/>
                      <a:pt x="1262" y="112"/>
                      <a:pt x="1262" y="112"/>
                    </a:cubicBezTo>
                    <a:cubicBezTo>
                      <a:pt x="1262" y="112"/>
                      <a:pt x="1262" y="112"/>
                      <a:pt x="1262" y="112"/>
                    </a:cubicBezTo>
                    <a:cubicBezTo>
                      <a:pt x="1262" y="113"/>
                      <a:pt x="1262" y="113"/>
                      <a:pt x="1263" y="113"/>
                    </a:cubicBezTo>
                    <a:cubicBezTo>
                      <a:pt x="1262" y="114"/>
                      <a:pt x="1261" y="114"/>
                      <a:pt x="1261" y="116"/>
                    </a:cubicBezTo>
                    <a:cubicBezTo>
                      <a:pt x="1259" y="116"/>
                      <a:pt x="1259" y="116"/>
                      <a:pt x="1259" y="116"/>
                    </a:cubicBezTo>
                    <a:cubicBezTo>
                      <a:pt x="1259" y="115"/>
                      <a:pt x="1259" y="115"/>
                      <a:pt x="1258" y="114"/>
                    </a:cubicBezTo>
                    <a:cubicBezTo>
                      <a:pt x="1257" y="114"/>
                      <a:pt x="1257" y="114"/>
                      <a:pt x="1256" y="113"/>
                    </a:cubicBezTo>
                    <a:cubicBezTo>
                      <a:pt x="1253" y="113"/>
                      <a:pt x="1253" y="113"/>
                      <a:pt x="1253" y="113"/>
                    </a:cubicBezTo>
                    <a:cubicBezTo>
                      <a:pt x="1253" y="113"/>
                      <a:pt x="1253" y="113"/>
                      <a:pt x="1253" y="113"/>
                    </a:cubicBezTo>
                    <a:cubicBezTo>
                      <a:pt x="1253" y="114"/>
                      <a:pt x="1252" y="116"/>
                      <a:pt x="1252" y="117"/>
                    </a:cubicBezTo>
                    <a:cubicBezTo>
                      <a:pt x="1253" y="117"/>
                      <a:pt x="1254" y="117"/>
                      <a:pt x="1255" y="118"/>
                    </a:cubicBezTo>
                    <a:cubicBezTo>
                      <a:pt x="1255" y="118"/>
                      <a:pt x="1255" y="118"/>
                      <a:pt x="1255" y="119"/>
                    </a:cubicBezTo>
                    <a:cubicBezTo>
                      <a:pt x="1257" y="119"/>
                      <a:pt x="1257" y="119"/>
                      <a:pt x="1257" y="119"/>
                    </a:cubicBezTo>
                    <a:cubicBezTo>
                      <a:pt x="1258" y="120"/>
                      <a:pt x="1258" y="120"/>
                      <a:pt x="1258" y="120"/>
                    </a:cubicBezTo>
                    <a:cubicBezTo>
                      <a:pt x="1258" y="120"/>
                      <a:pt x="1258" y="120"/>
                      <a:pt x="1258" y="120"/>
                    </a:cubicBezTo>
                    <a:cubicBezTo>
                      <a:pt x="1258" y="120"/>
                      <a:pt x="1258" y="120"/>
                      <a:pt x="1258" y="120"/>
                    </a:cubicBezTo>
                    <a:cubicBezTo>
                      <a:pt x="1259" y="120"/>
                      <a:pt x="1259" y="120"/>
                      <a:pt x="1259" y="121"/>
                    </a:cubicBezTo>
                    <a:cubicBezTo>
                      <a:pt x="1260" y="121"/>
                      <a:pt x="1260" y="121"/>
                      <a:pt x="1260" y="121"/>
                    </a:cubicBezTo>
                    <a:cubicBezTo>
                      <a:pt x="1260" y="121"/>
                      <a:pt x="1260" y="122"/>
                      <a:pt x="1259" y="122"/>
                    </a:cubicBezTo>
                    <a:cubicBezTo>
                      <a:pt x="1260" y="122"/>
                      <a:pt x="1260" y="122"/>
                      <a:pt x="1260" y="122"/>
                    </a:cubicBezTo>
                    <a:cubicBezTo>
                      <a:pt x="1260" y="123"/>
                      <a:pt x="1261" y="123"/>
                      <a:pt x="1262" y="123"/>
                    </a:cubicBezTo>
                    <a:cubicBezTo>
                      <a:pt x="1262" y="123"/>
                      <a:pt x="1262" y="123"/>
                      <a:pt x="1262" y="123"/>
                    </a:cubicBezTo>
                    <a:cubicBezTo>
                      <a:pt x="1260" y="123"/>
                      <a:pt x="1260" y="123"/>
                      <a:pt x="1260" y="123"/>
                    </a:cubicBezTo>
                    <a:cubicBezTo>
                      <a:pt x="1260" y="124"/>
                      <a:pt x="1260" y="124"/>
                      <a:pt x="1260" y="124"/>
                    </a:cubicBezTo>
                    <a:cubicBezTo>
                      <a:pt x="1259" y="123"/>
                      <a:pt x="1260" y="123"/>
                      <a:pt x="1259" y="122"/>
                    </a:cubicBezTo>
                    <a:cubicBezTo>
                      <a:pt x="1259" y="122"/>
                      <a:pt x="1259" y="122"/>
                      <a:pt x="1259" y="121"/>
                    </a:cubicBezTo>
                    <a:cubicBezTo>
                      <a:pt x="1256" y="121"/>
                      <a:pt x="1256" y="121"/>
                      <a:pt x="1256" y="121"/>
                    </a:cubicBezTo>
                    <a:cubicBezTo>
                      <a:pt x="1256" y="122"/>
                      <a:pt x="1256" y="122"/>
                      <a:pt x="1256" y="122"/>
                    </a:cubicBezTo>
                    <a:cubicBezTo>
                      <a:pt x="1255" y="122"/>
                      <a:pt x="1255" y="122"/>
                      <a:pt x="1255" y="122"/>
                    </a:cubicBezTo>
                    <a:cubicBezTo>
                      <a:pt x="1255" y="122"/>
                      <a:pt x="1255" y="122"/>
                      <a:pt x="1255" y="122"/>
                    </a:cubicBezTo>
                    <a:cubicBezTo>
                      <a:pt x="1254" y="122"/>
                      <a:pt x="1254" y="122"/>
                      <a:pt x="1254" y="121"/>
                    </a:cubicBezTo>
                    <a:cubicBezTo>
                      <a:pt x="1252" y="121"/>
                      <a:pt x="1252" y="121"/>
                      <a:pt x="1252" y="121"/>
                    </a:cubicBezTo>
                    <a:cubicBezTo>
                      <a:pt x="1252" y="122"/>
                      <a:pt x="1252" y="122"/>
                      <a:pt x="1252" y="122"/>
                    </a:cubicBezTo>
                    <a:cubicBezTo>
                      <a:pt x="1252" y="122"/>
                      <a:pt x="1251" y="121"/>
                      <a:pt x="1251" y="121"/>
                    </a:cubicBezTo>
                    <a:cubicBezTo>
                      <a:pt x="1251" y="122"/>
                      <a:pt x="1251" y="122"/>
                      <a:pt x="1250" y="122"/>
                    </a:cubicBezTo>
                    <a:cubicBezTo>
                      <a:pt x="1249" y="122"/>
                      <a:pt x="1248" y="122"/>
                      <a:pt x="1247" y="121"/>
                    </a:cubicBezTo>
                    <a:cubicBezTo>
                      <a:pt x="1247" y="121"/>
                      <a:pt x="1247" y="121"/>
                      <a:pt x="1247" y="121"/>
                    </a:cubicBezTo>
                    <a:cubicBezTo>
                      <a:pt x="1247" y="120"/>
                      <a:pt x="1247" y="119"/>
                      <a:pt x="1247" y="119"/>
                    </a:cubicBezTo>
                    <a:cubicBezTo>
                      <a:pt x="1247" y="119"/>
                      <a:pt x="1247" y="119"/>
                      <a:pt x="1247" y="119"/>
                    </a:cubicBezTo>
                    <a:cubicBezTo>
                      <a:pt x="1247" y="118"/>
                      <a:pt x="1247" y="117"/>
                      <a:pt x="1247" y="117"/>
                    </a:cubicBezTo>
                    <a:cubicBezTo>
                      <a:pt x="1247" y="117"/>
                      <a:pt x="1246" y="117"/>
                      <a:pt x="1246" y="117"/>
                    </a:cubicBezTo>
                    <a:cubicBezTo>
                      <a:pt x="1246" y="116"/>
                      <a:pt x="1246" y="116"/>
                      <a:pt x="1246" y="116"/>
                    </a:cubicBezTo>
                    <a:cubicBezTo>
                      <a:pt x="1246" y="116"/>
                      <a:pt x="1246" y="116"/>
                      <a:pt x="1246" y="116"/>
                    </a:cubicBezTo>
                    <a:cubicBezTo>
                      <a:pt x="1246" y="114"/>
                      <a:pt x="1246" y="114"/>
                      <a:pt x="1246" y="114"/>
                    </a:cubicBezTo>
                    <a:cubicBezTo>
                      <a:pt x="1245" y="114"/>
                      <a:pt x="1245" y="114"/>
                      <a:pt x="1245" y="114"/>
                    </a:cubicBezTo>
                    <a:cubicBezTo>
                      <a:pt x="1245" y="112"/>
                      <a:pt x="1245" y="112"/>
                      <a:pt x="1245" y="112"/>
                    </a:cubicBezTo>
                    <a:cubicBezTo>
                      <a:pt x="1246" y="112"/>
                      <a:pt x="1246" y="112"/>
                      <a:pt x="1246" y="112"/>
                    </a:cubicBezTo>
                    <a:cubicBezTo>
                      <a:pt x="1246" y="111"/>
                      <a:pt x="1246" y="111"/>
                      <a:pt x="1246" y="111"/>
                    </a:cubicBezTo>
                    <a:cubicBezTo>
                      <a:pt x="1246" y="111"/>
                      <a:pt x="1246" y="111"/>
                      <a:pt x="1246" y="111"/>
                    </a:cubicBezTo>
                    <a:cubicBezTo>
                      <a:pt x="1247" y="111"/>
                      <a:pt x="1247" y="111"/>
                      <a:pt x="1247" y="110"/>
                    </a:cubicBezTo>
                    <a:cubicBezTo>
                      <a:pt x="1246" y="110"/>
                      <a:pt x="1246" y="110"/>
                      <a:pt x="1245" y="109"/>
                    </a:cubicBezTo>
                    <a:cubicBezTo>
                      <a:pt x="1245" y="108"/>
                      <a:pt x="1245" y="108"/>
                      <a:pt x="1245" y="108"/>
                    </a:cubicBezTo>
                    <a:cubicBezTo>
                      <a:pt x="1246" y="107"/>
                      <a:pt x="1246" y="107"/>
                      <a:pt x="1246" y="107"/>
                    </a:cubicBezTo>
                    <a:cubicBezTo>
                      <a:pt x="1246" y="107"/>
                      <a:pt x="1246" y="106"/>
                      <a:pt x="1246" y="106"/>
                    </a:cubicBezTo>
                    <a:cubicBezTo>
                      <a:pt x="1245" y="106"/>
                      <a:pt x="1245" y="106"/>
                      <a:pt x="1245" y="106"/>
                    </a:cubicBezTo>
                    <a:cubicBezTo>
                      <a:pt x="1245" y="105"/>
                      <a:pt x="1245" y="105"/>
                      <a:pt x="1244" y="104"/>
                    </a:cubicBezTo>
                    <a:cubicBezTo>
                      <a:pt x="1243" y="104"/>
                      <a:pt x="1243" y="104"/>
                      <a:pt x="1243" y="104"/>
                    </a:cubicBezTo>
                    <a:cubicBezTo>
                      <a:pt x="1243" y="105"/>
                      <a:pt x="1243" y="105"/>
                      <a:pt x="1243" y="105"/>
                    </a:cubicBezTo>
                    <a:cubicBezTo>
                      <a:pt x="1243" y="105"/>
                      <a:pt x="1243" y="105"/>
                      <a:pt x="1243" y="105"/>
                    </a:cubicBezTo>
                    <a:cubicBezTo>
                      <a:pt x="1244" y="108"/>
                      <a:pt x="1245" y="111"/>
                      <a:pt x="1243" y="114"/>
                    </a:cubicBezTo>
                    <a:cubicBezTo>
                      <a:pt x="1243" y="114"/>
                      <a:pt x="1243" y="114"/>
                      <a:pt x="1243" y="114"/>
                    </a:cubicBezTo>
                    <a:cubicBezTo>
                      <a:pt x="1243" y="115"/>
                      <a:pt x="1243" y="115"/>
                      <a:pt x="1242" y="115"/>
                    </a:cubicBezTo>
                    <a:cubicBezTo>
                      <a:pt x="1242" y="116"/>
                      <a:pt x="1242" y="116"/>
                      <a:pt x="1242" y="116"/>
                    </a:cubicBezTo>
                    <a:cubicBezTo>
                      <a:pt x="1242" y="116"/>
                      <a:pt x="1242" y="116"/>
                      <a:pt x="1241" y="116"/>
                    </a:cubicBezTo>
                    <a:cubicBezTo>
                      <a:pt x="1241" y="117"/>
                      <a:pt x="1241" y="117"/>
                      <a:pt x="1241" y="117"/>
                    </a:cubicBezTo>
                    <a:cubicBezTo>
                      <a:pt x="1241" y="117"/>
                      <a:pt x="1241" y="117"/>
                      <a:pt x="1241" y="117"/>
                    </a:cubicBezTo>
                    <a:cubicBezTo>
                      <a:pt x="1241" y="117"/>
                      <a:pt x="1241" y="117"/>
                      <a:pt x="1241" y="117"/>
                    </a:cubicBezTo>
                    <a:cubicBezTo>
                      <a:pt x="1240" y="117"/>
                      <a:pt x="1240" y="117"/>
                      <a:pt x="1240" y="117"/>
                    </a:cubicBezTo>
                    <a:cubicBezTo>
                      <a:pt x="1240" y="119"/>
                      <a:pt x="1240" y="119"/>
                      <a:pt x="1240" y="119"/>
                    </a:cubicBezTo>
                    <a:cubicBezTo>
                      <a:pt x="1240" y="120"/>
                      <a:pt x="1239" y="121"/>
                      <a:pt x="1238" y="121"/>
                    </a:cubicBezTo>
                    <a:cubicBezTo>
                      <a:pt x="1239" y="123"/>
                      <a:pt x="1239" y="123"/>
                      <a:pt x="1240" y="124"/>
                    </a:cubicBezTo>
                    <a:cubicBezTo>
                      <a:pt x="1240" y="124"/>
                      <a:pt x="1240" y="124"/>
                      <a:pt x="1240" y="124"/>
                    </a:cubicBezTo>
                    <a:cubicBezTo>
                      <a:pt x="1240" y="124"/>
                      <a:pt x="1240" y="124"/>
                      <a:pt x="1240" y="124"/>
                    </a:cubicBezTo>
                    <a:cubicBezTo>
                      <a:pt x="1241" y="124"/>
                      <a:pt x="1241" y="124"/>
                      <a:pt x="1241" y="124"/>
                    </a:cubicBezTo>
                    <a:cubicBezTo>
                      <a:pt x="1241" y="125"/>
                      <a:pt x="1241" y="125"/>
                      <a:pt x="1241" y="125"/>
                    </a:cubicBezTo>
                    <a:cubicBezTo>
                      <a:pt x="1241" y="125"/>
                      <a:pt x="1241" y="125"/>
                      <a:pt x="1241" y="125"/>
                    </a:cubicBezTo>
                    <a:cubicBezTo>
                      <a:pt x="1241" y="126"/>
                      <a:pt x="1241" y="126"/>
                      <a:pt x="1242" y="127"/>
                    </a:cubicBezTo>
                    <a:cubicBezTo>
                      <a:pt x="1242" y="127"/>
                      <a:pt x="1241" y="128"/>
                      <a:pt x="1241" y="129"/>
                    </a:cubicBezTo>
                    <a:cubicBezTo>
                      <a:pt x="1241" y="129"/>
                      <a:pt x="1241" y="129"/>
                      <a:pt x="1241" y="129"/>
                    </a:cubicBezTo>
                    <a:cubicBezTo>
                      <a:pt x="1241" y="130"/>
                      <a:pt x="1241" y="130"/>
                      <a:pt x="1241" y="130"/>
                    </a:cubicBezTo>
                    <a:cubicBezTo>
                      <a:pt x="1240" y="130"/>
                      <a:pt x="1240" y="130"/>
                      <a:pt x="1240" y="130"/>
                    </a:cubicBezTo>
                    <a:cubicBezTo>
                      <a:pt x="1240" y="130"/>
                      <a:pt x="1240" y="130"/>
                      <a:pt x="1240" y="130"/>
                    </a:cubicBezTo>
                    <a:cubicBezTo>
                      <a:pt x="1241" y="130"/>
                      <a:pt x="1241" y="130"/>
                      <a:pt x="1241" y="130"/>
                    </a:cubicBezTo>
                    <a:cubicBezTo>
                      <a:pt x="1241" y="133"/>
                      <a:pt x="1241" y="133"/>
                      <a:pt x="1241" y="133"/>
                    </a:cubicBezTo>
                    <a:cubicBezTo>
                      <a:pt x="1241" y="134"/>
                      <a:pt x="1241" y="134"/>
                      <a:pt x="1241" y="134"/>
                    </a:cubicBezTo>
                    <a:cubicBezTo>
                      <a:pt x="1241" y="137"/>
                      <a:pt x="1241" y="137"/>
                      <a:pt x="1241" y="137"/>
                    </a:cubicBezTo>
                    <a:cubicBezTo>
                      <a:pt x="1242" y="137"/>
                      <a:pt x="1242" y="137"/>
                      <a:pt x="1242" y="137"/>
                    </a:cubicBezTo>
                    <a:cubicBezTo>
                      <a:pt x="1242" y="137"/>
                      <a:pt x="1242" y="137"/>
                      <a:pt x="1242" y="137"/>
                    </a:cubicBezTo>
                    <a:cubicBezTo>
                      <a:pt x="1243" y="137"/>
                      <a:pt x="1243" y="137"/>
                      <a:pt x="1243" y="137"/>
                    </a:cubicBezTo>
                    <a:cubicBezTo>
                      <a:pt x="1243" y="136"/>
                      <a:pt x="1243" y="136"/>
                      <a:pt x="1243" y="136"/>
                    </a:cubicBezTo>
                    <a:cubicBezTo>
                      <a:pt x="1244" y="136"/>
                      <a:pt x="1245" y="136"/>
                      <a:pt x="1247" y="136"/>
                    </a:cubicBezTo>
                    <a:cubicBezTo>
                      <a:pt x="1247" y="135"/>
                      <a:pt x="1247" y="135"/>
                      <a:pt x="1247" y="135"/>
                    </a:cubicBezTo>
                    <a:cubicBezTo>
                      <a:pt x="1248" y="135"/>
                      <a:pt x="1250" y="134"/>
                      <a:pt x="1252" y="134"/>
                    </a:cubicBezTo>
                    <a:cubicBezTo>
                      <a:pt x="1252" y="135"/>
                      <a:pt x="1252" y="135"/>
                      <a:pt x="1252" y="135"/>
                    </a:cubicBezTo>
                    <a:cubicBezTo>
                      <a:pt x="1253" y="135"/>
                      <a:pt x="1253" y="135"/>
                      <a:pt x="1253" y="135"/>
                    </a:cubicBezTo>
                    <a:cubicBezTo>
                      <a:pt x="1253" y="135"/>
                      <a:pt x="1253" y="135"/>
                      <a:pt x="1253" y="135"/>
                    </a:cubicBezTo>
                    <a:cubicBezTo>
                      <a:pt x="1254" y="136"/>
                      <a:pt x="1256" y="135"/>
                      <a:pt x="1257" y="136"/>
                    </a:cubicBezTo>
                    <a:cubicBezTo>
                      <a:pt x="1258" y="136"/>
                      <a:pt x="1258" y="136"/>
                      <a:pt x="1258" y="136"/>
                    </a:cubicBezTo>
                    <a:cubicBezTo>
                      <a:pt x="1258" y="136"/>
                      <a:pt x="1258" y="138"/>
                      <a:pt x="1259" y="139"/>
                    </a:cubicBezTo>
                    <a:cubicBezTo>
                      <a:pt x="1259" y="139"/>
                      <a:pt x="1259" y="139"/>
                      <a:pt x="1259" y="139"/>
                    </a:cubicBezTo>
                    <a:cubicBezTo>
                      <a:pt x="1259" y="140"/>
                      <a:pt x="1259" y="140"/>
                      <a:pt x="1259" y="140"/>
                    </a:cubicBezTo>
                    <a:cubicBezTo>
                      <a:pt x="1259" y="140"/>
                      <a:pt x="1259" y="140"/>
                      <a:pt x="1259" y="140"/>
                    </a:cubicBezTo>
                    <a:cubicBezTo>
                      <a:pt x="1260" y="141"/>
                      <a:pt x="1260" y="141"/>
                      <a:pt x="1261" y="141"/>
                    </a:cubicBezTo>
                    <a:cubicBezTo>
                      <a:pt x="1261" y="142"/>
                      <a:pt x="1261" y="143"/>
                      <a:pt x="1262" y="144"/>
                    </a:cubicBezTo>
                    <a:cubicBezTo>
                      <a:pt x="1262" y="144"/>
                      <a:pt x="1262" y="144"/>
                      <a:pt x="1262" y="144"/>
                    </a:cubicBezTo>
                    <a:cubicBezTo>
                      <a:pt x="1261" y="145"/>
                      <a:pt x="1260" y="145"/>
                      <a:pt x="1259" y="146"/>
                    </a:cubicBezTo>
                    <a:cubicBezTo>
                      <a:pt x="1258" y="147"/>
                      <a:pt x="1259" y="147"/>
                      <a:pt x="1259" y="149"/>
                    </a:cubicBezTo>
                    <a:cubicBezTo>
                      <a:pt x="1260" y="149"/>
                      <a:pt x="1261" y="149"/>
                      <a:pt x="1262" y="150"/>
                    </a:cubicBezTo>
                    <a:cubicBezTo>
                      <a:pt x="1262" y="150"/>
                      <a:pt x="1262" y="150"/>
                      <a:pt x="1262" y="150"/>
                    </a:cubicBezTo>
                    <a:cubicBezTo>
                      <a:pt x="1263" y="150"/>
                      <a:pt x="1263" y="150"/>
                      <a:pt x="1263" y="150"/>
                    </a:cubicBezTo>
                    <a:cubicBezTo>
                      <a:pt x="1263" y="151"/>
                      <a:pt x="1263" y="151"/>
                      <a:pt x="1263" y="151"/>
                    </a:cubicBezTo>
                    <a:cubicBezTo>
                      <a:pt x="1265" y="151"/>
                      <a:pt x="1265" y="151"/>
                      <a:pt x="1265" y="151"/>
                    </a:cubicBezTo>
                    <a:cubicBezTo>
                      <a:pt x="1265" y="151"/>
                      <a:pt x="1265" y="151"/>
                      <a:pt x="1265" y="151"/>
                    </a:cubicBezTo>
                    <a:cubicBezTo>
                      <a:pt x="1265" y="151"/>
                      <a:pt x="1265" y="151"/>
                      <a:pt x="1265" y="151"/>
                    </a:cubicBezTo>
                    <a:cubicBezTo>
                      <a:pt x="1265" y="151"/>
                      <a:pt x="1265" y="151"/>
                      <a:pt x="1265" y="151"/>
                    </a:cubicBezTo>
                    <a:cubicBezTo>
                      <a:pt x="1267" y="151"/>
                      <a:pt x="1267" y="151"/>
                      <a:pt x="1267" y="151"/>
                    </a:cubicBezTo>
                    <a:cubicBezTo>
                      <a:pt x="1267" y="152"/>
                      <a:pt x="1267" y="152"/>
                      <a:pt x="1267" y="152"/>
                    </a:cubicBezTo>
                    <a:cubicBezTo>
                      <a:pt x="1268" y="152"/>
                      <a:pt x="1268" y="152"/>
                      <a:pt x="1268" y="152"/>
                    </a:cubicBezTo>
                    <a:cubicBezTo>
                      <a:pt x="1268" y="152"/>
                      <a:pt x="1268" y="152"/>
                      <a:pt x="1269" y="152"/>
                    </a:cubicBezTo>
                    <a:cubicBezTo>
                      <a:pt x="1269" y="153"/>
                      <a:pt x="1269" y="153"/>
                      <a:pt x="1269" y="153"/>
                    </a:cubicBezTo>
                    <a:cubicBezTo>
                      <a:pt x="1268" y="153"/>
                      <a:pt x="1267" y="153"/>
                      <a:pt x="1266" y="153"/>
                    </a:cubicBezTo>
                    <a:cubicBezTo>
                      <a:pt x="1266" y="153"/>
                      <a:pt x="1266" y="153"/>
                      <a:pt x="1266" y="153"/>
                    </a:cubicBezTo>
                    <a:cubicBezTo>
                      <a:pt x="1265" y="153"/>
                      <a:pt x="1265" y="153"/>
                      <a:pt x="1265" y="153"/>
                    </a:cubicBezTo>
                    <a:cubicBezTo>
                      <a:pt x="1265" y="152"/>
                      <a:pt x="1265" y="152"/>
                      <a:pt x="1265" y="152"/>
                    </a:cubicBezTo>
                    <a:cubicBezTo>
                      <a:pt x="1263" y="152"/>
                      <a:pt x="1263" y="153"/>
                      <a:pt x="1262" y="151"/>
                    </a:cubicBezTo>
                    <a:cubicBezTo>
                      <a:pt x="1261" y="151"/>
                      <a:pt x="1261" y="151"/>
                      <a:pt x="1261" y="151"/>
                    </a:cubicBezTo>
                    <a:cubicBezTo>
                      <a:pt x="1261" y="151"/>
                      <a:pt x="1261" y="151"/>
                      <a:pt x="1261" y="151"/>
                    </a:cubicBezTo>
                    <a:cubicBezTo>
                      <a:pt x="1261" y="151"/>
                      <a:pt x="1260" y="152"/>
                      <a:pt x="1260" y="152"/>
                    </a:cubicBezTo>
                    <a:cubicBezTo>
                      <a:pt x="1260" y="153"/>
                      <a:pt x="1260" y="153"/>
                      <a:pt x="1260" y="153"/>
                    </a:cubicBezTo>
                    <a:cubicBezTo>
                      <a:pt x="1260" y="153"/>
                      <a:pt x="1260" y="153"/>
                      <a:pt x="1260" y="153"/>
                    </a:cubicBezTo>
                    <a:cubicBezTo>
                      <a:pt x="1260" y="154"/>
                      <a:pt x="1260" y="154"/>
                      <a:pt x="1260" y="154"/>
                    </a:cubicBezTo>
                    <a:cubicBezTo>
                      <a:pt x="1259" y="153"/>
                      <a:pt x="1257" y="152"/>
                      <a:pt x="1256" y="151"/>
                    </a:cubicBezTo>
                    <a:cubicBezTo>
                      <a:pt x="1256" y="149"/>
                      <a:pt x="1257" y="146"/>
                      <a:pt x="1257" y="145"/>
                    </a:cubicBezTo>
                    <a:cubicBezTo>
                      <a:pt x="1257" y="142"/>
                      <a:pt x="1257" y="142"/>
                      <a:pt x="1257" y="142"/>
                    </a:cubicBezTo>
                    <a:cubicBezTo>
                      <a:pt x="1256" y="142"/>
                      <a:pt x="1256" y="142"/>
                      <a:pt x="1256" y="142"/>
                    </a:cubicBezTo>
                    <a:cubicBezTo>
                      <a:pt x="1256" y="141"/>
                      <a:pt x="1256" y="141"/>
                      <a:pt x="1256" y="141"/>
                    </a:cubicBezTo>
                    <a:cubicBezTo>
                      <a:pt x="1256" y="141"/>
                      <a:pt x="1256" y="141"/>
                      <a:pt x="1255" y="141"/>
                    </a:cubicBezTo>
                    <a:cubicBezTo>
                      <a:pt x="1255" y="140"/>
                      <a:pt x="1255" y="140"/>
                      <a:pt x="1255" y="140"/>
                    </a:cubicBezTo>
                    <a:cubicBezTo>
                      <a:pt x="1255" y="140"/>
                      <a:pt x="1255" y="140"/>
                      <a:pt x="1255" y="140"/>
                    </a:cubicBezTo>
                    <a:cubicBezTo>
                      <a:pt x="1255" y="139"/>
                      <a:pt x="1255" y="138"/>
                      <a:pt x="1255" y="138"/>
                    </a:cubicBezTo>
                    <a:cubicBezTo>
                      <a:pt x="1255" y="138"/>
                      <a:pt x="1254" y="137"/>
                      <a:pt x="1254" y="137"/>
                    </a:cubicBezTo>
                    <a:cubicBezTo>
                      <a:pt x="1251" y="137"/>
                      <a:pt x="1251" y="137"/>
                      <a:pt x="1251" y="137"/>
                    </a:cubicBezTo>
                    <a:cubicBezTo>
                      <a:pt x="1251" y="137"/>
                      <a:pt x="1251" y="138"/>
                      <a:pt x="1250" y="138"/>
                    </a:cubicBezTo>
                    <a:cubicBezTo>
                      <a:pt x="1249" y="138"/>
                      <a:pt x="1249" y="138"/>
                      <a:pt x="1249" y="138"/>
                    </a:cubicBezTo>
                    <a:cubicBezTo>
                      <a:pt x="1249" y="138"/>
                      <a:pt x="1249" y="138"/>
                      <a:pt x="1249" y="138"/>
                    </a:cubicBezTo>
                    <a:cubicBezTo>
                      <a:pt x="1248" y="138"/>
                      <a:pt x="1248" y="138"/>
                      <a:pt x="1248" y="138"/>
                    </a:cubicBezTo>
                    <a:cubicBezTo>
                      <a:pt x="1247" y="139"/>
                      <a:pt x="1246" y="139"/>
                      <a:pt x="1245" y="140"/>
                    </a:cubicBezTo>
                    <a:cubicBezTo>
                      <a:pt x="1244" y="141"/>
                      <a:pt x="1244" y="142"/>
                      <a:pt x="1243" y="143"/>
                    </a:cubicBezTo>
                    <a:cubicBezTo>
                      <a:pt x="1244" y="144"/>
                      <a:pt x="1244" y="144"/>
                      <a:pt x="1245" y="145"/>
                    </a:cubicBezTo>
                    <a:cubicBezTo>
                      <a:pt x="1244" y="146"/>
                      <a:pt x="1244" y="148"/>
                      <a:pt x="1243" y="149"/>
                    </a:cubicBezTo>
                    <a:cubicBezTo>
                      <a:pt x="1243" y="149"/>
                      <a:pt x="1243" y="149"/>
                      <a:pt x="1243" y="149"/>
                    </a:cubicBezTo>
                    <a:cubicBezTo>
                      <a:pt x="1243" y="150"/>
                      <a:pt x="1243" y="150"/>
                      <a:pt x="1243" y="150"/>
                    </a:cubicBezTo>
                    <a:cubicBezTo>
                      <a:pt x="1243" y="150"/>
                      <a:pt x="1243" y="150"/>
                      <a:pt x="1243" y="150"/>
                    </a:cubicBezTo>
                    <a:cubicBezTo>
                      <a:pt x="1243" y="151"/>
                      <a:pt x="1243" y="151"/>
                      <a:pt x="1243" y="152"/>
                    </a:cubicBezTo>
                    <a:cubicBezTo>
                      <a:pt x="1243" y="152"/>
                      <a:pt x="1242" y="152"/>
                      <a:pt x="1242" y="153"/>
                    </a:cubicBezTo>
                    <a:cubicBezTo>
                      <a:pt x="1242" y="153"/>
                      <a:pt x="1242" y="154"/>
                      <a:pt x="1242" y="154"/>
                    </a:cubicBezTo>
                    <a:cubicBezTo>
                      <a:pt x="1241" y="154"/>
                      <a:pt x="1241" y="154"/>
                      <a:pt x="1241" y="154"/>
                    </a:cubicBezTo>
                    <a:cubicBezTo>
                      <a:pt x="1241" y="155"/>
                      <a:pt x="1241" y="155"/>
                      <a:pt x="1241" y="155"/>
                    </a:cubicBezTo>
                    <a:cubicBezTo>
                      <a:pt x="1241" y="155"/>
                      <a:pt x="1240" y="155"/>
                      <a:pt x="1240" y="156"/>
                    </a:cubicBezTo>
                    <a:cubicBezTo>
                      <a:pt x="1238" y="156"/>
                      <a:pt x="1234" y="157"/>
                      <a:pt x="1233" y="159"/>
                    </a:cubicBezTo>
                    <a:cubicBezTo>
                      <a:pt x="1232" y="159"/>
                      <a:pt x="1232" y="159"/>
                      <a:pt x="1232" y="159"/>
                    </a:cubicBezTo>
                    <a:cubicBezTo>
                      <a:pt x="1232" y="159"/>
                      <a:pt x="1232" y="159"/>
                      <a:pt x="1232" y="159"/>
                    </a:cubicBezTo>
                    <a:cubicBezTo>
                      <a:pt x="1233" y="159"/>
                      <a:pt x="1234" y="159"/>
                      <a:pt x="1235" y="159"/>
                    </a:cubicBezTo>
                    <a:cubicBezTo>
                      <a:pt x="1235" y="161"/>
                      <a:pt x="1235" y="161"/>
                      <a:pt x="1235" y="162"/>
                    </a:cubicBezTo>
                    <a:cubicBezTo>
                      <a:pt x="1235" y="164"/>
                      <a:pt x="1235" y="164"/>
                      <a:pt x="1235" y="164"/>
                    </a:cubicBezTo>
                    <a:cubicBezTo>
                      <a:pt x="1236" y="164"/>
                      <a:pt x="1236" y="164"/>
                      <a:pt x="1236" y="164"/>
                    </a:cubicBezTo>
                    <a:cubicBezTo>
                      <a:pt x="1236" y="165"/>
                      <a:pt x="1236" y="165"/>
                      <a:pt x="1236" y="165"/>
                    </a:cubicBezTo>
                    <a:cubicBezTo>
                      <a:pt x="1236" y="165"/>
                      <a:pt x="1236" y="165"/>
                      <a:pt x="1236" y="165"/>
                    </a:cubicBezTo>
                    <a:cubicBezTo>
                      <a:pt x="1236" y="165"/>
                      <a:pt x="1236" y="165"/>
                      <a:pt x="1235" y="164"/>
                    </a:cubicBezTo>
                    <a:cubicBezTo>
                      <a:pt x="1235" y="165"/>
                      <a:pt x="1234" y="165"/>
                      <a:pt x="1234" y="165"/>
                    </a:cubicBezTo>
                    <a:cubicBezTo>
                      <a:pt x="1233" y="163"/>
                      <a:pt x="1233" y="162"/>
                      <a:pt x="1232" y="162"/>
                    </a:cubicBezTo>
                    <a:cubicBezTo>
                      <a:pt x="1232" y="161"/>
                      <a:pt x="1232" y="161"/>
                      <a:pt x="1231" y="160"/>
                    </a:cubicBezTo>
                    <a:cubicBezTo>
                      <a:pt x="1230" y="160"/>
                      <a:pt x="1229" y="160"/>
                      <a:pt x="1227" y="160"/>
                    </a:cubicBezTo>
                    <a:cubicBezTo>
                      <a:pt x="1227" y="160"/>
                      <a:pt x="1227" y="160"/>
                      <a:pt x="1227" y="160"/>
                    </a:cubicBezTo>
                    <a:cubicBezTo>
                      <a:pt x="1227" y="160"/>
                      <a:pt x="1226" y="161"/>
                      <a:pt x="1226" y="161"/>
                    </a:cubicBezTo>
                    <a:cubicBezTo>
                      <a:pt x="1226" y="160"/>
                      <a:pt x="1226" y="160"/>
                      <a:pt x="1226" y="160"/>
                    </a:cubicBezTo>
                    <a:cubicBezTo>
                      <a:pt x="1225" y="160"/>
                      <a:pt x="1225" y="160"/>
                      <a:pt x="1225" y="160"/>
                    </a:cubicBezTo>
                    <a:cubicBezTo>
                      <a:pt x="1225" y="160"/>
                      <a:pt x="1225" y="160"/>
                      <a:pt x="1225" y="160"/>
                    </a:cubicBezTo>
                    <a:cubicBezTo>
                      <a:pt x="1223" y="160"/>
                      <a:pt x="1223" y="160"/>
                      <a:pt x="1223" y="160"/>
                    </a:cubicBezTo>
                    <a:cubicBezTo>
                      <a:pt x="1223" y="160"/>
                      <a:pt x="1222" y="159"/>
                      <a:pt x="1222" y="159"/>
                    </a:cubicBezTo>
                    <a:cubicBezTo>
                      <a:pt x="1222" y="159"/>
                      <a:pt x="1222" y="159"/>
                      <a:pt x="1222" y="159"/>
                    </a:cubicBezTo>
                    <a:cubicBezTo>
                      <a:pt x="1222" y="159"/>
                      <a:pt x="1222" y="159"/>
                      <a:pt x="1222" y="159"/>
                    </a:cubicBezTo>
                    <a:cubicBezTo>
                      <a:pt x="1221" y="159"/>
                      <a:pt x="1221" y="159"/>
                      <a:pt x="1221" y="159"/>
                    </a:cubicBezTo>
                    <a:cubicBezTo>
                      <a:pt x="1220" y="158"/>
                      <a:pt x="1220" y="157"/>
                      <a:pt x="1220" y="156"/>
                    </a:cubicBezTo>
                    <a:cubicBezTo>
                      <a:pt x="1221" y="156"/>
                      <a:pt x="1223" y="156"/>
                      <a:pt x="1224" y="156"/>
                    </a:cubicBezTo>
                    <a:cubicBezTo>
                      <a:pt x="1225" y="156"/>
                      <a:pt x="1226" y="157"/>
                      <a:pt x="1228" y="157"/>
                    </a:cubicBezTo>
                    <a:cubicBezTo>
                      <a:pt x="1228" y="156"/>
                      <a:pt x="1228" y="156"/>
                      <a:pt x="1228" y="156"/>
                    </a:cubicBezTo>
                    <a:cubicBezTo>
                      <a:pt x="1228" y="156"/>
                      <a:pt x="1229" y="156"/>
                      <a:pt x="1230" y="156"/>
                    </a:cubicBezTo>
                    <a:cubicBezTo>
                      <a:pt x="1230" y="155"/>
                      <a:pt x="1230" y="155"/>
                      <a:pt x="1231" y="154"/>
                    </a:cubicBezTo>
                    <a:cubicBezTo>
                      <a:pt x="1232" y="154"/>
                      <a:pt x="1232" y="154"/>
                      <a:pt x="1233" y="155"/>
                    </a:cubicBezTo>
                    <a:cubicBezTo>
                      <a:pt x="1234" y="155"/>
                      <a:pt x="1234" y="155"/>
                      <a:pt x="1235" y="154"/>
                    </a:cubicBezTo>
                    <a:cubicBezTo>
                      <a:pt x="1235" y="154"/>
                      <a:pt x="1235" y="154"/>
                      <a:pt x="1235" y="154"/>
                    </a:cubicBezTo>
                    <a:cubicBezTo>
                      <a:pt x="1235" y="153"/>
                      <a:pt x="1235" y="153"/>
                      <a:pt x="1235" y="153"/>
                    </a:cubicBezTo>
                    <a:cubicBezTo>
                      <a:pt x="1235" y="152"/>
                      <a:pt x="1236" y="152"/>
                      <a:pt x="1236" y="152"/>
                    </a:cubicBezTo>
                    <a:cubicBezTo>
                      <a:pt x="1236" y="150"/>
                      <a:pt x="1236" y="150"/>
                      <a:pt x="1236" y="150"/>
                    </a:cubicBezTo>
                    <a:cubicBezTo>
                      <a:pt x="1237" y="150"/>
                      <a:pt x="1237" y="150"/>
                      <a:pt x="1237" y="150"/>
                    </a:cubicBezTo>
                    <a:cubicBezTo>
                      <a:pt x="1237" y="150"/>
                      <a:pt x="1237" y="150"/>
                      <a:pt x="1237" y="150"/>
                    </a:cubicBezTo>
                    <a:cubicBezTo>
                      <a:pt x="1237" y="150"/>
                      <a:pt x="1238" y="150"/>
                      <a:pt x="1238" y="150"/>
                    </a:cubicBezTo>
                    <a:cubicBezTo>
                      <a:pt x="1238" y="149"/>
                      <a:pt x="1238" y="149"/>
                      <a:pt x="1238" y="149"/>
                    </a:cubicBezTo>
                    <a:cubicBezTo>
                      <a:pt x="1238" y="149"/>
                      <a:pt x="1238" y="149"/>
                      <a:pt x="1238" y="149"/>
                    </a:cubicBezTo>
                    <a:cubicBezTo>
                      <a:pt x="1238" y="148"/>
                      <a:pt x="1238" y="148"/>
                      <a:pt x="1238" y="148"/>
                    </a:cubicBezTo>
                    <a:cubicBezTo>
                      <a:pt x="1237" y="148"/>
                      <a:pt x="1237" y="148"/>
                      <a:pt x="1237" y="148"/>
                    </a:cubicBezTo>
                    <a:cubicBezTo>
                      <a:pt x="1237" y="147"/>
                      <a:pt x="1237" y="147"/>
                      <a:pt x="1237" y="147"/>
                    </a:cubicBezTo>
                    <a:cubicBezTo>
                      <a:pt x="1237" y="147"/>
                      <a:pt x="1237" y="147"/>
                      <a:pt x="1237" y="147"/>
                    </a:cubicBezTo>
                    <a:cubicBezTo>
                      <a:pt x="1237" y="147"/>
                      <a:pt x="1237" y="147"/>
                      <a:pt x="1237" y="147"/>
                    </a:cubicBezTo>
                    <a:cubicBezTo>
                      <a:pt x="1237" y="147"/>
                      <a:pt x="1237" y="147"/>
                      <a:pt x="1237" y="147"/>
                    </a:cubicBezTo>
                    <a:cubicBezTo>
                      <a:pt x="1237" y="145"/>
                      <a:pt x="1237" y="145"/>
                      <a:pt x="1237" y="145"/>
                    </a:cubicBezTo>
                    <a:cubicBezTo>
                      <a:pt x="1238" y="145"/>
                      <a:pt x="1238" y="145"/>
                      <a:pt x="1238" y="144"/>
                    </a:cubicBezTo>
                    <a:cubicBezTo>
                      <a:pt x="1238" y="144"/>
                      <a:pt x="1238" y="143"/>
                      <a:pt x="1238" y="143"/>
                    </a:cubicBezTo>
                    <a:cubicBezTo>
                      <a:pt x="1239" y="143"/>
                      <a:pt x="1239" y="143"/>
                      <a:pt x="1239" y="143"/>
                    </a:cubicBezTo>
                    <a:cubicBezTo>
                      <a:pt x="1239" y="141"/>
                      <a:pt x="1239" y="141"/>
                      <a:pt x="1239" y="141"/>
                    </a:cubicBezTo>
                    <a:cubicBezTo>
                      <a:pt x="1238" y="141"/>
                      <a:pt x="1237" y="140"/>
                      <a:pt x="1236" y="139"/>
                    </a:cubicBezTo>
                    <a:cubicBezTo>
                      <a:pt x="1236" y="139"/>
                      <a:pt x="1236" y="139"/>
                      <a:pt x="1236" y="139"/>
                    </a:cubicBezTo>
                    <a:cubicBezTo>
                      <a:pt x="1236" y="138"/>
                      <a:pt x="1235" y="138"/>
                      <a:pt x="1235" y="138"/>
                    </a:cubicBezTo>
                    <a:cubicBezTo>
                      <a:pt x="1235" y="138"/>
                      <a:pt x="1235" y="137"/>
                      <a:pt x="1235" y="137"/>
                    </a:cubicBezTo>
                    <a:cubicBezTo>
                      <a:pt x="1234" y="137"/>
                      <a:pt x="1234" y="137"/>
                      <a:pt x="1234" y="137"/>
                    </a:cubicBezTo>
                    <a:cubicBezTo>
                      <a:pt x="1234" y="136"/>
                      <a:pt x="1234" y="136"/>
                      <a:pt x="1234" y="135"/>
                    </a:cubicBezTo>
                    <a:cubicBezTo>
                      <a:pt x="1234" y="135"/>
                      <a:pt x="1234" y="135"/>
                      <a:pt x="1234" y="135"/>
                    </a:cubicBezTo>
                    <a:cubicBezTo>
                      <a:pt x="1234" y="135"/>
                      <a:pt x="1234" y="135"/>
                      <a:pt x="1234" y="134"/>
                    </a:cubicBezTo>
                    <a:cubicBezTo>
                      <a:pt x="1234" y="134"/>
                      <a:pt x="1234" y="134"/>
                      <a:pt x="1234" y="134"/>
                    </a:cubicBezTo>
                    <a:cubicBezTo>
                      <a:pt x="1235" y="133"/>
                      <a:pt x="1234" y="133"/>
                      <a:pt x="1234" y="132"/>
                    </a:cubicBezTo>
                    <a:cubicBezTo>
                      <a:pt x="1234" y="132"/>
                      <a:pt x="1234" y="132"/>
                      <a:pt x="1234" y="132"/>
                    </a:cubicBezTo>
                    <a:cubicBezTo>
                      <a:pt x="1234" y="131"/>
                      <a:pt x="1234" y="131"/>
                      <a:pt x="1234" y="131"/>
                    </a:cubicBezTo>
                    <a:cubicBezTo>
                      <a:pt x="1235" y="131"/>
                      <a:pt x="1235" y="131"/>
                      <a:pt x="1235" y="131"/>
                    </a:cubicBezTo>
                    <a:cubicBezTo>
                      <a:pt x="1235" y="130"/>
                      <a:pt x="1235" y="130"/>
                      <a:pt x="1235" y="129"/>
                    </a:cubicBezTo>
                    <a:cubicBezTo>
                      <a:pt x="1235" y="129"/>
                      <a:pt x="1235" y="129"/>
                      <a:pt x="1235" y="129"/>
                    </a:cubicBezTo>
                    <a:cubicBezTo>
                      <a:pt x="1235" y="129"/>
                      <a:pt x="1235" y="129"/>
                      <a:pt x="1235" y="128"/>
                    </a:cubicBezTo>
                    <a:cubicBezTo>
                      <a:pt x="1235" y="128"/>
                      <a:pt x="1235" y="128"/>
                      <a:pt x="1235" y="128"/>
                    </a:cubicBezTo>
                    <a:cubicBezTo>
                      <a:pt x="1235" y="127"/>
                      <a:pt x="1235" y="127"/>
                      <a:pt x="1235" y="127"/>
                    </a:cubicBezTo>
                    <a:cubicBezTo>
                      <a:pt x="1235" y="126"/>
                      <a:pt x="1235" y="126"/>
                      <a:pt x="1234" y="126"/>
                    </a:cubicBezTo>
                    <a:cubicBezTo>
                      <a:pt x="1234" y="126"/>
                      <a:pt x="1235" y="124"/>
                      <a:pt x="1235" y="123"/>
                    </a:cubicBezTo>
                    <a:cubicBezTo>
                      <a:pt x="1234" y="123"/>
                      <a:pt x="1233" y="123"/>
                      <a:pt x="1233" y="122"/>
                    </a:cubicBezTo>
                    <a:cubicBezTo>
                      <a:pt x="1232" y="122"/>
                      <a:pt x="1232" y="122"/>
                      <a:pt x="1232" y="122"/>
                    </a:cubicBezTo>
                    <a:cubicBezTo>
                      <a:pt x="1232" y="122"/>
                      <a:pt x="1232" y="121"/>
                      <a:pt x="1232" y="120"/>
                    </a:cubicBezTo>
                    <a:cubicBezTo>
                      <a:pt x="1231" y="120"/>
                      <a:pt x="1231" y="120"/>
                      <a:pt x="1231" y="120"/>
                    </a:cubicBezTo>
                    <a:cubicBezTo>
                      <a:pt x="1232" y="119"/>
                      <a:pt x="1231" y="119"/>
                      <a:pt x="1232" y="118"/>
                    </a:cubicBezTo>
                    <a:cubicBezTo>
                      <a:pt x="1233" y="118"/>
                      <a:pt x="1233" y="118"/>
                      <a:pt x="1233" y="118"/>
                    </a:cubicBezTo>
                    <a:cubicBezTo>
                      <a:pt x="1233" y="118"/>
                      <a:pt x="1233" y="117"/>
                      <a:pt x="1233" y="117"/>
                    </a:cubicBezTo>
                    <a:cubicBezTo>
                      <a:pt x="1233" y="117"/>
                      <a:pt x="1233" y="117"/>
                      <a:pt x="1234" y="117"/>
                    </a:cubicBezTo>
                    <a:cubicBezTo>
                      <a:pt x="1234" y="116"/>
                      <a:pt x="1234" y="115"/>
                      <a:pt x="1234" y="114"/>
                    </a:cubicBezTo>
                    <a:cubicBezTo>
                      <a:pt x="1234" y="114"/>
                      <a:pt x="1234" y="114"/>
                      <a:pt x="1234" y="114"/>
                    </a:cubicBezTo>
                    <a:cubicBezTo>
                      <a:pt x="1234" y="113"/>
                      <a:pt x="1234" y="113"/>
                      <a:pt x="1234" y="113"/>
                    </a:cubicBezTo>
                    <a:cubicBezTo>
                      <a:pt x="1235" y="113"/>
                      <a:pt x="1235" y="113"/>
                      <a:pt x="1235" y="113"/>
                    </a:cubicBezTo>
                    <a:cubicBezTo>
                      <a:pt x="1235" y="113"/>
                      <a:pt x="1234" y="112"/>
                      <a:pt x="1234" y="111"/>
                    </a:cubicBezTo>
                    <a:cubicBezTo>
                      <a:pt x="1235" y="111"/>
                      <a:pt x="1235" y="111"/>
                      <a:pt x="1235" y="111"/>
                    </a:cubicBezTo>
                    <a:cubicBezTo>
                      <a:pt x="1235" y="110"/>
                      <a:pt x="1235" y="110"/>
                      <a:pt x="1235" y="109"/>
                    </a:cubicBezTo>
                    <a:cubicBezTo>
                      <a:pt x="1235" y="109"/>
                      <a:pt x="1235" y="109"/>
                      <a:pt x="1235" y="109"/>
                    </a:cubicBezTo>
                    <a:cubicBezTo>
                      <a:pt x="1236" y="109"/>
                      <a:pt x="1235" y="109"/>
                      <a:pt x="1235" y="109"/>
                    </a:cubicBezTo>
                    <a:cubicBezTo>
                      <a:pt x="1235" y="108"/>
                      <a:pt x="1235" y="107"/>
                      <a:pt x="1235" y="107"/>
                    </a:cubicBezTo>
                    <a:cubicBezTo>
                      <a:pt x="1235" y="107"/>
                      <a:pt x="1235" y="107"/>
                      <a:pt x="1235" y="107"/>
                    </a:cubicBezTo>
                    <a:cubicBezTo>
                      <a:pt x="1235" y="106"/>
                      <a:pt x="1235" y="106"/>
                      <a:pt x="1235" y="106"/>
                    </a:cubicBezTo>
                    <a:cubicBezTo>
                      <a:pt x="1235" y="106"/>
                      <a:pt x="1235" y="106"/>
                      <a:pt x="1235" y="106"/>
                    </a:cubicBezTo>
                    <a:cubicBezTo>
                      <a:pt x="1234" y="105"/>
                      <a:pt x="1234" y="105"/>
                      <a:pt x="1234" y="103"/>
                    </a:cubicBezTo>
                    <a:cubicBezTo>
                      <a:pt x="1233" y="103"/>
                      <a:pt x="1232" y="103"/>
                      <a:pt x="1231" y="103"/>
                    </a:cubicBezTo>
                    <a:cubicBezTo>
                      <a:pt x="1231" y="103"/>
                      <a:pt x="1231" y="102"/>
                      <a:pt x="1231" y="102"/>
                    </a:cubicBezTo>
                    <a:cubicBezTo>
                      <a:pt x="1228" y="102"/>
                      <a:pt x="1225" y="103"/>
                      <a:pt x="1223" y="103"/>
                    </a:cubicBezTo>
                    <a:cubicBezTo>
                      <a:pt x="1223" y="102"/>
                      <a:pt x="1223" y="102"/>
                      <a:pt x="1222" y="102"/>
                    </a:cubicBezTo>
                    <a:cubicBezTo>
                      <a:pt x="1222" y="103"/>
                      <a:pt x="1222" y="103"/>
                      <a:pt x="1222" y="103"/>
                    </a:cubicBezTo>
                    <a:cubicBezTo>
                      <a:pt x="1221" y="103"/>
                      <a:pt x="1220" y="104"/>
                      <a:pt x="1219" y="105"/>
                    </a:cubicBezTo>
                    <a:cubicBezTo>
                      <a:pt x="1219" y="105"/>
                      <a:pt x="1219" y="105"/>
                      <a:pt x="1219" y="105"/>
                    </a:cubicBezTo>
                    <a:cubicBezTo>
                      <a:pt x="1219" y="105"/>
                      <a:pt x="1219" y="105"/>
                      <a:pt x="1219" y="105"/>
                    </a:cubicBezTo>
                    <a:cubicBezTo>
                      <a:pt x="1219" y="106"/>
                      <a:pt x="1219" y="106"/>
                      <a:pt x="1219" y="106"/>
                    </a:cubicBezTo>
                    <a:cubicBezTo>
                      <a:pt x="1219" y="106"/>
                      <a:pt x="1219" y="106"/>
                      <a:pt x="1219" y="106"/>
                    </a:cubicBezTo>
                    <a:cubicBezTo>
                      <a:pt x="1219" y="107"/>
                      <a:pt x="1219" y="107"/>
                      <a:pt x="1219" y="107"/>
                    </a:cubicBezTo>
                    <a:cubicBezTo>
                      <a:pt x="1218" y="107"/>
                      <a:pt x="1218" y="107"/>
                      <a:pt x="1218" y="107"/>
                    </a:cubicBezTo>
                    <a:cubicBezTo>
                      <a:pt x="1218" y="108"/>
                      <a:pt x="1218" y="108"/>
                      <a:pt x="1218" y="108"/>
                    </a:cubicBezTo>
                    <a:cubicBezTo>
                      <a:pt x="1218" y="108"/>
                      <a:pt x="1218" y="108"/>
                      <a:pt x="1218" y="108"/>
                    </a:cubicBezTo>
                    <a:cubicBezTo>
                      <a:pt x="1218" y="108"/>
                      <a:pt x="1218" y="108"/>
                      <a:pt x="1218" y="108"/>
                    </a:cubicBezTo>
                    <a:cubicBezTo>
                      <a:pt x="1218" y="108"/>
                      <a:pt x="1218" y="108"/>
                      <a:pt x="1218" y="108"/>
                    </a:cubicBezTo>
                    <a:cubicBezTo>
                      <a:pt x="1218" y="109"/>
                      <a:pt x="1218" y="109"/>
                      <a:pt x="1218" y="109"/>
                    </a:cubicBezTo>
                    <a:cubicBezTo>
                      <a:pt x="1217" y="109"/>
                      <a:pt x="1217" y="109"/>
                      <a:pt x="1217" y="109"/>
                    </a:cubicBezTo>
                    <a:cubicBezTo>
                      <a:pt x="1217" y="110"/>
                      <a:pt x="1217" y="110"/>
                      <a:pt x="1217" y="110"/>
                    </a:cubicBezTo>
                    <a:cubicBezTo>
                      <a:pt x="1217" y="110"/>
                      <a:pt x="1217" y="110"/>
                      <a:pt x="1216" y="110"/>
                    </a:cubicBezTo>
                    <a:cubicBezTo>
                      <a:pt x="1216" y="111"/>
                      <a:pt x="1216" y="111"/>
                      <a:pt x="1216" y="111"/>
                    </a:cubicBezTo>
                    <a:cubicBezTo>
                      <a:pt x="1215" y="112"/>
                      <a:pt x="1214" y="113"/>
                      <a:pt x="1213" y="113"/>
                    </a:cubicBezTo>
                    <a:cubicBezTo>
                      <a:pt x="1213" y="114"/>
                      <a:pt x="1213" y="115"/>
                      <a:pt x="1213" y="116"/>
                    </a:cubicBezTo>
                    <a:cubicBezTo>
                      <a:pt x="1212" y="116"/>
                      <a:pt x="1212" y="116"/>
                      <a:pt x="1212" y="116"/>
                    </a:cubicBezTo>
                    <a:cubicBezTo>
                      <a:pt x="1212" y="116"/>
                      <a:pt x="1212" y="116"/>
                      <a:pt x="1212" y="116"/>
                    </a:cubicBezTo>
                    <a:cubicBezTo>
                      <a:pt x="1211" y="116"/>
                      <a:pt x="1211" y="116"/>
                      <a:pt x="1211" y="116"/>
                    </a:cubicBezTo>
                    <a:cubicBezTo>
                      <a:pt x="1211" y="116"/>
                      <a:pt x="1211" y="117"/>
                      <a:pt x="1211" y="117"/>
                    </a:cubicBezTo>
                    <a:cubicBezTo>
                      <a:pt x="1209" y="117"/>
                      <a:pt x="1209" y="117"/>
                      <a:pt x="1209" y="117"/>
                    </a:cubicBezTo>
                    <a:cubicBezTo>
                      <a:pt x="1209" y="117"/>
                      <a:pt x="1209" y="117"/>
                      <a:pt x="1209" y="118"/>
                    </a:cubicBezTo>
                    <a:cubicBezTo>
                      <a:pt x="1209" y="118"/>
                      <a:pt x="1209" y="119"/>
                      <a:pt x="1209" y="120"/>
                    </a:cubicBezTo>
                    <a:cubicBezTo>
                      <a:pt x="1209" y="120"/>
                      <a:pt x="1209" y="120"/>
                      <a:pt x="1209" y="120"/>
                    </a:cubicBezTo>
                    <a:cubicBezTo>
                      <a:pt x="1209" y="121"/>
                      <a:pt x="1209" y="121"/>
                      <a:pt x="1209" y="121"/>
                    </a:cubicBezTo>
                    <a:cubicBezTo>
                      <a:pt x="1209" y="121"/>
                      <a:pt x="1209" y="122"/>
                      <a:pt x="1209" y="122"/>
                    </a:cubicBezTo>
                    <a:cubicBezTo>
                      <a:pt x="1209" y="123"/>
                      <a:pt x="1209" y="123"/>
                      <a:pt x="1209" y="123"/>
                    </a:cubicBezTo>
                    <a:cubicBezTo>
                      <a:pt x="1210" y="123"/>
                      <a:pt x="1210" y="123"/>
                      <a:pt x="1210" y="123"/>
                    </a:cubicBezTo>
                    <a:cubicBezTo>
                      <a:pt x="1210" y="124"/>
                      <a:pt x="1210" y="124"/>
                      <a:pt x="1210" y="124"/>
                    </a:cubicBezTo>
                    <a:cubicBezTo>
                      <a:pt x="1210" y="124"/>
                      <a:pt x="1210" y="124"/>
                      <a:pt x="1210" y="124"/>
                    </a:cubicBezTo>
                    <a:cubicBezTo>
                      <a:pt x="1210" y="125"/>
                      <a:pt x="1209" y="126"/>
                      <a:pt x="1210" y="127"/>
                    </a:cubicBezTo>
                    <a:cubicBezTo>
                      <a:pt x="1210" y="128"/>
                      <a:pt x="1210" y="128"/>
                      <a:pt x="1210" y="128"/>
                    </a:cubicBezTo>
                    <a:cubicBezTo>
                      <a:pt x="1208" y="128"/>
                      <a:pt x="1208" y="128"/>
                      <a:pt x="1208" y="128"/>
                    </a:cubicBezTo>
                    <a:cubicBezTo>
                      <a:pt x="1208" y="129"/>
                      <a:pt x="1208" y="131"/>
                      <a:pt x="1208" y="132"/>
                    </a:cubicBezTo>
                    <a:cubicBezTo>
                      <a:pt x="1209" y="132"/>
                      <a:pt x="1210" y="132"/>
                      <a:pt x="1211" y="133"/>
                    </a:cubicBezTo>
                    <a:cubicBezTo>
                      <a:pt x="1211" y="133"/>
                      <a:pt x="1211" y="133"/>
                      <a:pt x="1211" y="133"/>
                    </a:cubicBezTo>
                    <a:cubicBezTo>
                      <a:pt x="1212" y="133"/>
                      <a:pt x="1212" y="133"/>
                      <a:pt x="1212" y="133"/>
                    </a:cubicBezTo>
                    <a:cubicBezTo>
                      <a:pt x="1212" y="134"/>
                      <a:pt x="1212" y="134"/>
                      <a:pt x="1212" y="134"/>
                    </a:cubicBezTo>
                    <a:cubicBezTo>
                      <a:pt x="1212" y="134"/>
                      <a:pt x="1212" y="133"/>
                      <a:pt x="1213" y="133"/>
                    </a:cubicBezTo>
                    <a:cubicBezTo>
                      <a:pt x="1213" y="133"/>
                      <a:pt x="1213" y="133"/>
                      <a:pt x="1213" y="133"/>
                    </a:cubicBezTo>
                    <a:cubicBezTo>
                      <a:pt x="1213" y="133"/>
                      <a:pt x="1213" y="133"/>
                      <a:pt x="1213" y="133"/>
                    </a:cubicBezTo>
                    <a:cubicBezTo>
                      <a:pt x="1214" y="133"/>
                      <a:pt x="1214" y="133"/>
                      <a:pt x="1214" y="133"/>
                    </a:cubicBezTo>
                    <a:cubicBezTo>
                      <a:pt x="1213" y="135"/>
                      <a:pt x="1213" y="135"/>
                      <a:pt x="1212" y="135"/>
                    </a:cubicBezTo>
                    <a:cubicBezTo>
                      <a:pt x="1212" y="137"/>
                      <a:pt x="1212" y="137"/>
                      <a:pt x="1213" y="138"/>
                    </a:cubicBezTo>
                    <a:cubicBezTo>
                      <a:pt x="1213" y="138"/>
                      <a:pt x="1213" y="138"/>
                      <a:pt x="1213" y="138"/>
                    </a:cubicBezTo>
                    <a:cubicBezTo>
                      <a:pt x="1213" y="140"/>
                      <a:pt x="1213" y="140"/>
                      <a:pt x="1213" y="140"/>
                    </a:cubicBezTo>
                    <a:cubicBezTo>
                      <a:pt x="1214" y="140"/>
                      <a:pt x="1214" y="140"/>
                      <a:pt x="1214" y="140"/>
                    </a:cubicBezTo>
                    <a:cubicBezTo>
                      <a:pt x="1214" y="140"/>
                      <a:pt x="1214" y="140"/>
                      <a:pt x="1214" y="140"/>
                    </a:cubicBezTo>
                    <a:cubicBezTo>
                      <a:pt x="1214" y="139"/>
                      <a:pt x="1214" y="139"/>
                      <a:pt x="1214" y="139"/>
                    </a:cubicBezTo>
                    <a:cubicBezTo>
                      <a:pt x="1215" y="139"/>
                      <a:pt x="1215" y="139"/>
                      <a:pt x="1215" y="139"/>
                    </a:cubicBezTo>
                    <a:cubicBezTo>
                      <a:pt x="1215" y="140"/>
                      <a:pt x="1215" y="141"/>
                      <a:pt x="1214" y="142"/>
                    </a:cubicBezTo>
                    <a:cubicBezTo>
                      <a:pt x="1214" y="143"/>
                      <a:pt x="1214" y="143"/>
                      <a:pt x="1214" y="143"/>
                    </a:cubicBezTo>
                    <a:cubicBezTo>
                      <a:pt x="1214" y="144"/>
                      <a:pt x="1214" y="144"/>
                      <a:pt x="1214" y="144"/>
                    </a:cubicBezTo>
                    <a:cubicBezTo>
                      <a:pt x="1214" y="144"/>
                      <a:pt x="1214" y="144"/>
                      <a:pt x="1214" y="144"/>
                    </a:cubicBezTo>
                    <a:cubicBezTo>
                      <a:pt x="1213" y="144"/>
                      <a:pt x="1213" y="144"/>
                      <a:pt x="1213" y="144"/>
                    </a:cubicBezTo>
                    <a:cubicBezTo>
                      <a:pt x="1213" y="145"/>
                      <a:pt x="1213" y="145"/>
                      <a:pt x="1213" y="145"/>
                    </a:cubicBezTo>
                    <a:cubicBezTo>
                      <a:pt x="1211" y="145"/>
                      <a:pt x="1211" y="145"/>
                      <a:pt x="1211" y="145"/>
                    </a:cubicBezTo>
                    <a:cubicBezTo>
                      <a:pt x="1211" y="145"/>
                      <a:pt x="1211" y="144"/>
                      <a:pt x="1211" y="143"/>
                    </a:cubicBezTo>
                    <a:cubicBezTo>
                      <a:pt x="1211" y="143"/>
                      <a:pt x="1211" y="143"/>
                      <a:pt x="1211" y="143"/>
                    </a:cubicBezTo>
                    <a:cubicBezTo>
                      <a:pt x="1211" y="143"/>
                      <a:pt x="1211" y="143"/>
                      <a:pt x="1211" y="143"/>
                    </a:cubicBezTo>
                    <a:cubicBezTo>
                      <a:pt x="1210" y="143"/>
                      <a:pt x="1210" y="143"/>
                      <a:pt x="1210" y="143"/>
                    </a:cubicBezTo>
                    <a:cubicBezTo>
                      <a:pt x="1210" y="142"/>
                      <a:pt x="1210" y="142"/>
                      <a:pt x="1210" y="142"/>
                    </a:cubicBezTo>
                    <a:cubicBezTo>
                      <a:pt x="1209" y="142"/>
                      <a:pt x="1209" y="142"/>
                      <a:pt x="1208" y="141"/>
                    </a:cubicBezTo>
                    <a:cubicBezTo>
                      <a:pt x="1208" y="141"/>
                      <a:pt x="1208" y="141"/>
                      <a:pt x="1208" y="141"/>
                    </a:cubicBezTo>
                    <a:cubicBezTo>
                      <a:pt x="1208" y="140"/>
                      <a:pt x="1207" y="140"/>
                      <a:pt x="1206" y="139"/>
                    </a:cubicBezTo>
                    <a:cubicBezTo>
                      <a:pt x="1206" y="139"/>
                      <a:pt x="1206" y="139"/>
                      <a:pt x="1206" y="139"/>
                    </a:cubicBezTo>
                    <a:cubicBezTo>
                      <a:pt x="1206" y="139"/>
                      <a:pt x="1206" y="139"/>
                      <a:pt x="1206" y="139"/>
                    </a:cubicBezTo>
                    <a:cubicBezTo>
                      <a:pt x="1206" y="139"/>
                      <a:pt x="1206" y="139"/>
                      <a:pt x="1206" y="139"/>
                    </a:cubicBezTo>
                    <a:cubicBezTo>
                      <a:pt x="1204" y="138"/>
                      <a:pt x="1203" y="139"/>
                      <a:pt x="1202" y="137"/>
                    </a:cubicBezTo>
                    <a:cubicBezTo>
                      <a:pt x="1203" y="137"/>
                      <a:pt x="1203" y="137"/>
                      <a:pt x="1203" y="137"/>
                    </a:cubicBezTo>
                    <a:cubicBezTo>
                      <a:pt x="1201" y="137"/>
                      <a:pt x="1200" y="136"/>
                      <a:pt x="1199" y="135"/>
                    </a:cubicBezTo>
                    <a:cubicBezTo>
                      <a:pt x="1199" y="136"/>
                      <a:pt x="1198" y="137"/>
                      <a:pt x="1198" y="138"/>
                    </a:cubicBezTo>
                    <a:cubicBezTo>
                      <a:pt x="1197" y="138"/>
                      <a:pt x="1197" y="138"/>
                      <a:pt x="1197" y="138"/>
                    </a:cubicBezTo>
                    <a:cubicBezTo>
                      <a:pt x="1197" y="137"/>
                      <a:pt x="1197" y="137"/>
                      <a:pt x="1197" y="137"/>
                    </a:cubicBezTo>
                    <a:cubicBezTo>
                      <a:pt x="1197" y="137"/>
                      <a:pt x="1197" y="137"/>
                      <a:pt x="1197" y="137"/>
                    </a:cubicBezTo>
                    <a:cubicBezTo>
                      <a:pt x="1197" y="136"/>
                      <a:pt x="1197" y="135"/>
                      <a:pt x="1198" y="134"/>
                    </a:cubicBezTo>
                    <a:cubicBezTo>
                      <a:pt x="1197" y="134"/>
                      <a:pt x="1196" y="134"/>
                      <a:pt x="1196" y="133"/>
                    </a:cubicBezTo>
                    <a:cubicBezTo>
                      <a:pt x="1196" y="133"/>
                      <a:pt x="1196" y="133"/>
                      <a:pt x="1196" y="133"/>
                    </a:cubicBezTo>
                    <a:cubicBezTo>
                      <a:pt x="1193" y="133"/>
                      <a:pt x="1193" y="133"/>
                      <a:pt x="1193" y="133"/>
                    </a:cubicBezTo>
                    <a:cubicBezTo>
                      <a:pt x="1193" y="133"/>
                      <a:pt x="1192" y="133"/>
                      <a:pt x="1192" y="133"/>
                    </a:cubicBezTo>
                    <a:cubicBezTo>
                      <a:pt x="1192" y="132"/>
                      <a:pt x="1192" y="132"/>
                      <a:pt x="1192" y="132"/>
                    </a:cubicBezTo>
                    <a:cubicBezTo>
                      <a:pt x="1191" y="132"/>
                      <a:pt x="1191" y="132"/>
                      <a:pt x="1190" y="132"/>
                    </a:cubicBezTo>
                    <a:cubicBezTo>
                      <a:pt x="1190" y="131"/>
                      <a:pt x="1190" y="131"/>
                      <a:pt x="1190" y="131"/>
                    </a:cubicBezTo>
                    <a:cubicBezTo>
                      <a:pt x="1189" y="131"/>
                      <a:pt x="1190" y="131"/>
                      <a:pt x="1189" y="130"/>
                    </a:cubicBezTo>
                    <a:cubicBezTo>
                      <a:pt x="1187" y="130"/>
                      <a:pt x="1187" y="131"/>
                      <a:pt x="1187" y="132"/>
                    </a:cubicBezTo>
                    <a:cubicBezTo>
                      <a:pt x="1184" y="132"/>
                      <a:pt x="1182" y="131"/>
                      <a:pt x="1180" y="131"/>
                    </a:cubicBezTo>
                    <a:cubicBezTo>
                      <a:pt x="1180" y="131"/>
                      <a:pt x="1180" y="131"/>
                      <a:pt x="1180" y="131"/>
                    </a:cubicBezTo>
                    <a:cubicBezTo>
                      <a:pt x="1180" y="131"/>
                      <a:pt x="1180" y="131"/>
                      <a:pt x="1180" y="131"/>
                    </a:cubicBezTo>
                    <a:cubicBezTo>
                      <a:pt x="1180" y="132"/>
                      <a:pt x="1180" y="132"/>
                      <a:pt x="1180" y="132"/>
                    </a:cubicBezTo>
                    <a:cubicBezTo>
                      <a:pt x="1179" y="132"/>
                      <a:pt x="1179" y="132"/>
                      <a:pt x="1179" y="132"/>
                    </a:cubicBezTo>
                    <a:cubicBezTo>
                      <a:pt x="1179" y="133"/>
                      <a:pt x="1179" y="133"/>
                      <a:pt x="1179" y="133"/>
                    </a:cubicBezTo>
                    <a:cubicBezTo>
                      <a:pt x="1177" y="133"/>
                      <a:pt x="1177" y="133"/>
                      <a:pt x="1177" y="133"/>
                    </a:cubicBezTo>
                    <a:cubicBezTo>
                      <a:pt x="1177" y="133"/>
                      <a:pt x="1177" y="133"/>
                      <a:pt x="1177" y="133"/>
                    </a:cubicBezTo>
                    <a:cubicBezTo>
                      <a:pt x="1177" y="133"/>
                      <a:pt x="1177" y="133"/>
                      <a:pt x="1177" y="133"/>
                    </a:cubicBezTo>
                    <a:cubicBezTo>
                      <a:pt x="1177" y="134"/>
                      <a:pt x="1177" y="134"/>
                      <a:pt x="1178" y="135"/>
                    </a:cubicBezTo>
                    <a:cubicBezTo>
                      <a:pt x="1178" y="135"/>
                      <a:pt x="1178" y="135"/>
                      <a:pt x="1178" y="135"/>
                    </a:cubicBezTo>
                    <a:cubicBezTo>
                      <a:pt x="1178" y="136"/>
                      <a:pt x="1179" y="137"/>
                      <a:pt x="1179" y="138"/>
                    </a:cubicBezTo>
                    <a:cubicBezTo>
                      <a:pt x="1179" y="138"/>
                      <a:pt x="1179" y="138"/>
                      <a:pt x="1179" y="138"/>
                    </a:cubicBezTo>
                    <a:cubicBezTo>
                      <a:pt x="1179" y="140"/>
                      <a:pt x="1179" y="140"/>
                      <a:pt x="1179" y="140"/>
                    </a:cubicBezTo>
                    <a:cubicBezTo>
                      <a:pt x="1179" y="140"/>
                      <a:pt x="1179" y="140"/>
                      <a:pt x="1179" y="140"/>
                    </a:cubicBezTo>
                    <a:cubicBezTo>
                      <a:pt x="1179" y="141"/>
                      <a:pt x="1179" y="141"/>
                      <a:pt x="1179" y="141"/>
                    </a:cubicBezTo>
                    <a:cubicBezTo>
                      <a:pt x="1179" y="141"/>
                      <a:pt x="1178" y="142"/>
                      <a:pt x="1178" y="142"/>
                    </a:cubicBezTo>
                    <a:cubicBezTo>
                      <a:pt x="1177" y="142"/>
                      <a:pt x="1176" y="142"/>
                      <a:pt x="1175" y="142"/>
                    </a:cubicBezTo>
                    <a:cubicBezTo>
                      <a:pt x="1175" y="141"/>
                      <a:pt x="1175" y="141"/>
                      <a:pt x="1175" y="141"/>
                    </a:cubicBezTo>
                    <a:cubicBezTo>
                      <a:pt x="1174" y="141"/>
                      <a:pt x="1175" y="141"/>
                      <a:pt x="1174" y="141"/>
                    </a:cubicBezTo>
                    <a:cubicBezTo>
                      <a:pt x="1172" y="142"/>
                      <a:pt x="1174" y="143"/>
                      <a:pt x="1173" y="145"/>
                    </a:cubicBezTo>
                    <a:cubicBezTo>
                      <a:pt x="1173" y="145"/>
                      <a:pt x="1173" y="145"/>
                      <a:pt x="1173" y="145"/>
                    </a:cubicBezTo>
                    <a:cubicBezTo>
                      <a:pt x="1173" y="145"/>
                      <a:pt x="1173" y="145"/>
                      <a:pt x="1173" y="145"/>
                    </a:cubicBezTo>
                    <a:cubicBezTo>
                      <a:pt x="1172" y="145"/>
                      <a:pt x="1172" y="145"/>
                      <a:pt x="1172" y="144"/>
                    </a:cubicBezTo>
                    <a:cubicBezTo>
                      <a:pt x="1172" y="144"/>
                      <a:pt x="1172" y="144"/>
                      <a:pt x="1172" y="144"/>
                    </a:cubicBezTo>
                    <a:cubicBezTo>
                      <a:pt x="1171" y="143"/>
                      <a:pt x="1171" y="144"/>
                      <a:pt x="1171" y="143"/>
                    </a:cubicBezTo>
                    <a:cubicBezTo>
                      <a:pt x="1170" y="142"/>
                      <a:pt x="1171" y="142"/>
                      <a:pt x="1170" y="141"/>
                    </a:cubicBezTo>
                    <a:cubicBezTo>
                      <a:pt x="1170" y="140"/>
                      <a:pt x="1170" y="140"/>
                      <a:pt x="1171" y="139"/>
                    </a:cubicBezTo>
                    <a:cubicBezTo>
                      <a:pt x="1168" y="139"/>
                      <a:pt x="1167" y="140"/>
                      <a:pt x="1164" y="141"/>
                    </a:cubicBezTo>
                    <a:cubicBezTo>
                      <a:pt x="1164" y="141"/>
                      <a:pt x="1164" y="142"/>
                      <a:pt x="1163" y="142"/>
                    </a:cubicBezTo>
                    <a:cubicBezTo>
                      <a:pt x="1163" y="142"/>
                      <a:pt x="1162" y="142"/>
                      <a:pt x="1161" y="142"/>
                    </a:cubicBezTo>
                    <a:cubicBezTo>
                      <a:pt x="1161" y="141"/>
                      <a:pt x="1161" y="141"/>
                      <a:pt x="1160" y="141"/>
                    </a:cubicBezTo>
                    <a:cubicBezTo>
                      <a:pt x="1159" y="141"/>
                      <a:pt x="1158" y="140"/>
                      <a:pt x="1156" y="140"/>
                    </a:cubicBezTo>
                    <a:cubicBezTo>
                      <a:pt x="1155" y="141"/>
                      <a:pt x="1153" y="142"/>
                      <a:pt x="1151" y="142"/>
                    </a:cubicBezTo>
                    <a:cubicBezTo>
                      <a:pt x="1151" y="143"/>
                      <a:pt x="1151" y="143"/>
                      <a:pt x="1151" y="144"/>
                    </a:cubicBezTo>
                    <a:cubicBezTo>
                      <a:pt x="1151" y="144"/>
                      <a:pt x="1151" y="144"/>
                      <a:pt x="1151" y="144"/>
                    </a:cubicBezTo>
                    <a:cubicBezTo>
                      <a:pt x="1151" y="145"/>
                      <a:pt x="1151" y="145"/>
                      <a:pt x="1151" y="145"/>
                    </a:cubicBezTo>
                    <a:cubicBezTo>
                      <a:pt x="1150" y="144"/>
                      <a:pt x="1150" y="144"/>
                      <a:pt x="1149" y="143"/>
                    </a:cubicBezTo>
                    <a:cubicBezTo>
                      <a:pt x="1149" y="143"/>
                      <a:pt x="1148" y="144"/>
                      <a:pt x="1147" y="144"/>
                    </a:cubicBezTo>
                    <a:cubicBezTo>
                      <a:pt x="1147" y="145"/>
                      <a:pt x="1147" y="145"/>
                      <a:pt x="1147" y="145"/>
                    </a:cubicBezTo>
                    <a:cubicBezTo>
                      <a:pt x="1146" y="145"/>
                      <a:pt x="1146" y="144"/>
                      <a:pt x="1146" y="144"/>
                    </a:cubicBezTo>
                    <a:cubicBezTo>
                      <a:pt x="1145" y="144"/>
                      <a:pt x="1143" y="145"/>
                      <a:pt x="1142" y="145"/>
                    </a:cubicBezTo>
                    <a:cubicBezTo>
                      <a:pt x="1142" y="144"/>
                      <a:pt x="1143" y="144"/>
                      <a:pt x="1143" y="143"/>
                    </a:cubicBezTo>
                    <a:cubicBezTo>
                      <a:pt x="1144" y="143"/>
                      <a:pt x="1145" y="143"/>
                      <a:pt x="1146" y="143"/>
                    </a:cubicBezTo>
                    <a:cubicBezTo>
                      <a:pt x="1146" y="143"/>
                      <a:pt x="1146" y="143"/>
                      <a:pt x="1146" y="143"/>
                    </a:cubicBezTo>
                    <a:cubicBezTo>
                      <a:pt x="1146" y="143"/>
                      <a:pt x="1146" y="143"/>
                      <a:pt x="1146" y="143"/>
                    </a:cubicBezTo>
                    <a:cubicBezTo>
                      <a:pt x="1146" y="142"/>
                      <a:pt x="1145" y="142"/>
                      <a:pt x="1144" y="141"/>
                    </a:cubicBezTo>
                    <a:cubicBezTo>
                      <a:pt x="1144" y="140"/>
                      <a:pt x="1144" y="140"/>
                      <a:pt x="1144" y="140"/>
                    </a:cubicBezTo>
                    <a:cubicBezTo>
                      <a:pt x="1143" y="140"/>
                      <a:pt x="1143" y="140"/>
                      <a:pt x="1143" y="140"/>
                    </a:cubicBezTo>
                    <a:cubicBezTo>
                      <a:pt x="1143" y="139"/>
                      <a:pt x="1143" y="139"/>
                      <a:pt x="1143" y="138"/>
                    </a:cubicBezTo>
                    <a:cubicBezTo>
                      <a:pt x="1143" y="138"/>
                      <a:pt x="1142" y="138"/>
                      <a:pt x="1142" y="139"/>
                    </a:cubicBezTo>
                    <a:cubicBezTo>
                      <a:pt x="1142" y="139"/>
                      <a:pt x="1142" y="139"/>
                      <a:pt x="1142" y="139"/>
                    </a:cubicBezTo>
                    <a:cubicBezTo>
                      <a:pt x="1141" y="139"/>
                      <a:pt x="1141" y="140"/>
                      <a:pt x="1140" y="140"/>
                    </a:cubicBezTo>
                    <a:cubicBezTo>
                      <a:pt x="1140" y="140"/>
                      <a:pt x="1140" y="140"/>
                      <a:pt x="1140" y="140"/>
                    </a:cubicBezTo>
                    <a:cubicBezTo>
                      <a:pt x="1139" y="140"/>
                      <a:pt x="1139" y="141"/>
                      <a:pt x="1138" y="141"/>
                    </a:cubicBezTo>
                    <a:cubicBezTo>
                      <a:pt x="1138" y="141"/>
                      <a:pt x="1139" y="142"/>
                      <a:pt x="1139" y="142"/>
                    </a:cubicBezTo>
                    <a:cubicBezTo>
                      <a:pt x="1138" y="142"/>
                      <a:pt x="1138" y="142"/>
                      <a:pt x="1138" y="142"/>
                    </a:cubicBezTo>
                    <a:cubicBezTo>
                      <a:pt x="1138" y="143"/>
                      <a:pt x="1138" y="142"/>
                      <a:pt x="1138" y="143"/>
                    </a:cubicBezTo>
                    <a:cubicBezTo>
                      <a:pt x="1138" y="143"/>
                      <a:pt x="1138" y="143"/>
                      <a:pt x="1138" y="143"/>
                    </a:cubicBezTo>
                    <a:cubicBezTo>
                      <a:pt x="1138" y="143"/>
                      <a:pt x="1138" y="143"/>
                      <a:pt x="1138" y="143"/>
                    </a:cubicBezTo>
                    <a:cubicBezTo>
                      <a:pt x="1138" y="142"/>
                      <a:pt x="1138" y="142"/>
                      <a:pt x="1138" y="142"/>
                    </a:cubicBezTo>
                    <a:cubicBezTo>
                      <a:pt x="1136" y="142"/>
                      <a:pt x="1134" y="142"/>
                      <a:pt x="1134" y="142"/>
                    </a:cubicBezTo>
                    <a:cubicBezTo>
                      <a:pt x="1133" y="143"/>
                      <a:pt x="1133" y="143"/>
                      <a:pt x="1133" y="143"/>
                    </a:cubicBezTo>
                    <a:cubicBezTo>
                      <a:pt x="1131" y="143"/>
                      <a:pt x="1131" y="143"/>
                      <a:pt x="1131" y="143"/>
                    </a:cubicBezTo>
                    <a:cubicBezTo>
                      <a:pt x="1131" y="143"/>
                      <a:pt x="1131" y="143"/>
                      <a:pt x="1131" y="143"/>
                    </a:cubicBezTo>
                    <a:cubicBezTo>
                      <a:pt x="1130" y="143"/>
                      <a:pt x="1130" y="143"/>
                      <a:pt x="1130" y="143"/>
                    </a:cubicBezTo>
                    <a:cubicBezTo>
                      <a:pt x="1130" y="144"/>
                      <a:pt x="1130" y="144"/>
                      <a:pt x="1130" y="144"/>
                    </a:cubicBezTo>
                    <a:cubicBezTo>
                      <a:pt x="1129" y="145"/>
                      <a:pt x="1128" y="145"/>
                      <a:pt x="1128" y="145"/>
                    </a:cubicBezTo>
                    <a:cubicBezTo>
                      <a:pt x="1128" y="145"/>
                      <a:pt x="1128" y="145"/>
                      <a:pt x="1128" y="145"/>
                    </a:cubicBezTo>
                    <a:cubicBezTo>
                      <a:pt x="1127" y="145"/>
                      <a:pt x="1127" y="145"/>
                      <a:pt x="1127" y="145"/>
                    </a:cubicBezTo>
                    <a:cubicBezTo>
                      <a:pt x="1127" y="145"/>
                      <a:pt x="1127" y="146"/>
                      <a:pt x="1127" y="146"/>
                    </a:cubicBezTo>
                    <a:cubicBezTo>
                      <a:pt x="1125" y="146"/>
                      <a:pt x="1124" y="146"/>
                      <a:pt x="1123" y="147"/>
                    </a:cubicBezTo>
                    <a:cubicBezTo>
                      <a:pt x="1122" y="147"/>
                      <a:pt x="1122" y="147"/>
                      <a:pt x="1121" y="147"/>
                    </a:cubicBezTo>
                    <a:cubicBezTo>
                      <a:pt x="1121" y="148"/>
                      <a:pt x="1121" y="148"/>
                      <a:pt x="1121" y="148"/>
                    </a:cubicBezTo>
                    <a:cubicBezTo>
                      <a:pt x="1121" y="148"/>
                      <a:pt x="1120" y="148"/>
                      <a:pt x="1120" y="149"/>
                    </a:cubicBezTo>
                    <a:cubicBezTo>
                      <a:pt x="1120" y="149"/>
                      <a:pt x="1120" y="149"/>
                      <a:pt x="1120" y="149"/>
                    </a:cubicBezTo>
                    <a:cubicBezTo>
                      <a:pt x="1120" y="149"/>
                      <a:pt x="1119" y="149"/>
                      <a:pt x="1119" y="149"/>
                    </a:cubicBezTo>
                    <a:cubicBezTo>
                      <a:pt x="1119" y="149"/>
                      <a:pt x="1119" y="149"/>
                      <a:pt x="1119" y="149"/>
                    </a:cubicBezTo>
                    <a:cubicBezTo>
                      <a:pt x="1119" y="149"/>
                      <a:pt x="1118" y="149"/>
                      <a:pt x="1118" y="149"/>
                    </a:cubicBezTo>
                    <a:cubicBezTo>
                      <a:pt x="1117" y="149"/>
                      <a:pt x="1118" y="149"/>
                      <a:pt x="1117" y="149"/>
                    </a:cubicBezTo>
                    <a:cubicBezTo>
                      <a:pt x="1117" y="150"/>
                      <a:pt x="1117" y="151"/>
                      <a:pt x="1116" y="152"/>
                    </a:cubicBezTo>
                    <a:cubicBezTo>
                      <a:pt x="1116" y="152"/>
                      <a:pt x="1116" y="152"/>
                      <a:pt x="1116" y="152"/>
                    </a:cubicBezTo>
                    <a:cubicBezTo>
                      <a:pt x="1116" y="153"/>
                      <a:pt x="1117" y="155"/>
                      <a:pt x="1116" y="156"/>
                    </a:cubicBezTo>
                    <a:cubicBezTo>
                      <a:pt x="1116" y="156"/>
                      <a:pt x="1116" y="156"/>
                      <a:pt x="1116" y="156"/>
                    </a:cubicBezTo>
                    <a:cubicBezTo>
                      <a:pt x="1115" y="156"/>
                      <a:pt x="1115" y="156"/>
                      <a:pt x="1114" y="156"/>
                    </a:cubicBezTo>
                    <a:cubicBezTo>
                      <a:pt x="1114" y="156"/>
                      <a:pt x="1114" y="156"/>
                      <a:pt x="1114" y="157"/>
                    </a:cubicBezTo>
                    <a:cubicBezTo>
                      <a:pt x="1113" y="157"/>
                      <a:pt x="1112" y="157"/>
                      <a:pt x="1112" y="157"/>
                    </a:cubicBezTo>
                    <a:cubicBezTo>
                      <a:pt x="1112" y="158"/>
                      <a:pt x="1112" y="158"/>
                      <a:pt x="1112" y="158"/>
                    </a:cubicBezTo>
                    <a:cubicBezTo>
                      <a:pt x="1109" y="158"/>
                      <a:pt x="1109" y="158"/>
                      <a:pt x="1109" y="158"/>
                    </a:cubicBezTo>
                    <a:cubicBezTo>
                      <a:pt x="1109" y="158"/>
                      <a:pt x="1109" y="158"/>
                      <a:pt x="1109" y="158"/>
                    </a:cubicBezTo>
                    <a:cubicBezTo>
                      <a:pt x="1107" y="158"/>
                      <a:pt x="1107" y="158"/>
                      <a:pt x="1107" y="158"/>
                    </a:cubicBezTo>
                    <a:cubicBezTo>
                      <a:pt x="1107" y="158"/>
                      <a:pt x="1107" y="158"/>
                      <a:pt x="1107" y="158"/>
                    </a:cubicBezTo>
                    <a:cubicBezTo>
                      <a:pt x="1106" y="157"/>
                      <a:pt x="1108" y="155"/>
                      <a:pt x="1106" y="154"/>
                    </a:cubicBezTo>
                    <a:cubicBezTo>
                      <a:pt x="1106" y="152"/>
                      <a:pt x="1106" y="152"/>
                      <a:pt x="1106" y="151"/>
                    </a:cubicBezTo>
                    <a:cubicBezTo>
                      <a:pt x="1107" y="151"/>
                      <a:pt x="1107" y="151"/>
                      <a:pt x="1107" y="151"/>
                    </a:cubicBezTo>
                    <a:cubicBezTo>
                      <a:pt x="1107" y="150"/>
                      <a:pt x="1107" y="150"/>
                      <a:pt x="1107" y="150"/>
                    </a:cubicBezTo>
                    <a:cubicBezTo>
                      <a:pt x="1107" y="150"/>
                      <a:pt x="1107" y="150"/>
                      <a:pt x="1107" y="150"/>
                    </a:cubicBezTo>
                    <a:cubicBezTo>
                      <a:pt x="1108" y="150"/>
                      <a:pt x="1109" y="150"/>
                      <a:pt x="1109" y="150"/>
                    </a:cubicBezTo>
                    <a:cubicBezTo>
                      <a:pt x="1109" y="150"/>
                      <a:pt x="1109" y="150"/>
                      <a:pt x="1109" y="150"/>
                    </a:cubicBezTo>
                    <a:cubicBezTo>
                      <a:pt x="1110" y="149"/>
                      <a:pt x="1112" y="150"/>
                      <a:pt x="1112" y="149"/>
                    </a:cubicBezTo>
                    <a:cubicBezTo>
                      <a:pt x="1113" y="149"/>
                      <a:pt x="1113" y="149"/>
                      <a:pt x="1113" y="149"/>
                    </a:cubicBezTo>
                    <a:cubicBezTo>
                      <a:pt x="1113" y="149"/>
                      <a:pt x="1113" y="148"/>
                      <a:pt x="1112" y="148"/>
                    </a:cubicBezTo>
                    <a:cubicBezTo>
                      <a:pt x="1112" y="148"/>
                      <a:pt x="1112" y="148"/>
                      <a:pt x="1112" y="148"/>
                    </a:cubicBezTo>
                    <a:cubicBezTo>
                      <a:pt x="1112" y="147"/>
                      <a:pt x="1112" y="147"/>
                      <a:pt x="1112" y="147"/>
                    </a:cubicBezTo>
                    <a:cubicBezTo>
                      <a:pt x="1112" y="147"/>
                      <a:pt x="1112" y="147"/>
                      <a:pt x="1112" y="147"/>
                    </a:cubicBezTo>
                    <a:cubicBezTo>
                      <a:pt x="1112" y="146"/>
                      <a:pt x="1112" y="146"/>
                      <a:pt x="1112" y="146"/>
                    </a:cubicBezTo>
                    <a:cubicBezTo>
                      <a:pt x="1111" y="146"/>
                      <a:pt x="1110" y="145"/>
                      <a:pt x="1110" y="144"/>
                    </a:cubicBezTo>
                    <a:cubicBezTo>
                      <a:pt x="1110" y="143"/>
                      <a:pt x="1110" y="143"/>
                      <a:pt x="1110" y="143"/>
                    </a:cubicBezTo>
                    <a:cubicBezTo>
                      <a:pt x="1109" y="143"/>
                      <a:pt x="1108" y="142"/>
                      <a:pt x="1107" y="141"/>
                    </a:cubicBezTo>
                    <a:cubicBezTo>
                      <a:pt x="1106" y="141"/>
                      <a:pt x="1104" y="141"/>
                      <a:pt x="1103" y="141"/>
                    </a:cubicBezTo>
                    <a:cubicBezTo>
                      <a:pt x="1103" y="140"/>
                      <a:pt x="1103" y="140"/>
                      <a:pt x="1103" y="140"/>
                    </a:cubicBezTo>
                    <a:cubicBezTo>
                      <a:pt x="1102" y="140"/>
                      <a:pt x="1102" y="140"/>
                      <a:pt x="1102" y="140"/>
                    </a:cubicBezTo>
                    <a:cubicBezTo>
                      <a:pt x="1102" y="140"/>
                      <a:pt x="1102" y="140"/>
                      <a:pt x="1102" y="140"/>
                    </a:cubicBezTo>
                    <a:cubicBezTo>
                      <a:pt x="1101" y="140"/>
                      <a:pt x="1101" y="140"/>
                      <a:pt x="1101" y="140"/>
                    </a:cubicBezTo>
                    <a:cubicBezTo>
                      <a:pt x="1100" y="140"/>
                      <a:pt x="1098" y="139"/>
                      <a:pt x="1098" y="138"/>
                    </a:cubicBezTo>
                    <a:cubicBezTo>
                      <a:pt x="1098" y="138"/>
                      <a:pt x="1098" y="138"/>
                      <a:pt x="1098" y="138"/>
                    </a:cubicBezTo>
                    <a:cubicBezTo>
                      <a:pt x="1098" y="140"/>
                      <a:pt x="1099" y="141"/>
                      <a:pt x="1100" y="142"/>
                    </a:cubicBezTo>
                    <a:cubicBezTo>
                      <a:pt x="1100" y="142"/>
                      <a:pt x="1100" y="142"/>
                      <a:pt x="1100" y="142"/>
                    </a:cubicBezTo>
                    <a:cubicBezTo>
                      <a:pt x="1101" y="142"/>
                      <a:pt x="1101" y="142"/>
                      <a:pt x="1101" y="142"/>
                    </a:cubicBezTo>
                    <a:cubicBezTo>
                      <a:pt x="1101" y="144"/>
                      <a:pt x="1101" y="144"/>
                      <a:pt x="1101" y="144"/>
                    </a:cubicBezTo>
                    <a:cubicBezTo>
                      <a:pt x="1101" y="144"/>
                      <a:pt x="1101" y="144"/>
                      <a:pt x="1101" y="144"/>
                    </a:cubicBezTo>
                    <a:cubicBezTo>
                      <a:pt x="1101" y="145"/>
                      <a:pt x="1101" y="145"/>
                      <a:pt x="1101" y="145"/>
                    </a:cubicBezTo>
                    <a:cubicBezTo>
                      <a:pt x="1100" y="145"/>
                      <a:pt x="1100" y="145"/>
                      <a:pt x="1100" y="145"/>
                    </a:cubicBezTo>
                    <a:cubicBezTo>
                      <a:pt x="1100" y="146"/>
                      <a:pt x="1100" y="146"/>
                      <a:pt x="1100" y="146"/>
                    </a:cubicBezTo>
                    <a:cubicBezTo>
                      <a:pt x="1100" y="146"/>
                      <a:pt x="1100" y="146"/>
                      <a:pt x="1100" y="146"/>
                    </a:cubicBezTo>
                    <a:cubicBezTo>
                      <a:pt x="1100" y="146"/>
                      <a:pt x="1100" y="146"/>
                      <a:pt x="1100" y="147"/>
                    </a:cubicBezTo>
                    <a:cubicBezTo>
                      <a:pt x="1099" y="147"/>
                      <a:pt x="1099" y="147"/>
                      <a:pt x="1099" y="148"/>
                    </a:cubicBezTo>
                    <a:cubicBezTo>
                      <a:pt x="1099" y="148"/>
                      <a:pt x="1099" y="148"/>
                      <a:pt x="1099" y="148"/>
                    </a:cubicBezTo>
                    <a:cubicBezTo>
                      <a:pt x="1098" y="149"/>
                      <a:pt x="1099" y="149"/>
                      <a:pt x="1098" y="150"/>
                    </a:cubicBezTo>
                    <a:cubicBezTo>
                      <a:pt x="1098" y="151"/>
                      <a:pt x="1098" y="151"/>
                      <a:pt x="1098" y="151"/>
                    </a:cubicBezTo>
                    <a:cubicBezTo>
                      <a:pt x="1098" y="151"/>
                      <a:pt x="1098" y="151"/>
                      <a:pt x="1098" y="151"/>
                    </a:cubicBezTo>
                    <a:cubicBezTo>
                      <a:pt x="1099" y="152"/>
                      <a:pt x="1099" y="151"/>
                      <a:pt x="1099" y="153"/>
                    </a:cubicBezTo>
                    <a:cubicBezTo>
                      <a:pt x="1100" y="153"/>
                      <a:pt x="1100" y="153"/>
                      <a:pt x="1100" y="153"/>
                    </a:cubicBezTo>
                    <a:cubicBezTo>
                      <a:pt x="1100" y="153"/>
                      <a:pt x="1099" y="153"/>
                      <a:pt x="1099" y="154"/>
                    </a:cubicBezTo>
                    <a:cubicBezTo>
                      <a:pt x="1100" y="154"/>
                      <a:pt x="1100" y="154"/>
                      <a:pt x="1100" y="154"/>
                    </a:cubicBezTo>
                    <a:cubicBezTo>
                      <a:pt x="1100" y="155"/>
                      <a:pt x="1098" y="155"/>
                      <a:pt x="1098" y="156"/>
                    </a:cubicBezTo>
                    <a:cubicBezTo>
                      <a:pt x="1098" y="156"/>
                      <a:pt x="1098" y="157"/>
                      <a:pt x="1098" y="158"/>
                    </a:cubicBezTo>
                    <a:cubicBezTo>
                      <a:pt x="1097" y="158"/>
                      <a:pt x="1097" y="158"/>
                      <a:pt x="1097" y="158"/>
                    </a:cubicBezTo>
                    <a:cubicBezTo>
                      <a:pt x="1097" y="159"/>
                      <a:pt x="1096" y="160"/>
                      <a:pt x="1096" y="162"/>
                    </a:cubicBezTo>
                    <a:cubicBezTo>
                      <a:pt x="1094" y="162"/>
                      <a:pt x="1094" y="162"/>
                      <a:pt x="1094" y="162"/>
                    </a:cubicBezTo>
                    <a:cubicBezTo>
                      <a:pt x="1094" y="161"/>
                      <a:pt x="1095" y="161"/>
                      <a:pt x="1095" y="160"/>
                    </a:cubicBezTo>
                    <a:cubicBezTo>
                      <a:pt x="1095" y="160"/>
                      <a:pt x="1094" y="160"/>
                      <a:pt x="1094" y="160"/>
                    </a:cubicBezTo>
                    <a:cubicBezTo>
                      <a:pt x="1094" y="160"/>
                      <a:pt x="1094" y="160"/>
                      <a:pt x="1094" y="160"/>
                    </a:cubicBezTo>
                    <a:cubicBezTo>
                      <a:pt x="1093" y="159"/>
                      <a:pt x="1093" y="159"/>
                      <a:pt x="1093" y="159"/>
                    </a:cubicBezTo>
                    <a:cubicBezTo>
                      <a:pt x="1091" y="159"/>
                      <a:pt x="1091" y="159"/>
                      <a:pt x="1091" y="159"/>
                    </a:cubicBezTo>
                    <a:cubicBezTo>
                      <a:pt x="1091" y="158"/>
                      <a:pt x="1091" y="158"/>
                      <a:pt x="1090" y="157"/>
                    </a:cubicBezTo>
                    <a:cubicBezTo>
                      <a:pt x="1089" y="157"/>
                      <a:pt x="1089" y="157"/>
                      <a:pt x="1089" y="157"/>
                    </a:cubicBezTo>
                    <a:cubicBezTo>
                      <a:pt x="1089" y="158"/>
                      <a:pt x="1088" y="158"/>
                      <a:pt x="1088" y="158"/>
                    </a:cubicBezTo>
                    <a:cubicBezTo>
                      <a:pt x="1087" y="158"/>
                      <a:pt x="1087" y="158"/>
                      <a:pt x="1087" y="158"/>
                    </a:cubicBezTo>
                    <a:cubicBezTo>
                      <a:pt x="1087" y="159"/>
                      <a:pt x="1087" y="159"/>
                      <a:pt x="1087" y="159"/>
                    </a:cubicBezTo>
                    <a:cubicBezTo>
                      <a:pt x="1086" y="159"/>
                      <a:pt x="1085" y="159"/>
                      <a:pt x="1084" y="160"/>
                    </a:cubicBezTo>
                    <a:cubicBezTo>
                      <a:pt x="1084" y="161"/>
                      <a:pt x="1084" y="160"/>
                      <a:pt x="1084" y="161"/>
                    </a:cubicBezTo>
                    <a:cubicBezTo>
                      <a:pt x="1082" y="162"/>
                      <a:pt x="1082" y="162"/>
                      <a:pt x="1082" y="163"/>
                    </a:cubicBezTo>
                    <a:cubicBezTo>
                      <a:pt x="1081" y="163"/>
                      <a:pt x="1081" y="163"/>
                      <a:pt x="1081" y="163"/>
                    </a:cubicBezTo>
                    <a:cubicBezTo>
                      <a:pt x="1081" y="163"/>
                      <a:pt x="1081" y="163"/>
                      <a:pt x="1081" y="163"/>
                    </a:cubicBezTo>
                    <a:cubicBezTo>
                      <a:pt x="1080" y="164"/>
                      <a:pt x="1080" y="164"/>
                      <a:pt x="1080" y="164"/>
                    </a:cubicBezTo>
                    <a:cubicBezTo>
                      <a:pt x="1080" y="166"/>
                      <a:pt x="1080" y="167"/>
                      <a:pt x="1082" y="168"/>
                    </a:cubicBezTo>
                    <a:cubicBezTo>
                      <a:pt x="1082" y="168"/>
                      <a:pt x="1082" y="168"/>
                      <a:pt x="1082" y="168"/>
                    </a:cubicBezTo>
                    <a:cubicBezTo>
                      <a:pt x="1082" y="168"/>
                      <a:pt x="1082" y="168"/>
                      <a:pt x="1083" y="168"/>
                    </a:cubicBezTo>
                    <a:cubicBezTo>
                      <a:pt x="1083" y="169"/>
                      <a:pt x="1083" y="170"/>
                      <a:pt x="1084" y="170"/>
                    </a:cubicBezTo>
                    <a:cubicBezTo>
                      <a:pt x="1084" y="172"/>
                      <a:pt x="1084" y="172"/>
                      <a:pt x="1084" y="172"/>
                    </a:cubicBezTo>
                    <a:cubicBezTo>
                      <a:pt x="1083" y="172"/>
                      <a:pt x="1083" y="171"/>
                      <a:pt x="1082" y="171"/>
                    </a:cubicBezTo>
                    <a:cubicBezTo>
                      <a:pt x="1082" y="171"/>
                      <a:pt x="1082" y="171"/>
                      <a:pt x="1082" y="171"/>
                    </a:cubicBezTo>
                    <a:cubicBezTo>
                      <a:pt x="1079" y="171"/>
                      <a:pt x="1079" y="171"/>
                      <a:pt x="1079" y="171"/>
                    </a:cubicBezTo>
                    <a:cubicBezTo>
                      <a:pt x="1079" y="171"/>
                      <a:pt x="1079" y="171"/>
                      <a:pt x="1079" y="171"/>
                    </a:cubicBezTo>
                    <a:cubicBezTo>
                      <a:pt x="1079" y="170"/>
                      <a:pt x="1078" y="170"/>
                      <a:pt x="1078" y="170"/>
                    </a:cubicBezTo>
                    <a:cubicBezTo>
                      <a:pt x="1078" y="170"/>
                      <a:pt x="1078" y="170"/>
                      <a:pt x="1078" y="170"/>
                    </a:cubicBezTo>
                    <a:cubicBezTo>
                      <a:pt x="1076" y="170"/>
                      <a:pt x="1076" y="170"/>
                      <a:pt x="1076" y="170"/>
                    </a:cubicBezTo>
                    <a:cubicBezTo>
                      <a:pt x="1076" y="170"/>
                      <a:pt x="1076" y="170"/>
                      <a:pt x="1076" y="170"/>
                    </a:cubicBezTo>
                    <a:cubicBezTo>
                      <a:pt x="1075" y="170"/>
                      <a:pt x="1075" y="170"/>
                      <a:pt x="1075" y="171"/>
                    </a:cubicBezTo>
                    <a:cubicBezTo>
                      <a:pt x="1074" y="171"/>
                      <a:pt x="1074" y="171"/>
                      <a:pt x="1074" y="171"/>
                    </a:cubicBezTo>
                    <a:cubicBezTo>
                      <a:pt x="1074" y="170"/>
                      <a:pt x="1074" y="170"/>
                      <a:pt x="1074" y="170"/>
                    </a:cubicBezTo>
                    <a:cubicBezTo>
                      <a:pt x="1075" y="170"/>
                      <a:pt x="1075" y="170"/>
                      <a:pt x="1075" y="170"/>
                    </a:cubicBezTo>
                    <a:cubicBezTo>
                      <a:pt x="1075" y="169"/>
                      <a:pt x="1075" y="170"/>
                      <a:pt x="1076" y="169"/>
                    </a:cubicBezTo>
                    <a:cubicBezTo>
                      <a:pt x="1075" y="168"/>
                      <a:pt x="1075" y="168"/>
                      <a:pt x="1075" y="168"/>
                    </a:cubicBezTo>
                    <a:cubicBezTo>
                      <a:pt x="1075" y="168"/>
                      <a:pt x="1075" y="168"/>
                      <a:pt x="1075" y="168"/>
                    </a:cubicBezTo>
                    <a:cubicBezTo>
                      <a:pt x="1074" y="168"/>
                      <a:pt x="1073" y="168"/>
                      <a:pt x="1073" y="168"/>
                    </a:cubicBezTo>
                    <a:cubicBezTo>
                      <a:pt x="1072" y="167"/>
                      <a:pt x="1072" y="167"/>
                      <a:pt x="1072" y="166"/>
                    </a:cubicBezTo>
                    <a:cubicBezTo>
                      <a:pt x="1071" y="166"/>
                      <a:pt x="1070" y="166"/>
                      <a:pt x="1069" y="165"/>
                    </a:cubicBezTo>
                    <a:cubicBezTo>
                      <a:pt x="1069" y="166"/>
                      <a:pt x="1069" y="167"/>
                      <a:pt x="1069" y="169"/>
                    </a:cubicBezTo>
                    <a:cubicBezTo>
                      <a:pt x="1068" y="169"/>
                      <a:pt x="1068" y="169"/>
                      <a:pt x="1068" y="169"/>
                    </a:cubicBezTo>
                    <a:cubicBezTo>
                      <a:pt x="1068" y="169"/>
                      <a:pt x="1068" y="169"/>
                      <a:pt x="1068" y="169"/>
                    </a:cubicBezTo>
                    <a:cubicBezTo>
                      <a:pt x="1068" y="169"/>
                      <a:pt x="1068" y="169"/>
                      <a:pt x="1068" y="169"/>
                    </a:cubicBezTo>
                    <a:cubicBezTo>
                      <a:pt x="1068" y="169"/>
                      <a:pt x="1068" y="170"/>
                      <a:pt x="1068" y="171"/>
                    </a:cubicBezTo>
                    <a:cubicBezTo>
                      <a:pt x="1069" y="171"/>
                      <a:pt x="1069" y="171"/>
                      <a:pt x="1069" y="171"/>
                    </a:cubicBezTo>
                    <a:cubicBezTo>
                      <a:pt x="1070" y="173"/>
                      <a:pt x="1071" y="173"/>
                      <a:pt x="1073" y="173"/>
                    </a:cubicBezTo>
                    <a:cubicBezTo>
                      <a:pt x="1073" y="177"/>
                      <a:pt x="1073" y="177"/>
                      <a:pt x="1073" y="177"/>
                    </a:cubicBezTo>
                    <a:cubicBezTo>
                      <a:pt x="1073" y="177"/>
                      <a:pt x="1072" y="177"/>
                      <a:pt x="1072" y="177"/>
                    </a:cubicBezTo>
                    <a:cubicBezTo>
                      <a:pt x="1073" y="177"/>
                      <a:pt x="1073" y="177"/>
                      <a:pt x="1073" y="177"/>
                    </a:cubicBezTo>
                    <a:cubicBezTo>
                      <a:pt x="1073" y="178"/>
                      <a:pt x="1073" y="178"/>
                      <a:pt x="1073" y="178"/>
                    </a:cubicBezTo>
                    <a:cubicBezTo>
                      <a:pt x="1071" y="178"/>
                      <a:pt x="1071" y="178"/>
                      <a:pt x="1071" y="178"/>
                    </a:cubicBezTo>
                    <a:cubicBezTo>
                      <a:pt x="1071" y="179"/>
                      <a:pt x="1071" y="179"/>
                      <a:pt x="1071" y="179"/>
                    </a:cubicBezTo>
                    <a:cubicBezTo>
                      <a:pt x="1070" y="179"/>
                      <a:pt x="1070" y="179"/>
                      <a:pt x="1070" y="179"/>
                    </a:cubicBezTo>
                    <a:cubicBezTo>
                      <a:pt x="1070" y="179"/>
                      <a:pt x="1070" y="179"/>
                      <a:pt x="1070" y="179"/>
                    </a:cubicBezTo>
                    <a:cubicBezTo>
                      <a:pt x="1068" y="178"/>
                      <a:pt x="1066" y="177"/>
                      <a:pt x="1064" y="178"/>
                    </a:cubicBezTo>
                    <a:cubicBezTo>
                      <a:pt x="1063" y="177"/>
                      <a:pt x="1063" y="177"/>
                      <a:pt x="1063" y="177"/>
                    </a:cubicBezTo>
                    <a:cubicBezTo>
                      <a:pt x="1063" y="175"/>
                      <a:pt x="1063" y="175"/>
                      <a:pt x="1063" y="175"/>
                    </a:cubicBezTo>
                    <a:cubicBezTo>
                      <a:pt x="1063" y="175"/>
                      <a:pt x="1062" y="175"/>
                      <a:pt x="1062" y="174"/>
                    </a:cubicBezTo>
                    <a:cubicBezTo>
                      <a:pt x="1061" y="174"/>
                      <a:pt x="1061" y="175"/>
                      <a:pt x="1061" y="175"/>
                    </a:cubicBezTo>
                    <a:cubicBezTo>
                      <a:pt x="1061" y="175"/>
                      <a:pt x="1061" y="175"/>
                      <a:pt x="1061" y="175"/>
                    </a:cubicBezTo>
                    <a:cubicBezTo>
                      <a:pt x="1060" y="175"/>
                      <a:pt x="1060" y="175"/>
                      <a:pt x="1059" y="175"/>
                    </a:cubicBezTo>
                    <a:cubicBezTo>
                      <a:pt x="1059" y="173"/>
                      <a:pt x="1059" y="173"/>
                      <a:pt x="1059" y="173"/>
                    </a:cubicBezTo>
                    <a:cubicBezTo>
                      <a:pt x="1059" y="173"/>
                      <a:pt x="1059" y="173"/>
                      <a:pt x="1059" y="172"/>
                    </a:cubicBezTo>
                    <a:cubicBezTo>
                      <a:pt x="1059" y="172"/>
                      <a:pt x="1059" y="172"/>
                      <a:pt x="1059" y="172"/>
                    </a:cubicBezTo>
                    <a:cubicBezTo>
                      <a:pt x="1059" y="172"/>
                      <a:pt x="1059" y="172"/>
                      <a:pt x="1059" y="172"/>
                    </a:cubicBezTo>
                    <a:cubicBezTo>
                      <a:pt x="1059" y="171"/>
                      <a:pt x="1059" y="171"/>
                      <a:pt x="1059" y="171"/>
                    </a:cubicBezTo>
                    <a:cubicBezTo>
                      <a:pt x="1059" y="171"/>
                      <a:pt x="1059" y="171"/>
                      <a:pt x="1059" y="171"/>
                    </a:cubicBezTo>
                    <a:cubicBezTo>
                      <a:pt x="1059" y="168"/>
                      <a:pt x="1059" y="168"/>
                      <a:pt x="1059" y="168"/>
                    </a:cubicBezTo>
                    <a:cubicBezTo>
                      <a:pt x="1058" y="168"/>
                      <a:pt x="1058" y="168"/>
                      <a:pt x="1058" y="168"/>
                    </a:cubicBezTo>
                    <a:cubicBezTo>
                      <a:pt x="1058" y="168"/>
                      <a:pt x="1058" y="167"/>
                      <a:pt x="1058" y="166"/>
                    </a:cubicBezTo>
                    <a:cubicBezTo>
                      <a:pt x="1057" y="166"/>
                      <a:pt x="1057" y="166"/>
                      <a:pt x="1057" y="166"/>
                    </a:cubicBezTo>
                    <a:cubicBezTo>
                      <a:pt x="1058" y="166"/>
                      <a:pt x="1058" y="165"/>
                      <a:pt x="1058" y="164"/>
                    </a:cubicBezTo>
                    <a:cubicBezTo>
                      <a:pt x="1058" y="164"/>
                      <a:pt x="1058" y="164"/>
                      <a:pt x="1059" y="164"/>
                    </a:cubicBezTo>
                    <a:cubicBezTo>
                      <a:pt x="1058" y="164"/>
                      <a:pt x="1058" y="163"/>
                      <a:pt x="1058" y="163"/>
                    </a:cubicBezTo>
                    <a:cubicBezTo>
                      <a:pt x="1057" y="162"/>
                      <a:pt x="1057" y="162"/>
                      <a:pt x="1056" y="161"/>
                    </a:cubicBezTo>
                    <a:cubicBezTo>
                      <a:pt x="1056" y="161"/>
                      <a:pt x="1056" y="161"/>
                      <a:pt x="1056" y="161"/>
                    </a:cubicBezTo>
                    <a:cubicBezTo>
                      <a:pt x="1053" y="161"/>
                      <a:pt x="1053" y="161"/>
                      <a:pt x="1053" y="161"/>
                    </a:cubicBezTo>
                    <a:cubicBezTo>
                      <a:pt x="1053" y="161"/>
                      <a:pt x="1053" y="161"/>
                      <a:pt x="1053" y="161"/>
                    </a:cubicBezTo>
                    <a:cubicBezTo>
                      <a:pt x="1053" y="161"/>
                      <a:pt x="1053" y="161"/>
                      <a:pt x="1053" y="161"/>
                    </a:cubicBezTo>
                    <a:cubicBezTo>
                      <a:pt x="1053" y="160"/>
                      <a:pt x="1053" y="160"/>
                      <a:pt x="1053" y="160"/>
                    </a:cubicBezTo>
                    <a:cubicBezTo>
                      <a:pt x="1051" y="160"/>
                      <a:pt x="1051" y="160"/>
                      <a:pt x="1051" y="160"/>
                    </a:cubicBezTo>
                    <a:cubicBezTo>
                      <a:pt x="1051" y="160"/>
                      <a:pt x="1051" y="160"/>
                      <a:pt x="1051" y="160"/>
                    </a:cubicBezTo>
                    <a:cubicBezTo>
                      <a:pt x="1050" y="159"/>
                      <a:pt x="1049" y="159"/>
                      <a:pt x="1048" y="159"/>
                    </a:cubicBezTo>
                    <a:cubicBezTo>
                      <a:pt x="1048" y="159"/>
                      <a:pt x="1048" y="159"/>
                      <a:pt x="1048" y="159"/>
                    </a:cubicBezTo>
                    <a:cubicBezTo>
                      <a:pt x="1050" y="159"/>
                      <a:pt x="1050" y="159"/>
                      <a:pt x="1050" y="159"/>
                    </a:cubicBezTo>
                    <a:cubicBezTo>
                      <a:pt x="1050" y="159"/>
                      <a:pt x="1050" y="159"/>
                      <a:pt x="1050" y="159"/>
                    </a:cubicBezTo>
                    <a:cubicBezTo>
                      <a:pt x="1050" y="159"/>
                      <a:pt x="1050" y="159"/>
                      <a:pt x="1050" y="159"/>
                    </a:cubicBezTo>
                    <a:cubicBezTo>
                      <a:pt x="1050" y="158"/>
                      <a:pt x="1050" y="158"/>
                      <a:pt x="1050" y="158"/>
                    </a:cubicBezTo>
                    <a:cubicBezTo>
                      <a:pt x="1050" y="158"/>
                      <a:pt x="1050" y="158"/>
                      <a:pt x="1050" y="158"/>
                    </a:cubicBezTo>
                    <a:cubicBezTo>
                      <a:pt x="1050" y="158"/>
                      <a:pt x="1050" y="158"/>
                      <a:pt x="1050" y="158"/>
                    </a:cubicBezTo>
                    <a:cubicBezTo>
                      <a:pt x="1049" y="158"/>
                      <a:pt x="1048" y="158"/>
                      <a:pt x="1048" y="158"/>
                    </a:cubicBezTo>
                    <a:cubicBezTo>
                      <a:pt x="1048" y="157"/>
                      <a:pt x="1047" y="157"/>
                      <a:pt x="1047" y="156"/>
                    </a:cubicBezTo>
                    <a:cubicBezTo>
                      <a:pt x="1048" y="156"/>
                      <a:pt x="1048" y="156"/>
                      <a:pt x="1048" y="156"/>
                    </a:cubicBezTo>
                    <a:cubicBezTo>
                      <a:pt x="1049" y="156"/>
                      <a:pt x="1049" y="155"/>
                      <a:pt x="1049" y="155"/>
                    </a:cubicBezTo>
                    <a:cubicBezTo>
                      <a:pt x="1047" y="154"/>
                      <a:pt x="1047" y="154"/>
                      <a:pt x="1046" y="155"/>
                    </a:cubicBezTo>
                    <a:cubicBezTo>
                      <a:pt x="1046" y="155"/>
                      <a:pt x="1046" y="155"/>
                      <a:pt x="1046" y="155"/>
                    </a:cubicBezTo>
                    <a:cubicBezTo>
                      <a:pt x="1045" y="155"/>
                      <a:pt x="1045" y="155"/>
                      <a:pt x="1045" y="155"/>
                    </a:cubicBezTo>
                    <a:cubicBezTo>
                      <a:pt x="1045" y="155"/>
                      <a:pt x="1046" y="154"/>
                      <a:pt x="1047" y="154"/>
                    </a:cubicBezTo>
                    <a:cubicBezTo>
                      <a:pt x="1046" y="154"/>
                      <a:pt x="1046" y="154"/>
                      <a:pt x="1045" y="153"/>
                    </a:cubicBezTo>
                    <a:cubicBezTo>
                      <a:pt x="1045" y="153"/>
                      <a:pt x="1045" y="152"/>
                      <a:pt x="1045" y="152"/>
                    </a:cubicBezTo>
                    <a:cubicBezTo>
                      <a:pt x="1044" y="151"/>
                      <a:pt x="1045" y="151"/>
                      <a:pt x="1044" y="151"/>
                    </a:cubicBezTo>
                    <a:cubicBezTo>
                      <a:pt x="1044" y="150"/>
                      <a:pt x="1044" y="150"/>
                      <a:pt x="1044" y="150"/>
                    </a:cubicBezTo>
                    <a:cubicBezTo>
                      <a:pt x="1044" y="150"/>
                      <a:pt x="1044" y="150"/>
                      <a:pt x="1045" y="150"/>
                    </a:cubicBezTo>
                    <a:cubicBezTo>
                      <a:pt x="1045" y="150"/>
                      <a:pt x="1045" y="150"/>
                      <a:pt x="1045" y="151"/>
                    </a:cubicBezTo>
                    <a:cubicBezTo>
                      <a:pt x="1046" y="151"/>
                      <a:pt x="1046" y="151"/>
                      <a:pt x="1047" y="151"/>
                    </a:cubicBezTo>
                    <a:cubicBezTo>
                      <a:pt x="1047" y="152"/>
                      <a:pt x="1047" y="152"/>
                      <a:pt x="1047" y="152"/>
                    </a:cubicBezTo>
                    <a:cubicBezTo>
                      <a:pt x="1047" y="152"/>
                      <a:pt x="1047" y="152"/>
                      <a:pt x="1047" y="152"/>
                    </a:cubicBezTo>
                    <a:cubicBezTo>
                      <a:pt x="1048" y="153"/>
                      <a:pt x="1047" y="152"/>
                      <a:pt x="1048" y="153"/>
                    </a:cubicBezTo>
                    <a:cubicBezTo>
                      <a:pt x="1048" y="153"/>
                      <a:pt x="1048" y="153"/>
                      <a:pt x="1048" y="153"/>
                    </a:cubicBezTo>
                    <a:cubicBezTo>
                      <a:pt x="1049" y="153"/>
                      <a:pt x="1049" y="153"/>
                      <a:pt x="1049" y="153"/>
                    </a:cubicBezTo>
                    <a:cubicBezTo>
                      <a:pt x="1049" y="153"/>
                      <a:pt x="1049" y="154"/>
                      <a:pt x="1049" y="154"/>
                    </a:cubicBezTo>
                    <a:cubicBezTo>
                      <a:pt x="1050" y="154"/>
                      <a:pt x="1051" y="154"/>
                      <a:pt x="1051" y="153"/>
                    </a:cubicBezTo>
                    <a:cubicBezTo>
                      <a:pt x="1051" y="154"/>
                      <a:pt x="1051" y="154"/>
                      <a:pt x="1051" y="154"/>
                    </a:cubicBezTo>
                    <a:cubicBezTo>
                      <a:pt x="1052" y="154"/>
                      <a:pt x="1053" y="155"/>
                      <a:pt x="1054" y="155"/>
                    </a:cubicBezTo>
                    <a:cubicBezTo>
                      <a:pt x="1054" y="156"/>
                      <a:pt x="1054" y="156"/>
                      <a:pt x="1054" y="156"/>
                    </a:cubicBezTo>
                    <a:cubicBezTo>
                      <a:pt x="1055" y="156"/>
                      <a:pt x="1055" y="156"/>
                      <a:pt x="1055" y="156"/>
                    </a:cubicBezTo>
                    <a:cubicBezTo>
                      <a:pt x="1055" y="154"/>
                      <a:pt x="1055" y="154"/>
                      <a:pt x="1055" y="154"/>
                    </a:cubicBezTo>
                    <a:cubicBezTo>
                      <a:pt x="1055" y="154"/>
                      <a:pt x="1055" y="154"/>
                      <a:pt x="1055" y="154"/>
                    </a:cubicBezTo>
                    <a:cubicBezTo>
                      <a:pt x="1055" y="154"/>
                      <a:pt x="1055" y="154"/>
                      <a:pt x="1056" y="154"/>
                    </a:cubicBezTo>
                    <a:cubicBezTo>
                      <a:pt x="1056" y="155"/>
                      <a:pt x="1056" y="156"/>
                      <a:pt x="1056" y="156"/>
                    </a:cubicBezTo>
                    <a:cubicBezTo>
                      <a:pt x="1058" y="157"/>
                      <a:pt x="1059" y="157"/>
                      <a:pt x="1060" y="157"/>
                    </a:cubicBezTo>
                    <a:cubicBezTo>
                      <a:pt x="1060" y="157"/>
                      <a:pt x="1060" y="158"/>
                      <a:pt x="1060" y="158"/>
                    </a:cubicBezTo>
                    <a:cubicBezTo>
                      <a:pt x="1063" y="158"/>
                      <a:pt x="1063" y="158"/>
                      <a:pt x="1063" y="158"/>
                    </a:cubicBezTo>
                    <a:cubicBezTo>
                      <a:pt x="1063" y="158"/>
                      <a:pt x="1064" y="158"/>
                      <a:pt x="1064" y="159"/>
                    </a:cubicBezTo>
                    <a:cubicBezTo>
                      <a:pt x="1064" y="159"/>
                      <a:pt x="1065" y="159"/>
                      <a:pt x="1065" y="159"/>
                    </a:cubicBezTo>
                    <a:cubicBezTo>
                      <a:pt x="1065" y="159"/>
                      <a:pt x="1065" y="159"/>
                      <a:pt x="1065" y="159"/>
                    </a:cubicBezTo>
                    <a:cubicBezTo>
                      <a:pt x="1069" y="159"/>
                      <a:pt x="1069" y="159"/>
                      <a:pt x="1069" y="159"/>
                    </a:cubicBezTo>
                    <a:cubicBezTo>
                      <a:pt x="1069" y="160"/>
                      <a:pt x="1069" y="160"/>
                      <a:pt x="1069" y="160"/>
                    </a:cubicBezTo>
                    <a:cubicBezTo>
                      <a:pt x="1070" y="160"/>
                      <a:pt x="1070" y="160"/>
                      <a:pt x="1070" y="160"/>
                    </a:cubicBezTo>
                    <a:cubicBezTo>
                      <a:pt x="1070" y="160"/>
                      <a:pt x="1070" y="160"/>
                      <a:pt x="1070" y="160"/>
                    </a:cubicBezTo>
                    <a:cubicBezTo>
                      <a:pt x="1072" y="160"/>
                      <a:pt x="1074" y="160"/>
                      <a:pt x="1076" y="160"/>
                    </a:cubicBezTo>
                    <a:cubicBezTo>
                      <a:pt x="1076" y="160"/>
                      <a:pt x="1076" y="160"/>
                      <a:pt x="1076" y="160"/>
                    </a:cubicBezTo>
                    <a:cubicBezTo>
                      <a:pt x="1077" y="160"/>
                      <a:pt x="1077" y="160"/>
                      <a:pt x="1077" y="160"/>
                    </a:cubicBezTo>
                    <a:cubicBezTo>
                      <a:pt x="1077" y="160"/>
                      <a:pt x="1077" y="159"/>
                      <a:pt x="1077" y="159"/>
                    </a:cubicBezTo>
                    <a:cubicBezTo>
                      <a:pt x="1078" y="159"/>
                      <a:pt x="1078" y="159"/>
                      <a:pt x="1078" y="159"/>
                    </a:cubicBezTo>
                    <a:cubicBezTo>
                      <a:pt x="1078" y="159"/>
                      <a:pt x="1078" y="159"/>
                      <a:pt x="1078" y="159"/>
                    </a:cubicBezTo>
                    <a:cubicBezTo>
                      <a:pt x="1079" y="159"/>
                      <a:pt x="1079" y="159"/>
                      <a:pt x="1079" y="159"/>
                    </a:cubicBezTo>
                    <a:cubicBezTo>
                      <a:pt x="1079" y="159"/>
                      <a:pt x="1079" y="159"/>
                      <a:pt x="1079" y="159"/>
                    </a:cubicBezTo>
                    <a:cubicBezTo>
                      <a:pt x="1080" y="159"/>
                      <a:pt x="1080" y="159"/>
                      <a:pt x="1080" y="159"/>
                    </a:cubicBezTo>
                    <a:cubicBezTo>
                      <a:pt x="1080" y="158"/>
                      <a:pt x="1081" y="157"/>
                      <a:pt x="1081" y="157"/>
                    </a:cubicBezTo>
                    <a:cubicBezTo>
                      <a:pt x="1082" y="157"/>
                      <a:pt x="1082" y="157"/>
                      <a:pt x="1082" y="156"/>
                    </a:cubicBezTo>
                    <a:cubicBezTo>
                      <a:pt x="1082" y="156"/>
                      <a:pt x="1082" y="156"/>
                      <a:pt x="1082" y="156"/>
                    </a:cubicBezTo>
                    <a:cubicBezTo>
                      <a:pt x="1083" y="155"/>
                      <a:pt x="1084" y="155"/>
                      <a:pt x="1085" y="153"/>
                    </a:cubicBezTo>
                    <a:cubicBezTo>
                      <a:pt x="1085" y="153"/>
                      <a:pt x="1085" y="153"/>
                      <a:pt x="1085" y="153"/>
                    </a:cubicBezTo>
                    <a:cubicBezTo>
                      <a:pt x="1085" y="152"/>
                      <a:pt x="1085" y="150"/>
                      <a:pt x="1085" y="149"/>
                    </a:cubicBezTo>
                    <a:cubicBezTo>
                      <a:pt x="1084" y="149"/>
                      <a:pt x="1084" y="149"/>
                      <a:pt x="1084" y="149"/>
                    </a:cubicBezTo>
                    <a:cubicBezTo>
                      <a:pt x="1084" y="149"/>
                      <a:pt x="1084" y="148"/>
                      <a:pt x="1084" y="148"/>
                    </a:cubicBezTo>
                    <a:cubicBezTo>
                      <a:pt x="1083" y="148"/>
                      <a:pt x="1083" y="148"/>
                      <a:pt x="1083" y="148"/>
                    </a:cubicBezTo>
                    <a:cubicBezTo>
                      <a:pt x="1083" y="148"/>
                      <a:pt x="1083" y="148"/>
                      <a:pt x="1083" y="147"/>
                    </a:cubicBezTo>
                    <a:cubicBezTo>
                      <a:pt x="1082" y="147"/>
                      <a:pt x="1082" y="147"/>
                      <a:pt x="1082" y="147"/>
                    </a:cubicBezTo>
                    <a:cubicBezTo>
                      <a:pt x="1082" y="146"/>
                      <a:pt x="1082" y="146"/>
                      <a:pt x="1082" y="146"/>
                    </a:cubicBezTo>
                    <a:cubicBezTo>
                      <a:pt x="1081" y="146"/>
                      <a:pt x="1079" y="145"/>
                      <a:pt x="1078" y="145"/>
                    </a:cubicBezTo>
                    <a:cubicBezTo>
                      <a:pt x="1078" y="144"/>
                      <a:pt x="1078" y="144"/>
                      <a:pt x="1078" y="144"/>
                    </a:cubicBezTo>
                    <a:cubicBezTo>
                      <a:pt x="1078" y="144"/>
                      <a:pt x="1078" y="144"/>
                      <a:pt x="1078" y="144"/>
                    </a:cubicBezTo>
                    <a:cubicBezTo>
                      <a:pt x="1078" y="143"/>
                      <a:pt x="1078" y="143"/>
                      <a:pt x="1078" y="143"/>
                    </a:cubicBezTo>
                    <a:cubicBezTo>
                      <a:pt x="1078" y="143"/>
                      <a:pt x="1078" y="143"/>
                      <a:pt x="1078" y="143"/>
                    </a:cubicBezTo>
                    <a:cubicBezTo>
                      <a:pt x="1077" y="143"/>
                      <a:pt x="1078" y="143"/>
                      <a:pt x="1077" y="143"/>
                    </a:cubicBezTo>
                    <a:cubicBezTo>
                      <a:pt x="1077" y="143"/>
                      <a:pt x="1077" y="143"/>
                      <a:pt x="1077" y="143"/>
                    </a:cubicBezTo>
                    <a:cubicBezTo>
                      <a:pt x="1077" y="144"/>
                      <a:pt x="1077" y="144"/>
                      <a:pt x="1076" y="144"/>
                    </a:cubicBezTo>
                    <a:cubicBezTo>
                      <a:pt x="1075" y="142"/>
                      <a:pt x="1074" y="142"/>
                      <a:pt x="1072" y="141"/>
                    </a:cubicBezTo>
                    <a:cubicBezTo>
                      <a:pt x="1072" y="140"/>
                      <a:pt x="1072" y="140"/>
                      <a:pt x="1072" y="140"/>
                    </a:cubicBezTo>
                    <a:cubicBezTo>
                      <a:pt x="1071" y="140"/>
                      <a:pt x="1071" y="140"/>
                      <a:pt x="1071" y="140"/>
                    </a:cubicBezTo>
                    <a:cubicBezTo>
                      <a:pt x="1071" y="140"/>
                      <a:pt x="1071" y="140"/>
                      <a:pt x="1071" y="140"/>
                    </a:cubicBezTo>
                    <a:cubicBezTo>
                      <a:pt x="1070" y="140"/>
                      <a:pt x="1069" y="139"/>
                      <a:pt x="1069" y="139"/>
                    </a:cubicBezTo>
                    <a:cubicBezTo>
                      <a:pt x="1068" y="139"/>
                      <a:pt x="1068" y="138"/>
                      <a:pt x="1068" y="138"/>
                    </a:cubicBezTo>
                    <a:cubicBezTo>
                      <a:pt x="1067" y="138"/>
                      <a:pt x="1066" y="138"/>
                      <a:pt x="1065" y="138"/>
                    </a:cubicBezTo>
                    <a:cubicBezTo>
                      <a:pt x="1065" y="137"/>
                      <a:pt x="1065" y="137"/>
                      <a:pt x="1065" y="137"/>
                    </a:cubicBezTo>
                    <a:cubicBezTo>
                      <a:pt x="1064" y="137"/>
                      <a:pt x="1062" y="136"/>
                      <a:pt x="1061" y="136"/>
                    </a:cubicBezTo>
                    <a:cubicBezTo>
                      <a:pt x="1061" y="136"/>
                      <a:pt x="1061" y="136"/>
                      <a:pt x="1061" y="136"/>
                    </a:cubicBezTo>
                    <a:cubicBezTo>
                      <a:pt x="1061" y="136"/>
                      <a:pt x="1061" y="136"/>
                      <a:pt x="1061" y="136"/>
                    </a:cubicBezTo>
                    <a:cubicBezTo>
                      <a:pt x="1061" y="136"/>
                      <a:pt x="1061" y="136"/>
                      <a:pt x="1061" y="136"/>
                    </a:cubicBezTo>
                    <a:cubicBezTo>
                      <a:pt x="1060" y="136"/>
                      <a:pt x="1060" y="136"/>
                      <a:pt x="1060" y="136"/>
                    </a:cubicBezTo>
                    <a:cubicBezTo>
                      <a:pt x="1060" y="135"/>
                      <a:pt x="1059" y="135"/>
                      <a:pt x="1059" y="134"/>
                    </a:cubicBezTo>
                    <a:cubicBezTo>
                      <a:pt x="1058" y="134"/>
                      <a:pt x="1057" y="135"/>
                      <a:pt x="1057" y="135"/>
                    </a:cubicBezTo>
                    <a:cubicBezTo>
                      <a:pt x="1057" y="134"/>
                      <a:pt x="1057" y="134"/>
                      <a:pt x="1057" y="134"/>
                    </a:cubicBezTo>
                    <a:cubicBezTo>
                      <a:pt x="1057" y="134"/>
                      <a:pt x="1056" y="134"/>
                      <a:pt x="1056" y="134"/>
                    </a:cubicBezTo>
                    <a:cubicBezTo>
                      <a:pt x="1056" y="134"/>
                      <a:pt x="1056" y="134"/>
                      <a:pt x="1056" y="133"/>
                    </a:cubicBezTo>
                    <a:cubicBezTo>
                      <a:pt x="1055" y="133"/>
                      <a:pt x="1055" y="133"/>
                      <a:pt x="1055" y="133"/>
                    </a:cubicBezTo>
                    <a:cubicBezTo>
                      <a:pt x="1053" y="133"/>
                      <a:pt x="1053" y="132"/>
                      <a:pt x="1051" y="133"/>
                    </a:cubicBezTo>
                    <a:cubicBezTo>
                      <a:pt x="1051" y="132"/>
                      <a:pt x="1051" y="132"/>
                      <a:pt x="1051" y="132"/>
                    </a:cubicBezTo>
                    <a:cubicBezTo>
                      <a:pt x="1050" y="132"/>
                      <a:pt x="1050" y="132"/>
                      <a:pt x="1050" y="132"/>
                    </a:cubicBezTo>
                    <a:cubicBezTo>
                      <a:pt x="1050" y="132"/>
                      <a:pt x="1050" y="132"/>
                      <a:pt x="1050" y="132"/>
                    </a:cubicBezTo>
                    <a:cubicBezTo>
                      <a:pt x="1049" y="132"/>
                      <a:pt x="1049" y="132"/>
                      <a:pt x="1049" y="132"/>
                    </a:cubicBezTo>
                    <a:cubicBezTo>
                      <a:pt x="1048" y="131"/>
                      <a:pt x="1047" y="132"/>
                      <a:pt x="1046" y="132"/>
                    </a:cubicBezTo>
                    <a:cubicBezTo>
                      <a:pt x="1046" y="131"/>
                      <a:pt x="1046" y="131"/>
                      <a:pt x="1046" y="131"/>
                    </a:cubicBezTo>
                    <a:cubicBezTo>
                      <a:pt x="1044" y="131"/>
                      <a:pt x="1044" y="131"/>
                      <a:pt x="1044" y="131"/>
                    </a:cubicBezTo>
                    <a:cubicBezTo>
                      <a:pt x="1044" y="130"/>
                      <a:pt x="1044" y="130"/>
                      <a:pt x="1044" y="130"/>
                    </a:cubicBezTo>
                    <a:cubicBezTo>
                      <a:pt x="1046" y="130"/>
                      <a:pt x="1046" y="130"/>
                      <a:pt x="1046" y="130"/>
                    </a:cubicBezTo>
                    <a:cubicBezTo>
                      <a:pt x="1046" y="130"/>
                      <a:pt x="1047" y="130"/>
                      <a:pt x="1047" y="129"/>
                    </a:cubicBezTo>
                    <a:cubicBezTo>
                      <a:pt x="1047" y="129"/>
                      <a:pt x="1047" y="129"/>
                      <a:pt x="1047" y="129"/>
                    </a:cubicBezTo>
                    <a:cubicBezTo>
                      <a:pt x="1046" y="128"/>
                      <a:pt x="1046" y="129"/>
                      <a:pt x="1045" y="129"/>
                    </a:cubicBezTo>
                    <a:cubicBezTo>
                      <a:pt x="1044" y="128"/>
                      <a:pt x="1044" y="128"/>
                      <a:pt x="1043" y="127"/>
                    </a:cubicBezTo>
                    <a:cubicBezTo>
                      <a:pt x="1043" y="127"/>
                      <a:pt x="1043" y="128"/>
                      <a:pt x="1043" y="128"/>
                    </a:cubicBezTo>
                    <a:cubicBezTo>
                      <a:pt x="1043" y="128"/>
                      <a:pt x="1043" y="128"/>
                      <a:pt x="1043" y="128"/>
                    </a:cubicBezTo>
                    <a:cubicBezTo>
                      <a:pt x="1041" y="128"/>
                      <a:pt x="1041" y="128"/>
                      <a:pt x="1041" y="128"/>
                    </a:cubicBezTo>
                    <a:cubicBezTo>
                      <a:pt x="1041" y="129"/>
                      <a:pt x="1041" y="129"/>
                      <a:pt x="1041" y="129"/>
                    </a:cubicBezTo>
                    <a:cubicBezTo>
                      <a:pt x="1041" y="129"/>
                      <a:pt x="1041" y="129"/>
                      <a:pt x="1040" y="129"/>
                    </a:cubicBezTo>
                    <a:cubicBezTo>
                      <a:pt x="1040" y="128"/>
                      <a:pt x="1040" y="128"/>
                      <a:pt x="1040" y="128"/>
                    </a:cubicBezTo>
                    <a:cubicBezTo>
                      <a:pt x="1037" y="128"/>
                      <a:pt x="1037" y="128"/>
                      <a:pt x="1037" y="128"/>
                    </a:cubicBezTo>
                    <a:cubicBezTo>
                      <a:pt x="1037" y="128"/>
                      <a:pt x="1037" y="128"/>
                      <a:pt x="1037" y="128"/>
                    </a:cubicBezTo>
                    <a:cubicBezTo>
                      <a:pt x="1037" y="128"/>
                      <a:pt x="1037" y="128"/>
                      <a:pt x="1036" y="128"/>
                    </a:cubicBezTo>
                    <a:cubicBezTo>
                      <a:pt x="1036" y="128"/>
                      <a:pt x="1036" y="128"/>
                      <a:pt x="1036" y="129"/>
                    </a:cubicBezTo>
                    <a:cubicBezTo>
                      <a:pt x="1036" y="129"/>
                      <a:pt x="1036" y="129"/>
                      <a:pt x="1036" y="129"/>
                    </a:cubicBezTo>
                    <a:cubicBezTo>
                      <a:pt x="1035" y="129"/>
                      <a:pt x="1035" y="128"/>
                      <a:pt x="1034" y="128"/>
                    </a:cubicBezTo>
                    <a:cubicBezTo>
                      <a:pt x="1034" y="129"/>
                      <a:pt x="1034" y="128"/>
                      <a:pt x="1034" y="129"/>
                    </a:cubicBezTo>
                    <a:cubicBezTo>
                      <a:pt x="1033" y="129"/>
                      <a:pt x="1033" y="130"/>
                      <a:pt x="1032" y="130"/>
                    </a:cubicBezTo>
                    <a:cubicBezTo>
                      <a:pt x="1032" y="128"/>
                      <a:pt x="1031" y="128"/>
                      <a:pt x="1031" y="127"/>
                    </a:cubicBezTo>
                    <a:cubicBezTo>
                      <a:pt x="1032" y="127"/>
                      <a:pt x="1032" y="127"/>
                      <a:pt x="1032" y="127"/>
                    </a:cubicBezTo>
                    <a:cubicBezTo>
                      <a:pt x="1032" y="127"/>
                      <a:pt x="1032" y="127"/>
                      <a:pt x="1032" y="127"/>
                    </a:cubicBezTo>
                    <a:cubicBezTo>
                      <a:pt x="1033" y="127"/>
                      <a:pt x="1033" y="127"/>
                      <a:pt x="1033" y="127"/>
                    </a:cubicBezTo>
                    <a:cubicBezTo>
                      <a:pt x="1033" y="127"/>
                      <a:pt x="1033" y="127"/>
                      <a:pt x="1033" y="127"/>
                    </a:cubicBezTo>
                    <a:cubicBezTo>
                      <a:pt x="1033" y="127"/>
                      <a:pt x="1034" y="127"/>
                      <a:pt x="1035" y="127"/>
                    </a:cubicBezTo>
                    <a:cubicBezTo>
                      <a:pt x="1035" y="126"/>
                      <a:pt x="1035" y="126"/>
                      <a:pt x="1036" y="125"/>
                    </a:cubicBezTo>
                    <a:cubicBezTo>
                      <a:pt x="1039" y="125"/>
                      <a:pt x="1039" y="125"/>
                      <a:pt x="1039" y="125"/>
                    </a:cubicBezTo>
                    <a:cubicBezTo>
                      <a:pt x="1038" y="125"/>
                      <a:pt x="1038" y="124"/>
                      <a:pt x="1038" y="123"/>
                    </a:cubicBezTo>
                    <a:cubicBezTo>
                      <a:pt x="1037" y="123"/>
                      <a:pt x="1037" y="123"/>
                      <a:pt x="1037" y="123"/>
                    </a:cubicBezTo>
                    <a:cubicBezTo>
                      <a:pt x="1037" y="123"/>
                      <a:pt x="1037" y="123"/>
                      <a:pt x="1037" y="122"/>
                    </a:cubicBezTo>
                    <a:cubicBezTo>
                      <a:pt x="1036" y="123"/>
                      <a:pt x="1035" y="123"/>
                      <a:pt x="1035" y="123"/>
                    </a:cubicBezTo>
                    <a:cubicBezTo>
                      <a:pt x="1035" y="122"/>
                      <a:pt x="1035" y="122"/>
                      <a:pt x="1036" y="121"/>
                    </a:cubicBezTo>
                    <a:cubicBezTo>
                      <a:pt x="1035" y="121"/>
                      <a:pt x="1035" y="121"/>
                      <a:pt x="1035" y="121"/>
                    </a:cubicBezTo>
                    <a:cubicBezTo>
                      <a:pt x="1035" y="120"/>
                      <a:pt x="1035" y="120"/>
                      <a:pt x="1035" y="120"/>
                    </a:cubicBezTo>
                    <a:cubicBezTo>
                      <a:pt x="1035" y="120"/>
                      <a:pt x="1035" y="120"/>
                      <a:pt x="1035" y="120"/>
                    </a:cubicBezTo>
                    <a:cubicBezTo>
                      <a:pt x="1034" y="121"/>
                      <a:pt x="1034" y="121"/>
                      <a:pt x="1033" y="122"/>
                    </a:cubicBezTo>
                    <a:cubicBezTo>
                      <a:pt x="1033" y="121"/>
                      <a:pt x="1033" y="121"/>
                      <a:pt x="1033" y="121"/>
                    </a:cubicBezTo>
                    <a:cubicBezTo>
                      <a:pt x="1032" y="121"/>
                      <a:pt x="1032" y="120"/>
                      <a:pt x="1032" y="120"/>
                    </a:cubicBezTo>
                    <a:cubicBezTo>
                      <a:pt x="1032" y="119"/>
                      <a:pt x="1032" y="119"/>
                      <a:pt x="1031" y="119"/>
                    </a:cubicBezTo>
                    <a:cubicBezTo>
                      <a:pt x="1030" y="118"/>
                      <a:pt x="1031" y="118"/>
                      <a:pt x="1030" y="118"/>
                    </a:cubicBezTo>
                    <a:cubicBezTo>
                      <a:pt x="1029" y="119"/>
                      <a:pt x="1030" y="120"/>
                      <a:pt x="1029" y="120"/>
                    </a:cubicBezTo>
                    <a:cubicBezTo>
                      <a:pt x="1029" y="122"/>
                      <a:pt x="1030" y="122"/>
                      <a:pt x="1028" y="123"/>
                    </a:cubicBezTo>
                    <a:cubicBezTo>
                      <a:pt x="1028" y="123"/>
                      <a:pt x="1028" y="123"/>
                      <a:pt x="1028" y="123"/>
                    </a:cubicBezTo>
                    <a:cubicBezTo>
                      <a:pt x="1028" y="123"/>
                      <a:pt x="1028" y="123"/>
                      <a:pt x="1027" y="123"/>
                    </a:cubicBezTo>
                    <a:cubicBezTo>
                      <a:pt x="1027" y="121"/>
                      <a:pt x="1028" y="121"/>
                      <a:pt x="1028" y="120"/>
                    </a:cubicBezTo>
                    <a:cubicBezTo>
                      <a:pt x="1027" y="120"/>
                      <a:pt x="1027" y="121"/>
                      <a:pt x="1026" y="121"/>
                    </a:cubicBezTo>
                    <a:cubicBezTo>
                      <a:pt x="1026" y="120"/>
                      <a:pt x="1026" y="120"/>
                      <a:pt x="1026" y="119"/>
                    </a:cubicBezTo>
                    <a:cubicBezTo>
                      <a:pt x="1027" y="119"/>
                      <a:pt x="1027" y="119"/>
                      <a:pt x="1028" y="119"/>
                    </a:cubicBezTo>
                    <a:cubicBezTo>
                      <a:pt x="1028" y="118"/>
                      <a:pt x="1028" y="118"/>
                      <a:pt x="1028" y="118"/>
                    </a:cubicBezTo>
                    <a:cubicBezTo>
                      <a:pt x="1027" y="118"/>
                      <a:pt x="1027" y="118"/>
                      <a:pt x="1027" y="118"/>
                    </a:cubicBezTo>
                    <a:cubicBezTo>
                      <a:pt x="1027" y="117"/>
                      <a:pt x="1027" y="117"/>
                      <a:pt x="1027" y="117"/>
                    </a:cubicBezTo>
                    <a:cubicBezTo>
                      <a:pt x="1027" y="117"/>
                      <a:pt x="1027" y="117"/>
                      <a:pt x="1027" y="117"/>
                    </a:cubicBezTo>
                    <a:cubicBezTo>
                      <a:pt x="1025" y="117"/>
                      <a:pt x="1025" y="117"/>
                      <a:pt x="1025" y="116"/>
                    </a:cubicBezTo>
                    <a:cubicBezTo>
                      <a:pt x="1024" y="116"/>
                      <a:pt x="1024" y="116"/>
                      <a:pt x="1024" y="116"/>
                    </a:cubicBezTo>
                    <a:cubicBezTo>
                      <a:pt x="1024" y="118"/>
                      <a:pt x="1024" y="118"/>
                      <a:pt x="1024" y="118"/>
                    </a:cubicBezTo>
                    <a:cubicBezTo>
                      <a:pt x="1023" y="118"/>
                      <a:pt x="1023" y="118"/>
                      <a:pt x="1023" y="118"/>
                    </a:cubicBezTo>
                    <a:cubicBezTo>
                      <a:pt x="1023" y="118"/>
                      <a:pt x="1023" y="118"/>
                      <a:pt x="1023" y="118"/>
                    </a:cubicBezTo>
                    <a:cubicBezTo>
                      <a:pt x="1022" y="118"/>
                      <a:pt x="1022" y="118"/>
                      <a:pt x="1022" y="118"/>
                    </a:cubicBezTo>
                    <a:cubicBezTo>
                      <a:pt x="1022" y="119"/>
                      <a:pt x="1023" y="119"/>
                      <a:pt x="1023" y="120"/>
                    </a:cubicBezTo>
                    <a:cubicBezTo>
                      <a:pt x="1023" y="120"/>
                      <a:pt x="1022" y="120"/>
                      <a:pt x="1021" y="120"/>
                    </a:cubicBezTo>
                    <a:cubicBezTo>
                      <a:pt x="1021" y="120"/>
                      <a:pt x="1021" y="121"/>
                      <a:pt x="1021" y="121"/>
                    </a:cubicBezTo>
                    <a:cubicBezTo>
                      <a:pt x="1021" y="123"/>
                      <a:pt x="1021" y="123"/>
                      <a:pt x="1021" y="123"/>
                    </a:cubicBezTo>
                    <a:cubicBezTo>
                      <a:pt x="1019" y="123"/>
                      <a:pt x="1019" y="124"/>
                      <a:pt x="1019" y="125"/>
                    </a:cubicBezTo>
                    <a:cubicBezTo>
                      <a:pt x="1018" y="125"/>
                      <a:pt x="1018" y="125"/>
                      <a:pt x="1018" y="125"/>
                    </a:cubicBezTo>
                    <a:cubicBezTo>
                      <a:pt x="1018" y="124"/>
                      <a:pt x="1018" y="124"/>
                      <a:pt x="1019" y="123"/>
                    </a:cubicBezTo>
                    <a:cubicBezTo>
                      <a:pt x="1019" y="123"/>
                      <a:pt x="1018" y="123"/>
                      <a:pt x="1018" y="122"/>
                    </a:cubicBezTo>
                    <a:cubicBezTo>
                      <a:pt x="1019" y="122"/>
                      <a:pt x="1019" y="122"/>
                      <a:pt x="1019" y="122"/>
                    </a:cubicBezTo>
                    <a:cubicBezTo>
                      <a:pt x="1019" y="121"/>
                      <a:pt x="1019" y="121"/>
                      <a:pt x="1019" y="121"/>
                    </a:cubicBezTo>
                    <a:cubicBezTo>
                      <a:pt x="1019" y="121"/>
                      <a:pt x="1019" y="121"/>
                      <a:pt x="1019" y="121"/>
                    </a:cubicBezTo>
                    <a:cubicBezTo>
                      <a:pt x="1019" y="120"/>
                      <a:pt x="1019" y="120"/>
                      <a:pt x="1019" y="120"/>
                    </a:cubicBezTo>
                    <a:cubicBezTo>
                      <a:pt x="1020" y="120"/>
                      <a:pt x="1020" y="120"/>
                      <a:pt x="1020" y="120"/>
                    </a:cubicBezTo>
                    <a:cubicBezTo>
                      <a:pt x="1020" y="120"/>
                      <a:pt x="1019" y="119"/>
                      <a:pt x="1019" y="119"/>
                    </a:cubicBezTo>
                    <a:cubicBezTo>
                      <a:pt x="1019" y="119"/>
                      <a:pt x="1019" y="119"/>
                      <a:pt x="1019" y="119"/>
                    </a:cubicBezTo>
                    <a:cubicBezTo>
                      <a:pt x="1019" y="120"/>
                      <a:pt x="1019" y="120"/>
                      <a:pt x="1019" y="120"/>
                    </a:cubicBezTo>
                    <a:cubicBezTo>
                      <a:pt x="1018" y="120"/>
                      <a:pt x="1018" y="120"/>
                      <a:pt x="1018" y="120"/>
                    </a:cubicBezTo>
                    <a:cubicBezTo>
                      <a:pt x="1018" y="121"/>
                      <a:pt x="1017" y="120"/>
                      <a:pt x="1017" y="121"/>
                    </a:cubicBezTo>
                    <a:cubicBezTo>
                      <a:pt x="1016" y="121"/>
                      <a:pt x="1016" y="121"/>
                      <a:pt x="1016" y="121"/>
                    </a:cubicBezTo>
                    <a:cubicBezTo>
                      <a:pt x="1016" y="122"/>
                      <a:pt x="1015" y="124"/>
                      <a:pt x="1015" y="124"/>
                    </a:cubicBezTo>
                    <a:cubicBezTo>
                      <a:pt x="1014" y="124"/>
                      <a:pt x="1014" y="124"/>
                      <a:pt x="1014" y="124"/>
                    </a:cubicBezTo>
                    <a:cubicBezTo>
                      <a:pt x="1014" y="125"/>
                      <a:pt x="1014" y="125"/>
                      <a:pt x="1014" y="125"/>
                    </a:cubicBezTo>
                    <a:cubicBezTo>
                      <a:pt x="1013" y="125"/>
                      <a:pt x="1013" y="125"/>
                      <a:pt x="1013" y="125"/>
                    </a:cubicBezTo>
                    <a:cubicBezTo>
                      <a:pt x="1013" y="126"/>
                      <a:pt x="1013" y="127"/>
                      <a:pt x="1013" y="127"/>
                    </a:cubicBezTo>
                    <a:cubicBezTo>
                      <a:pt x="1013" y="127"/>
                      <a:pt x="1013" y="127"/>
                      <a:pt x="1013" y="127"/>
                    </a:cubicBezTo>
                    <a:cubicBezTo>
                      <a:pt x="1012" y="128"/>
                      <a:pt x="1012" y="128"/>
                      <a:pt x="1012" y="129"/>
                    </a:cubicBezTo>
                    <a:cubicBezTo>
                      <a:pt x="1011" y="128"/>
                      <a:pt x="1012" y="129"/>
                      <a:pt x="1011" y="128"/>
                    </a:cubicBezTo>
                    <a:cubicBezTo>
                      <a:pt x="1011" y="128"/>
                      <a:pt x="1011" y="128"/>
                      <a:pt x="1011" y="128"/>
                    </a:cubicBezTo>
                    <a:cubicBezTo>
                      <a:pt x="1011" y="127"/>
                      <a:pt x="1012" y="126"/>
                      <a:pt x="1012" y="124"/>
                    </a:cubicBezTo>
                    <a:cubicBezTo>
                      <a:pt x="1013" y="124"/>
                      <a:pt x="1013" y="124"/>
                      <a:pt x="1014" y="123"/>
                    </a:cubicBezTo>
                    <a:cubicBezTo>
                      <a:pt x="1014" y="122"/>
                      <a:pt x="1014" y="122"/>
                      <a:pt x="1015" y="121"/>
                    </a:cubicBezTo>
                    <a:cubicBezTo>
                      <a:pt x="1014" y="121"/>
                      <a:pt x="1014" y="121"/>
                      <a:pt x="1014" y="121"/>
                    </a:cubicBezTo>
                    <a:cubicBezTo>
                      <a:pt x="1014" y="121"/>
                      <a:pt x="1014" y="121"/>
                      <a:pt x="1014" y="121"/>
                    </a:cubicBezTo>
                    <a:cubicBezTo>
                      <a:pt x="1014" y="121"/>
                      <a:pt x="1014" y="121"/>
                      <a:pt x="1013" y="121"/>
                    </a:cubicBezTo>
                    <a:cubicBezTo>
                      <a:pt x="1013" y="120"/>
                      <a:pt x="1013" y="120"/>
                      <a:pt x="1013" y="120"/>
                    </a:cubicBezTo>
                    <a:cubicBezTo>
                      <a:pt x="1012" y="120"/>
                      <a:pt x="1012" y="120"/>
                      <a:pt x="1012" y="120"/>
                    </a:cubicBezTo>
                    <a:cubicBezTo>
                      <a:pt x="1012" y="121"/>
                      <a:pt x="1012" y="121"/>
                      <a:pt x="1012" y="121"/>
                    </a:cubicBezTo>
                    <a:cubicBezTo>
                      <a:pt x="1011" y="121"/>
                      <a:pt x="1011" y="121"/>
                      <a:pt x="1011" y="121"/>
                    </a:cubicBezTo>
                    <a:cubicBezTo>
                      <a:pt x="1011" y="120"/>
                      <a:pt x="1011" y="120"/>
                      <a:pt x="1011" y="120"/>
                    </a:cubicBezTo>
                    <a:cubicBezTo>
                      <a:pt x="1009" y="120"/>
                      <a:pt x="1009" y="119"/>
                      <a:pt x="1009" y="119"/>
                    </a:cubicBezTo>
                    <a:cubicBezTo>
                      <a:pt x="1008" y="120"/>
                      <a:pt x="1008" y="122"/>
                      <a:pt x="1009" y="123"/>
                    </a:cubicBezTo>
                    <a:cubicBezTo>
                      <a:pt x="1009" y="123"/>
                      <a:pt x="1009" y="123"/>
                      <a:pt x="1009" y="123"/>
                    </a:cubicBezTo>
                    <a:cubicBezTo>
                      <a:pt x="1007" y="123"/>
                      <a:pt x="1007" y="123"/>
                      <a:pt x="1007" y="123"/>
                    </a:cubicBezTo>
                    <a:cubicBezTo>
                      <a:pt x="1007" y="122"/>
                      <a:pt x="1007" y="122"/>
                      <a:pt x="1007" y="121"/>
                    </a:cubicBezTo>
                    <a:cubicBezTo>
                      <a:pt x="1005" y="121"/>
                      <a:pt x="1005" y="121"/>
                      <a:pt x="1005" y="121"/>
                    </a:cubicBezTo>
                    <a:cubicBezTo>
                      <a:pt x="1006" y="121"/>
                      <a:pt x="1006" y="122"/>
                      <a:pt x="1006" y="122"/>
                    </a:cubicBezTo>
                    <a:cubicBezTo>
                      <a:pt x="1005" y="122"/>
                      <a:pt x="1005" y="122"/>
                      <a:pt x="1005" y="122"/>
                    </a:cubicBezTo>
                    <a:cubicBezTo>
                      <a:pt x="1005" y="122"/>
                      <a:pt x="1005" y="123"/>
                      <a:pt x="1005" y="123"/>
                    </a:cubicBezTo>
                    <a:cubicBezTo>
                      <a:pt x="1005" y="123"/>
                      <a:pt x="1005" y="123"/>
                      <a:pt x="1004" y="123"/>
                    </a:cubicBezTo>
                    <a:cubicBezTo>
                      <a:pt x="1004" y="124"/>
                      <a:pt x="1004" y="124"/>
                      <a:pt x="1004" y="124"/>
                    </a:cubicBezTo>
                    <a:cubicBezTo>
                      <a:pt x="1004" y="124"/>
                      <a:pt x="1004" y="124"/>
                      <a:pt x="1003" y="124"/>
                    </a:cubicBezTo>
                    <a:cubicBezTo>
                      <a:pt x="1003" y="124"/>
                      <a:pt x="1003" y="125"/>
                      <a:pt x="1003" y="125"/>
                    </a:cubicBezTo>
                    <a:cubicBezTo>
                      <a:pt x="1002" y="125"/>
                      <a:pt x="1002" y="125"/>
                      <a:pt x="1001" y="125"/>
                    </a:cubicBezTo>
                    <a:cubicBezTo>
                      <a:pt x="1001" y="126"/>
                      <a:pt x="1001" y="126"/>
                      <a:pt x="1001" y="126"/>
                    </a:cubicBezTo>
                    <a:cubicBezTo>
                      <a:pt x="1001" y="126"/>
                      <a:pt x="1001" y="126"/>
                      <a:pt x="1001" y="126"/>
                    </a:cubicBezTo>
                    <a:cubicBezTo>
                      <a:pt x="1001" y="127"/>
                      <a:pt x="1001" y="127"/>
                      <a:pt x="1001" y="127"/>
                    </a:cubicBezTo>
                    <a:cubicBezTo>
                      <a:pt x="1001" y="127"/>
                      <a:pt x="1001" y="127"/>
                      <a:pt x="1001" y="127"/>
                    </a:cubicBezTo>
                    <a:cubicBezTo>
                      <a:pt x="1001" y="126"/>
                      <a:pt x="1001" y="126"/>
                      <a:pt x="1001" y="126"/>
                    </a:cubicBezTo>
                    <a:cubicBezTo>
                      <a:pt x="999" y="126"/>
                      <a:pt x="999" y="125"/>
                      <a:pt x="998" y="125"/>
                    </a:cubicBezTo>
                    <a:cubicBezTo>
                      <a:pt x="998" y="124"/>
                      <a:pt x="998" y="124"/>
                      <a:pt x="998" y="124"/>
                    </a:cubicBezTo>
                    <a:cubicBezTo>
                      <a:pt x="997" y="124"/>
                      <a:pt x="997" y="124"/>
                      <a:pt x="996" y="124"/>
                    </a:cubicBezTo>
                    <a:cubicBezTo>
                      <a:pt x="996" y="124"/>
                      <a:pt x="996" y="123"/>
                      <a:pt x="996" y="123"/>
                    </a:cubicBezTo>
                    <a:cubicBezTo>
                      <a:pt x="995" y="123"/>
                      <a:pt x="995" y="123"/>
                      <a:pt x="994" y="123"/>
                    </a:cubicBezTo>
                    <a:cubicBezTo>
                      <a:pt x="994" y="123"/>
                      <a:pt x="994" y="123"/>
                      <a:pt x="994" y="124"/>
                    </a:cubicBezTo>
                    <a:cubicBezTo>
                      <a:pt x="992" y="124"/>
                      <a:pt x="992" y="124"/>
                      <a:pt x="992" y="124"/>
                    </a:cubicBezTo>
                    <a:cubicBezTo>
                      <a:pt x="992" y="125"/>
                      <a:pt x="992" y="125"/>
                      <a:pt x="993" y="125"/>
                    </a:cubicBezTo>
                    <a:cubicBezTo>
                      <a:pt x="993" y="126"/>
                      <a:pt x="993" y="126"/>
                      <a:pt x="993" y="126"/>
                    </a:cubicBezTo>
                    <a:cubicBezTo>
                      <a:pt x="993" y="125"/>
                      <a:pt x="993" y="125"/>
                      <a:pt x="994" y="125"/>
                    </a:cubicBezTo>
                    <a:cubicBezTo>
                      <a:pt x="995" y="125"/>
                      <a:pt x="995" y="127"/>
                      <a:pt x="996" y="128"/>
                    </a:cubicBezTo>
                    <a:cubicBezTo>
                      <a:pt x="994" y="128"/>
                      <a:pt x="994" y="127"/>
                      <a:pt x="992" y="127"/>
                    </a:cubicBezTo>
                    <a:cubicBezTo>
                      <a:pt x="992" y="126"/>
                      <a:pt x="992" y="126"/>
                      <a:pt x="992" y="126"/>
                    </a:cubicBezTo>
                    <a:cubicBezTo>
                      <a:pt x="992" y="127"/>
                      <a:pt x="992" y="127"/>
                      <a:pt x="992" y="127"/>
                    </a:cubicBezTo>
                    <a:cubicBezTo>
                      <a:pt x="991" y="127"/>
                      <a:pt x="991" y="127"/>
                      <a:pt x="991" y="127"/>
                    </a:cubicBezTo>
                    <a:cubicBezTo>
                      <a:pt x="992" y="127"/>
                      <a:pt x="992" y="128"/>
                      <a:pt x="993" y="128"/>
                    </a:cubicBezTo>
                    <a:cubicBezTo>
                      <a:pt x="992" y="128"/>
                      <a:pt x="992" y="129"/>
                      <a:pt x="992" y="129"/>
                    </a:cubicBezTo>
                    <a:cubicBezTo>
                      <a:pt x="991" y="129"/>
                      <a:pt x="991" y="129"/>
                      <a:pt x="991" y="129"/>
                    </a:cubicBezTo>
                    <a:cubicBezTo>
                      <a:pt x="991" y="129"/>
                      <a:pt x="991" y="129"/>
                      <a:pt x="991" y="129"/>
                    </a:cubicBezTo>
                    <a:cubicBezTo>
                      <a:pt x="990" y="129"/>
                      <a:pt x="990" y="129"/>
                      <a:pt x="990" y="129"/>
                    </a:cubicBezTo>
                    <a:cubicBezTo>
                      <a:pt x="990" y="128"/>
                      <a:pt x="990" y="127"/>
                      <a:pt x="991" y="127"/>
                    </a:cubicBezTo>
                    <a:cubicBezTo>
                      <a:pt x="990" y="127"/>
                      <a:pt x="990" y="127"/>
                      <a:pt x="990" y="127"/>
                    </a:cubicBezTo>
                    <a:cubicBezTo>
                      <a:pt x="990" y="127"/>
                      <a:pt x="990" y="127"/>
                      <a:pt x="990" y="127"/>
                    </a:cubicBezTo>
                    <a:cubicBezTo>
                      <a:pt x="989" y="128"/>
                      <a:pt x="990" y="128"/>
                      <a:pt x="989" y="129"/>
                    </a:cubicBezTo>
                    <a:cubicBezTo>
                      <a:pt x="989" y="129"/>
                      <a:pt x="989" y="129"/>
                      <a:pt x="988" y="129"/>
                    </a:cubicBezTo>
                    <a:cubicBezTo>
                      <a:pt x="988" y="130"/>
                      <a:pt x="988" y="130"/>
                      <a:pt x="988" y="130"/>
                    </a:cubicBezTo>
                    <a:cubicBezTo>
                      <a:pt x="988" y="129"/>
                      <a:pt x="988" y="128"/>
                      <a:pt x="988" y="127"/>
                    </a:cubicBezTo>
                    <a:cubicBezTo>
                      <a:pt x="988" y="127"/>
                      <a:pt x="988" y="127"/>
                      <a:pt x="987" y="127"/>
                    </a:cubicBezTo>
                    <a:cubicBezTo>
                      <a:pt x="987" y="128"/>
                      <a:pt x="987" y="128"/>
                      <a:pt x="987" y="128"/>
                    </a:cubicBezTo>
                    <a:cubicBezTo>
                      <a:pt x="987" y="128"/>
                      <a:pt x="987" y="128"/>
                      <a:pt x="987" y="128"/>
                    </a:cubicBezTo>
                    <a:cubicBezTo>
                      <a:pt x="987" y="129"/>
                      <a:pt x="987" y="129"/>
                      <a:pt x="987" y="129"/>
                    </a:cubicBezTo>
                    <a:cubicBezTo>
                      <a:pt x="985" y="129"/>
                      <a:pt x="985" y="130"/>
                      <a:pt x="984" y="131"/>
                    </a:cubicBezTo>
                    <a:cubicBezTo>
                      <a:pt x="984" y="130"/>
                      <a:pt x="984" y="129"/>
                      <a:pt x="984" y="128"/>
                    </a:cubicBezTo>
                    <a:cubicBezTo>
                      <a:pt x="983" y="128"/>
                      <a:pt x="983" y="128"/>
                      <a:pt x="983" y="128"/>
                    </a:cubicBezTo>
                    <a:cubicBezTo>
                      <a:pt x="983" y="129"/>
                      <a:pt x="983" y="129"/>
                      <a:pt x="983" y="129"/>
                    </a:cubicBezTo>
                    <a:cubicBezTo>
                      <a:pt x="982" y="129"/>
                      <a:pt x="982" y="129"/>
                      <a:pt x="982" y="129"/>
                    </a:cubicBezTo>
                    <a:cubicBezTo>
                      <a:pt x="982" y="129"/>
                      <a:pt x="982" y="129"/>
                      <a:pt x="982" y="130"/>
                    </a:cubicBezTo>
                    <a:cubicBezTo>
                      <a:pt x="981" y="130"/>
                      <a:pt x="981" y="130"/>
                      <a:pt x="981" y="130"/>
                    </a:cubicBezTo>
                    <a:cubicBezTo>
                      <a:pt x="981" y="131"/>
                      <a:pt x="981" y="131"/>
                      <a:pt x="983" y="131"/>
                    </a:cubicBezTo>
                    <a:cubicBezTo>
                      <a:pt x="983" y="134"/>
                      <a:pt x="983" y="134"/>
                      <a:pt x="983" y="134"/>
                    </a:cubicBezTo>
                    <a:cubicBezTo>
                      <a:pt x="982" y="134"/>
                      <a:pt x="982" y="134"/>
                      <a:pt x="982" y="134"/>
                    </a:cubicBezTo>
                    <a:cubicBezTo>
                      <a:pt x="982" y="133"/>
                      <a:pt x="982" y="133"/>
                      <a:pt x="982" y="133"/>
                    </a:cubicBezTo>
                    <a:cubicBezTo>
                      <a:pt x="982" y="133"/>
                      <a:pt x="982" y="133"/>
                      <a:pt x="982" y="133"/>
                    </a:cubicBezTo>
                    <a:cubicBezTo>
                      <a:pt x="981" y="132"/>
                      <a:pt x="981" y="132"/>
                      <a:pt x="980" y="132"/>
                    </a:cubicBezTo>
                    <a:cubicBezTo>
                      <a:pt x="980" y="132"/>
                      <a:pt x="980" y="132"/>
                      <a:pt x="980" y="132"/>
                    </a:cubicBezTo>
                    <a:cubicBezTo>
                      <a:pt x="980" y="132"/>
                      <a:pt x="980" y="132"/>
                      <a:pt x="980" y="132"/>
                    </a:cubicBezTo>
                    <a:cubicBezTo>
                      <a:pt x="980" y="132"/>
                      <a:pt x="980" y="133"/>
                      <a:pt x="981" y="133"/>
                    </a:cubicBezTo>
                    <a:cubicBezTo>
                      <a:pt x="981" y="134"/>
                      <a:pt x="981" y="133"/>
                      <a:pt x="980" y="134"/>
                    </a:cubicBezTo>
                    <a:cubicBezTo>
                      <a:pt x="980" y="134"/>
                      <a:pt x="980" y="134"/>
                      <a:pt x="980" y="134"/>
                    </a:cubicBezTo>
                    <a:cubicBezTo>
                      <a:pt x="980" y="134"/>
                      <a:pt x="980" y="134"/>
                      <a:pt x="979" y="134"/>
                    </a:cubicBezTo>
                    <a:cubicBezTo>
                      <a:pt x="979" y="133"/>
                      <a:pt x="979" y="133"/>
                      <a:pt x="979" y="133"/>
                    </a:cubicBezTo>
                    <a:cubicBezTo>
                      <a:pt x="979" y="133"/>
                      <a:pt x="979" y="133"/>
                      <a:pt x="979" y="133"/>
                    </a:cubicBezTo>
                    <a:cubicBezTo>
                      <a:pt x="978" y="133"/>
                      <a:pt x="978" y="133"/>
                      <a:pt x="978" y="133"/>
                    </a:cubicBezTo>
                    <a:cubicBezTo>
                      <a:pt x="978" y="134"/>
                      <a:pt x="978" y="134"/>
                      <a:pt x="978" y="135"/>
                    </a:cubicBezTo>
                    <a:cubicBezTo>
                      <a:pt x="977" y="135"/>
                      <a:pt x="977" y="135"/>
                      <a:pt x="977" y="135"/>
                    </a:cubicBezTo>
                    <a:cubicBezTo>
                      <a:pt x="976" y="136"/>
                      <a:pt x="977" y="136"/>
                      <a:pt x="976" y="137"/>
                    </a:cubicBezTo>
                    <a:cubicBezTo>
                      <a:pt x="976" y="137"/>
                      <a:pt x="976" y="137"/>
                      <a:pt x="976" y="137"/>
                    </a:cubicBezTo>
                    <a:cubicBezTo>
                      <a:pt x="976" y="138"/>
                      <a:pt x="976" y="138"/>
                      <a:pt x="976" y="138"/>
                    </a:cubicBezTo>
                    <a:cubicBezTo>
                      <a:pt x="976" y="138"/>
                      <a:pt x="975" y="138"/>
                      <a:pt x="975" y="139"/>
                    </a:cubicBezTo>
                    <a:cubicBezTo>
                      <a:pt x="975" y="139"/>
                      <a:pt x="976" y="140"/>
                      <a:pt x="976" y="140"/>
                    </a:cubicBezTo>
                    <a:cubicBezTo>
                      <a:pt x="975" y="140"/>
                      <a:pt x="975" y="141"/>
                      <a:pt x="975" y="141"/>
                    </a:cubicBezTo>
                    <a:cubicBezTo>
                      <a:pt x="974" y="141"/>
                      <a:pt x="974" y="141"/>
                      <a:pt x="974" y="141"/>
                    </a:cubicBezTo>
                    <a:cubicBezTo>
                      <a:pt x="974" y="142"/>
                      <a:pt x="974" y="142"/>
                      <a:pt x="974" y="142"/>
                    </a:cubicBezTo>
                    <a:cubicBezTo>
                      <a:pt x="973" y="142"/>
                      <a:pt x="973" y="142"/>
                      <a:pt x="973" y="142"/>
                    </a:cubicBezTo>
                    <a:cubicBezTo>
                      <a:pt x="973" y="142"/>
                      <a:pt x="973" y="142"/>
                      <a:pt x="973" y="142"/>
                    </a:cubicBezTo>
                    <a:cubicBezTo>
                      <a:pt x="971" y="142"/>
                      <a:pt x="971" y="142"/>
                      <a:pt x="971" y="142"/>
                    </a:cubicBezTo>
                    <a:cubicBezTo>
                      <a:pt x="971" y="142"/>
                      <a:pt x="971" y="143"/>
                      <a:pt x="971" y="143"/>
                    </a:cubicBezTo>
                    <a:cubicBezTo>
                      <a:pt x="970" y="143"/>
                      <a:pt x="970" y="143"/>
                      <a:pt x="970" y="143"/>
                    </a:cubicBezTo>
                    <a:cubicBezTo>
                      <a:pt x="970" y="144"/>
                      <a:pt x="970" y="144"/>
                      <a:pt x="970" y="144"/>
                    </a:cubicBezTo>
                    <a:cubicBezTo>
                      <a:pt x="972" y="144"/>
                      <a:pt x="973" y="144"/>
                      <a:pt x="974" y="143"/>
                    </a:cubicBezTo>
                    <a:cubicBezTo>
                      <a:pt x="975" y="143"/>
                      <a:pt x="975" y="143"/>
                      <a:pt x="975" y="143"/>
                    </a:cubicBezTo>
                    <a:cubicBezTo>
                      <a:pt x="975" y="144"/>
                      <a:pt x="975" y="144"/>
                      <a:pt x="975" y="144"/>
                    </a:cubicBezTo>
                    <a:cubicBezTo>
                      <a:pt x="971" y="145"/>
                      <a:pt x="972" y="143"/>
                      <a:pt x="972" y="148"/>
                    </a:cubicBezTo>
                    <a:cubicBezTo>
                      <a:pt x="972" y="148"/>
                      <a:pt x="972" y="148"/>
                      <a:pt x="972" y="148"/>
                    </a:cubicBezTo>
                    <a:cubicBezTo>
                      <a:pt x="971" y="147"/>
                      <a:pt x="971" y="146"/>
                      <a:pt x="970" y="145"/>
                    </a:cubicBezTo>
                    <a:cubicBezTo>
                      <a:pt x="968" y="145"/>
                      <a:pt x="968" y="145"/>
                      <a:pt x="967" y="147"/>
                    </a:cubicBezTo>
                    <a:cubicBezTo>
                      <a:pt x="968" y="146"/>
                      <a:pt x="968" y="146"/>
                      <a:pt x="968" y="146"/>
                    </a:cubicBezTo>
                    <a:cubicBezTo>
                      <a:pt x="968" y="147"/>
                      <a:pt x="968" y="147"/>
                      <a:pt x="968" y="147"/>
                    </a:cubicBezTo>
                    <a:cubicBezTo>
                      <a:pt x="969" y="147"/>
                      <a:pt x="969" y="147"/>
                      <a:pt x="969" y="147"/>
                    </a:cubicBezTo>
                    <a:cubicBezTo>
                      <a:pt x="969" y="147"/>
                      <a:pt x="969" y="147"/>
                      <a:pt x="969" y="147"/>
                    </a:cubicBezTo>
                    <a:cubicBezTo>
                      <a:pt x="968" y="147"/>
                      <a:pt x="968" y="147"/>
                      <a:pt x="968" y="147"/>
                    </a:cubicBezTo>
                    <a:cubicBezTo>
                      <a:pt x="968" y="148"/>
                      <a:pt x="968" y="148"/>
                      <a:pt x="968" y="148"/>
                    </a:cubicBezTo>
                    <a:cubicBezTo>
                      <a:pt x="969" y="148"/>
                      <a:pt x="969" y="148"/>
                      <a:pt x="970" y="148"/>
                    </a:cubicBezTo>
                    <a:cubicBezTo>
                      <a:pt x="970" y="149"/>
                      <a:pt x="969" y="149"/>
                      <a:pt x="969" y="150"/>
                    </a:cubicBezTo>
                    <a:cubicBezTo>
                      <a:pt x="970" y="150"/>
                      <a:pt x="970" y="150"/>
                      <a:pt x="970" y="150"/>
                    </a:cubicBezTo>
                    <a:cubicBezTo>
                      <a:pt x="970" y="151"/>
                      <a:pt x="970" y="151"/>
                      <a:pt x="970" y="151"/>
                    </a:cubicBezTo>
                    <a:cubicBezTo>
                      <a:pt x="967" y="151"/>
                      <a:pt x="967" y="151"/>
                      <a:pt x="967" y="151"/>
                    </a:cubicBezTo>
                    <a:cubicBezTo>
                      <a:pt x="967" y="152"/>
                      <a:pt x="967" y="152"/>
                      <a:pt x="966" y="152"/>
                    </a:cubicBezTo>
                    <a:cubicBezTo>
                      <a:pt x="966" y="153"/>
                      <a:pt x="967" y="153"/>
                      <a:pt x="967" y="153"/>
                    </a:cubicBezTo>
                    <a:cubicBezTo>
                      <a:pt x="966" y="155"/>
                      <a:pt x="966" y="153"/>
                      <a:pt x="965" y="154"/>
                    </a:cubicBezTo>
                    <a:cubicBezTo>
                      <a:pt x="965" y="154"/>
                      <a:pt x="965" y="155"/>
                      <a:pt x="964" y="155"/>
                    </a:cubicBezTo>
                    <a:cubicBezTo>
                      <a:pt x="964" y="156"/>
                      <a:pt x="964" y="156"/>
                      <a:pt x="964" y="156"/>
                    </a:cubicBezTo>
                    <a:cubicBezTo>
                      <a:pt x="964" y="156"/>
                      <a:pt x="964" y="156"/>
                      <a:pt x="963" y="155"/>
                    </a:cubicBezTo>
                    <a:cubicBezTo>
                      <a:pt x="963" y="156"/>
                      <a:pt x="963" y="156"/>
                      <a:pt x="963" y="156"/>
                    </a:cubicBezTo>
                    <a:cubicBezTo>
                      <a:pt x="961" y="156"/>
                      <a:pt x="961" y="156"/>
                      <a:pt x="961" y="156"/>
                    </a:cubicBezTo>
                    <a:cubicBezTo>
                      <a:pt x="961" y="157"/>
                      <a:pt x="961" y="157"/>
                      <a:pt x="961" y="157"/>
                    </a:cubicBezTo>
                    <a:cubicBezTo>
                      <a:pt x="962" y="157"/>
                      <a:pt x="962" y="157"/>
                      <a:pt x="962" y="157"/>
                    </a:cubicBezTo>
                    <a:cubicBezTo>
                      <a:pt x="962" y="157"/>
                      <a:pt x="962" y="157"/>
                      <a:pt x="962" y="157"/>
                    </a:cubicBezTo>
                    <a:cubicBezTo>
                      <a:pt x="961" y="157"/>
                      <a:pt x="961" y="157"/>
                      <a:pt x="961" y="157"/>
                    </a:cubicBezTo>
                    <a:cubicBezTo>
                      <a:pt x="961" y="157"/>
                      <a:pt x="960" y="158"/>
                      <a:pt x="960" y="158"/>
                    </a:cubicBezTo>
                    <a:cubicBezTo>
                      <a:pt x="959" y="158"/>
                      <a:pt x="959" y="158"/>
                      <a:pt x="959" y="158"/>
                    </a:cubicBezTo>
                    <a:cubicBezTo>
                      <a:pt x="959" y="158"/>
                      <a:pt x="958" y="158"/>
                      <a:pt x="958" y="159"/>
                    </a:cubicBezTo>
                    <a:cubicBezTo>
                      <a:pt x="958" y="160"/>
                      <a:pt x="958" y="160"/>
                      <a:pt x="958" y="160"/>
                    </a:cubicBezTo>
                    <a:cubicBezTo>
                      <a:pt x="959" y="160"/>
                      <a:pt x="959" y="160"/>
                      <a:pt x="959" y="160"/>
                    </a:cubicBezTo>
                    <a:cubicBezTo>
                      <a:pt x="959" y="160"/>
                      <a:pt x="959" y="160"/>
                      <a:pt x="959" y="160"/>
                    </a:cubicBezTo>
                    <a:cubicBezTo>
                      <a:pt x="958" y="160"/>
                      <a:pt x="958" y="160"/>
                      <a:pt x="958" y="160"/>
                    </a:cubicBezTo>
                    <a:cubicBezTo>
                      <a:pt x="958" y="161"/>
                      <a:pt x="958" y="161"/>
                      <a:pt x="958" y="161"/>
                    </a:cubicBezTo>
                    <a:cubicBezTo>
                      <a:pt x="959" y="161"/>
                      <a:pt x="959" y="161"/>
                      <a:pt x="959" y="161"/>
                    </a:cubicBezTo>
                    <a:cubicBezTo>
                      <a:pt x="959" y="162"/>
                      <a:pt x="958" y="162"/>
                      <a:pt x="959" y="163"/>
                    </a:cubicBezTo>
                    <a:cubicBezTo>
                      <a:pt x="958" y="163"/>
                      <a:pt x="958" y="163"/>
                      <a:pt x="958" y="163"/>
                    </a:cubicBezTo>
                    <a:cubicBezTo>
                      <a:pt x="958" y="164"/>
                      <a:pt x="958" y="164"/>
                      <a:pt x="958" y="164"/>
                    </a:cubicBezTo>
                    <a:cubicBezTo>
                      <a:pt x="957" y="164"/>
                      <a:pt x="957" y="163"/>
                      <a:pt x="956" y="165"/>
                    </a:cubicBezTo>
                    <a:cubicBezTo>
                      <a:pt x="954" y="165"/>
                      <a:pt x="954" y="165"/>
                      <a:pt x="954" y="165"/>
                    </a:cubicBezTo>
                    <a:cubicBezTo>
                      <a:pt x="954" y="166"/>
                      <a:pt x="954" y="166"/>
                      <a:pt x="954" y="166"/>
                    </a:cubicBezTo>
                    <a:cubicBezTo>
                      <a:pt x="952" y="166"/>
                      <a:pt x="952" y="166"/>
                      <a:pt x="951" y="167"/>
                    </a:cubicBezTo>
                    <a:cubicBezTo>
                      <a:pt x="952" y="167"/>
                      <a:pt x="952" y="168"/>
                      <a:pt x="952" y="169"/>
                    </a:cubicBezTo>
                    <a:cubicBezTo>
                      <a:pt x="952" y="169"/>
                      <a:pt x="952" y="169"/>
                      <a:pt x="952" y="170"/>
                    </a:cubicBezTo>
                    <a:cubicBezTo>
                      <a:pt x="951" y="170"/>
                      <a:pt x="950" y="169"/>
                      <a:pt x="949" y="169"/>
                    </a:cubicBezTo>
                    <a:cubicBezTo>
                      <a:pt x="948" y="170"/>
                      <a:pt x="948" y="170"/>
                      <a:pt x="948" y="170"/>
                    </a:cubicBezTo>
                    <a:cubicBezTo>
                      <a:pt x="948" y="170"/>
                      <a:pt x="948" y="170"/>
                      <a:pt x="948" y="171"/>
                    </a:cubicBezTo>
                    <a:cubicBezTo>
                      <a:pt x="948" y="171"/>
                      <a:pt x="948" y="171"/>
                      <a:pt x="948" y="171"/>
                    </a:cubicBezTo>
                    <a:cubicBezTo>
                      <a:pt x="948" y="171"/>
                      <a:pt x="947" y="171"/>
                      <a:pt x="946" y="171"/>
                    </a:cubicBezTo>
                    <a:cubicBezTo>
                      <a:pt x="946" y="172"/>
                      <a:pt x="946" y="172"/>
                      <a:pt x="946" y="172"/>
                    </a:cubicBezTo>
                    <a:cubicBezTo>
                      <a:pt x="946" y="172"/>
                      <a:pt x="946" y="172"/>
                      <a:pt x="945" y="172"/>
                    </a:cubicBezTo>
                    <a:cubicBezTo>
                      <a:pt x="945" y="172"/>
                      <a:pt x="945" y="172"/>
                      <a:pt x="945" y="172"/>
                    </a:cubicBezTo>
                    <a:cubicBezTo>
                      <a:pt x="945" y="172"/>
                      <a:pt x="945" y="172"/>
                      <a:pt x="945" y="172"/>
                    </a:cubicBezTo>
                    <a:cubicBezTo>
                      <a:pt x="945" y="174"/>
                      <a:pt x="945" y="174"/>
                      <a:pt x="945" y="174"/>
                    </a:cubicBezTo>
                    <a:cubicBezTo>
                      <a:pt x="943" y="174"/>
                      <a:pt x="943" y="175"/>
                      <a:pt x="942" y="177"/>
                    </a:cubicBezTo>
                    <a:cubicBezTo>
                      <a:pt x="942" y="177"/>
                      <a:pt x="941" y="177"/>
                      <a:pt x="941" y="177"/>
                    </a:cubicBezTo>
                    <a:cubicBezTo>
                      <a:pt x="940" y="177"/>
                      <a:pt x="940" y="177"/>
                      <a:pt x="940" y="177"/>
                    </a:cubicBezTo>
                    <a:cubicBezTo>
                      <a:pt x="940" y="178"/>
                      <a:pt x="940" y="178"/>
                      <a:pt x="940" y="178"/>
                    </a:cubicBezTo>
                    <a:cubicBezTo>
                      <a:pt x="940" y="178"/>
                      <a:pt x="940" y="178"/>
                      <a:pt x="940" y="178"/>
                    </a:cubicBezTo>
                    <a:cubicBezTo>
                      <a:pt x="940" y="179"/>
                      <a:pt x="940" y="179"/>
                      <a:pt x="940" y="179"/>
                    </a:cubicBezTo>
                    <a:cubicBezTo>
                      <a:pt x="940" y="179"/>
                      <a:pt x="940" y="179"/>
                      <a:pt x="940" y="179"/>
                    </a:cubicBezTo>
                    <a:cubicBezTo>
                      <a:pt x="940" y="179"/>
                      <a:pt x="940" y="179"/>
                      <a:pt x="940" y="179"/>
                    </a:cubicBezTo>
                    <a:cubicBezTo>
                      <a:pt x="941" y="180"/>
                      <a:pt x="940" y="179"/>
                      <a:pt x="941" y="180"/>
                    </a:cubicBezTo>
                    <a:cubicBezTo>
                      <a:pt x="942" y="179"/>
                      <a:pt x="942" y="179"/>
                      <a:pt x="942" y="179"/>
                    </a:cubicBezTo>
                    <a:cubicBezTo>
                      <a:pt x="942" y="179"/>
                      <a:pt x="942" y="179"/>
                      <a:pt x="942" y="179"/>
                    </a:cubicBezTo>
                    <a:cubicBezTo>
                      <a:pt x="943" y="179"/>
                      <a:pt x="943" y="179"/>
                      <a:pt x="943" y="179"/>
                    </a:cubicBezTo>
                    <a:cubicBezTo>
                      <a:pt x="943" y="178"/>
                      <a:pt x="943" y="178"/>
                      <a:pt x="944" y="178"/>
                    </a:cubicBezTo>
                    <a:cubicBezTo>
                      <a:pt x="944" y="178"/>
                      <a:pt x="944" y="178"/>
                      <a:pt x="945" y="177"/>
                    </a:cubicBezTo>
                    <a:cubicBezTo>
                      <a:pt x="945" y="177"/>
                      <a:pt x="945" y="177"/>
                      <a:pt x="945" y="177"/>
                    </a:cubicBezTo>
                    <a:cubicBezTo>
                      <a:pt x="945" y="177"/>
                      <a:pt x="946" y="176"/>
                      <a:pt x="946" y="176"/>
                    </a:cubicBezTo>
                    <a:cubicBezTo>
                      <a:pt x="946" y="177"/>
                      <a:pt x="946" y="177"/>
                      <a:pt x="946" y="177"/>
                    </a:cubicBezTo>
                    <a:cubicBezTo>
                      <a:pt x="946" y="177"/>
                      <a:pt x="946" y="177"/>
                      <a:pt x="945" y="177"/>
                    </a:cubicBezTo>
                    <a:cubicBezTo>
                      <a:pt x="945" y="178"/>
                      <a:pt x="945" y="178"/>
                      <a:pt x="945" y="178"/>
                    </a:cubicBezTo>
                    <a:cubicBezTo>
                      <a:pt x="945" y="178"/>
                      <a:pt x="945" y="178"/>
                      <a:pt x="945" y="179"/>
                    </a:cubicBezTo>
                    <a:cubicBezTo>
                      <a:pt x="945" y="179"/>
                      <a:pt x="945" y="179"/>
                      <a:pt x="945" y="179"/>
                    </a:cubicBezTo>
                    <a:cubicBezTo>
                      <a:pt x="944" y="179"/>
                      <a:pt x="943" y="179"/>
                      <a:pt x="943" y="180"/>
                    </a:cubicBezTo>
                    <a:cubicBezTo>
                      <a:pt x="943" y="180"/>
                      <a:pt x="943" y="181"/>
                      <a:pt x="942" y="181"/>
                    </a:cubicBezTo>
                    <a:cubicBezTo>
                      <a:pt x="941" y="181"/>
                      <a:pt x="940" y="181"/>
                      <a:pt x="939" y="181"/>
                    </a:cubicBezTo>
                    <a:cubicBezTo>
                      <a:pt x="939" y="180"/>
                      <a:pt x="939" y="179"/>
                      <a:pt x="938" y="179"/>
                    </a:cubicBezTo>
                    <a:cubicBezTo>
                      <a:pt x="938" y="179"/>
                      <a:pt x="938" y="179"/>
                      <a:pt x="938" y="179"/>
                    </a:cubicBezTo>
                    <a:cubicBezTo>
                      <a:pt x="938" y="179"/>
                      <a:pt x="938" y="179"/>
                      <a:pt x="938" y="179"/>
                    </a:cubicBezTo>
                    <a:cubicBezTo>
                      <a:pt x="937" y="179"/>
                      <a:pt x="937" y="179"/>
                      <a:pt x="937" y="180"/>
                    </a:cubicBezTo>
                    <a:cubicBezTo>
                      <a:pt x="935" y="180"/>
                      <a:pt x="936" y="179"/>
                      <a:pt x="934" y="179"/>
                    </a:cubicBezTo>
                    <a:cubicBezTo>
                      <a:pt x="934" y="180"/>
                      <a:pt x="934" y="180"/>
                      <a:pt x="934" y="180"/>
                    </a:cubicBezTo>
                    <a:cubicBezTo>
                      <a:pt x="934" y="181"/>
                      <a:pt x="934" y="181"/>
                      <a:pt x="934" y="181"/>
                    </a:cubicBezTo>
                    <a:cubicBezTo>
                      <a:pt x="934" y="183"/>
                      <a:pt x="933" y="182"/>
                      <a:pt x="932" y="183"/>
                    </a:cubicBezTo>
                    <a:cubicBezTo>
                      <a:pt x="932" y="183"/>
                      <a:pt x="932" y="184"/>
                      <a:pt x="932" y="184"/>
                    </a:cubicBezTo>
                    <a:cubicBezTo>
                      <a:pt x="933" y="184"/>
                      <a:pt x="933" y="184"/>
                      <a:pt x="933" y="184"/>
                    </a:cubicBezTo>
                    <a:cubicBezTo>
                      <a:pt x="933" y="185"/>
                      <a:pt x="933" y="185"/>
                      <a:pt x="933" y="185"/>
                    </a:cubicBezTo>
                    <a:cubicBezTo>
                      <a:pt x="932" y="184"/>
                      <a:pt x="932" y="184"/>
                      <a:pt x="931" y="183"/>
                    </a:cubicBezTo>
                    <a:cubicBezTo>
                      <a:pt x="931" y="185"/>
                      <a:pt x="931" y="185"/>
                      <a:pt x="931" y="185"/>
                    </a:cubicBezTo>
                    <a:cubicBezTo>
                      <a:pt x="931" y="185"/>
                      <a:pt x="930" y="184"/>
                      <a:pt x="930" y="184"/>
                    </a:cubicBezTo>
                    <a:cubicBezTo>
                      <a:pt x="929" y="184"/>
                      <a:pt x="928" y="185"/>
                      <a:pt x="926" y="184"/>
                    </a:cubicBezTo>
                    <a:cubicBezTo>
                      <a:pt x="926" y="184"/>
                      <a:pt x="926" y="184"/>
                      <a:pt x="926" y="184"/>
                    </a:cubicBezTo>
                    <a:cubicBezTo>
                      <a:pt x="926" y="185"/>
                      <a:pt x="926" y="185"/>
                      <a:pt x="926" y="186"/>
                    </a:cubicBezTo>
                    <a:cubicBezTo>
                      <a:pt x="927" y="186"/>
                      <a:pt x="927" y="186"/>
                      <a:pt x="927" y="186"/>
                    </a:cubicBezTo>
                    <a:cubicBezTo>
                      <a:pt x="927" y="186"/>
                      <a:pt x="927" y="186"/>
                      <a:pt x="927" y="186"/>
                    </a:cubicBezTo>
                    <a:cubicBezTo>
                      <a:pt x="928" y="186"/>
                      <a:pt x="928" y="186"/>
                      <a:pt x="928" y="186"/>
                    </a:cubicBezTo>
                    <a:cubicBezTo>
                      <a:pt x="928" y="187"/>
                      <a:pt x="928" y="187"/>
                      <a:pt x="928" y="187"/>
                    </a:cubicBezTo>
                    <a:cubicBezTo>
                      <a:pt x="927" y="187"/>
                      <a:pt x="927" y="188"/>
                      <a:pt x="926" y="188"/>
                    </a:cubicBezTo>
                    <a:cubicBezTo>
                      <a:pt x="926" y="189"/>
                      <a:pt x="926" y="189"/>
                      <a:pt x="926" y="189"/>
                    </a:cubicBezTo>
                    <a:cubicBezTo>
                      <a:pt x="925" y="188"/>
                      <a:pt x="925" y="188"/>
                      <a:pt x="922" y="188"/>
                    </a:cubicBezTo>
                    <a:cubicBezTo>
                      <a:pt x="922" y="190"/>
                      <a:pt x="922" y="190"/>
                      <a:pt x="922" y="190"/>
                    </a:cubicBezTo>
                    <a:cubicBezTo>
                      <a:pt x="922" y="190"/>
                      <a:pt x="922" y="190"/>
                      <a:pt x="922" y="190"/>
                    </a:cubicBezTo>
                    <a:cubicBezTo>
                      <a:pt x="922" y="190"/>
                      <a:pt x="922" y="190"/>
                      <a:pt x="922" y="190"/>
                    </a:cubicBezTo>
                    <a:cubicBezTo>
                      <a:pt x="925" y="190"/>
                      <a:pt x="925" y="190"/>
                      <a:pt x="925" y="190"/>
                    </a:cubicBezTo>
                    <a:cubicBezTo>
                      <a:pt x="925" y="190"/>
                      <a:pt x="925" y="190"/>
                      <a:pt x="925" y="190"/>
                    </a:cubicBezTo>
                    <a:cubicBezTo>
                      <a:pt x="925" y="191"/>
                      <a:pt x="925" y="191"/>
                      <a:pt x="926" y="191"/>
                    </a:cubicBezTo>
                    <a:cubicBezTo>
                      <a:pt x="926" y="192"/>
                      <a:pt x="926" y="192"/>
                      <a:pt x="926" y="192"/>
                    </a:cubicBezTo>
                    <a:cubicBezTo>
                      <a:pt x="926" y="192"/>
                      <a:pt x="926" y="192"/>
                      <a:pt x="926" y="192"/>
                    </a:cubicBezTo>
                    <a:cubicBezTo>
                      <a:pt x="926" y="192"/>
                      <a:pt x="926" y="192"/>
                      <a:pt x="925" y="192"/>
                    </a:cubicBezTo>
                    <a:cubicBezTo>
                      <a:pt x="925" y="193"/>
                      <a:pt x="925" y="193"/>
                      <a:pt x="925" y="193"/>
                    </a:cubicBezTo>
                    <a:cubicBezTo>
                      <a:pt x="925" y="193"/>
                      <a:pt x="925" y="193"/>
                      <a:pt x="925" y="193"/>
                    </a:cubicBezTo>
                    <a:cubicBezTo>
                      <a:pt x="925" y="191"/>
                      <a:pt x="925" y="191"/>
                      <a:pt x="925" y="191"/>
                    </a:cubicBezTo>
                    <a:cubicBezTo>
                      <a:pt x="923" y="191"/>
                      <a:pt x="924" y="191"/>
                      <a:pt x="923" y="192"/>
                    </a:cubicBezTo>
                    <a:cubicBezTo>
                      <a:pt x="923" y="192"/>
                      <a:pt x="923" y="191"/>
                      <a:pt x="922" y="191"/>
                    </a:cubicBezTo>
                    <a:cubicBezTo>
                      <a:pt x="922" y="191"/>
                      <a:pt x="922" y="191"/>
                      <a:pt x="922" y="191"/>
                    </a:cubicBezTo>
                    <a:cubicBezTo>
                      <a:pt x="922" y="192"/>
                      <a:pt x="922" y="192"/>
                      <a:pt x="922" y="192"/>
                    </a:cubicBezTo>
                    <a:cubicBezTo>
                      <a:pt x="920" y="192"/>
                      <a:pt x="920" y="192"/>
                      <a:pt x="920" y="192"/>
                    </a:cubicBezTo>
                    <a:cubicBezTo>
                      <a:pt x="920" y="192"/>
                      <a:pt x="920" y="192"/>
                      <a:pt x="920" y="192"/>
                    </a:cubicBezTo>
                    <a:cubicBezTo>
                      <a:pt x="919" y="192"/>
                      <a:pt x="919" y="192"/>
                      <a:pt x="918" y="192"/>
                    </a:cubicBezTo>
                    <a:cubicBezTo>
                      <a:pt x="918" y="192"/>
                      <a:pt x="918" y="193"/>
                      <a:pt x="917" y="193"/>
                    </a:cubicBezTo>
                    <a:cubicBezTo>
                      <a:pt x="917" y="192"/>
                      <a:pt x="917" y="192"/>
                      <a:pt x="917" y="192"/>
                    </a:cubicBezTo>
                    <a:cubicBezTo>
                      <a:pt x="917" y="192"/>
                      <a:pt x="917" y="192"/>
                      <a:pt x="917" y="192"/>
                    </a:cubicBezTo>
                    <a:cubicBezTo>
                      <a:pt x="917" y="194"/>
                      <a:pt x="917" y="194"/>
                      <a:pt x="917" y="194"/>
                    </a:cubicBezTo>
                    <a:cubicBezTo>
                      <a:pt x="918" y="194"/>
                      <a:pt x="920" y="194"/>
                      <a:pt x="921" y="194"/>
                    </a:cubicBezTo>
                    <a:cubicBezTo>
                      <a:pt x="921" y="195"/>
                      <a:pt x="921" y="194"/>
                      <a:pt x="921" y="195"/>
                    </a:cubicBezTo>
                    <a:cubicBezTo>
                      <a:pt x="920" y="195"/>
                      <a:pt x="920" y="195"/>
                      <a:pt x="918" y="195"/>
                    </a:cubicBezTo>
                    <a:cubicBezTo>
                      <a:pt x="917" y="195"/>
                      <a:pt x="916" y="195"/>
                      <a:pt x="915" y="195"/>
                    </a:cubicBezTo>
                    <a:cubicBezTo>
                      <a:pt x="915" y="196"/>
                      <a:pt x="915" y="196"/>
                      <a:pt x="915" y="196"/>
                    </a:cubicBezTo>
                    <a:cubicBezTo>
                      <a:pt x="915" y="197"/>
                      <a:pt x="915" y="197"/>
                      <a:pt x="916" y="197"/>
                    </a:cubicBezTo>
                    <a:cubicBezTo>
                      <a:pt x="916" y="197"/>
                      <a:pt x="915" y="197"/>
                      <a:pt x="915" y="197"/>
                    </a:cubicBezTo>
                    <a:cubicBezTo>
                      <a:pt x="915" y="198"/>
                      <a:pt x="915" y="198"/>
                      <a:pt x="915" y="199"/>
                    </a:cubicBezTo>
                    <a:cubicBezTo>
                      <a:pt x="916" y="199"/>
                      <a:pt x="917" y="198"/>
                      <a:pt x="918" y="198"/>
                    </a:cubicBezTo>
                    <a:cubicBezTo>
                      <a:pt x="918" y="198"/>
                      <a:pt x="918" y="198"/>
                      <a:pt x="918" y="199"/>
                    </a:cubicBezTo>
                    <a:cubicBezTo>
                      <a:pt x="919" y="199"/>
                      <a:pt x="919" y="199"/>
                      <a:pt x="919" y="199"/>
                    </a:cubicBezTo>
                    <a:cubicBezTo>
                      <a:pt x="919" y="199"/>
                      <a:pt x="919" y="199"/>
                      <a:pt x="919" y="199"/>
                    </a:cubicBezTo>
                    <a:cubicBezTo>
                      <a:pt x="920" y="199"/>
                      <a:pt x="920" y="199"/>
                      <a:pt x="921" y="198"/>
                    </a:cubicBezTo>
                    <a:cubicBezTo>
                      <a:pt x="921" y="198"/>
                      <a:pt x="921" y="198"/>
                      <a:pt x="921" y="198"/>
                    </a:cubicBezTo>
                    <a:cubicBezTo>
                      <a:pt x="921" y="198"/>
                      <a:pt x="921" y="198"/>
                      <a:pt x="921" y="198"/>
                    </a:cubicBezTo>
                    <a:cubicBezTo>
                      <a:pt x="921" y="197"/>
                      <a:pt x="921" y="198"/>
                      <a:pt x="922" y="198"/>
                    </a:cubicBezTo>
                    <a:cubicBezTo>
                      <a:pt x="922" y="198"/>
                      <a:pt x="922" y="198"/>
                      <a:pt x="922" y="198"/>
                    </a:cubicBezTo>
                    <a:cubicBezTo>
                      <a:pt x="923" y="198"/>
                      <a:pt x="923" y="198"/>
                      <a:pt x="924" y="198"/>
                    </a:cubicBezTo>
                    <a:cubicBezTo>
                      <a:pt x="924" y="199"/>
                      <a:pt x="924" y="198"/>
                      <a:pt x="924" y="199"/>
                    </a:cubicBezTo>
                    <a:cubicBezTo>
                      <a:pt x="924" y="199"/>
                      <a:pt x="924" y="199"/>
                      <a:pt x="924" y="199"/>
                    </a:cubicBezTo>
                    <a:cubicBezTo>
                      <a:pt x="924" y="199"/>
                      <a:pt x="924" y="199"/>
                      <a:pt x="924" y="199"/>
                    </a:cubicBezTo>
                    <a:cubicBezTo>
                      <a:pt x="924" y="199"/>
                      <a:pt x="925" y="198"/>
                      <a:pt x="925" y="198"/>
                    </a:cubicBezTo>
                    <a:cubicBezTo>
                      <a:pt x="925" y="198"/>
                      <a:pt x="925" y="198"/>
                      <a:pt x="925" y="198"/>
                    </a:cubicBezTo>
                    <a:cubicBezTo>
                      <a:pt x="925" y="199"/>
                      <a:pt x="925" y="199"/>
                      <a:pt x="925" y="199"/>
                    </a:cubicBezTo>
                    <a:cubicBezTo>
                      <a:pt x="925" y="199"/>
                      <a:pt x="924" y="199"/>
                      <a:pt x="924" y="200"/>
                    </a:cubicBezTo>
                    <a:cubicBezTo>
                      <a:pt x="923" y="200"/>
                      <a:pt x="923" y="200"/>
                      <a:pt x="923" y="200"/>
                    </a:cubicBezTo>
                    <a:cubicBezTo>
                      <a:pt x="922" y="200"/>
                      <a:pt x="922" y="199"/>
                      <a:pt x="921" y="200"/>
                    </a:cubicBezTo>
                    <a:cubicBezTo>
                      <a:pt x="921" y="200"/>
                      <a:pt x="921" y="200"/>
                      <a:pt x="921" y="200"/>
                    </a:cubicBezTo>
                    <a:cubicBezTo>
                      <a:pt x="920" y="200"/>
                      <a:pt x="920" y="200"/>
                      <a:pt x="920" y="200"/>
                    </a:cubicBezTo>
                    <a:cubicBezTo>
                      <a:pt x="920" y="200"/>
                      <a:pt x="920" y="200"/>
                      <a:pt x="920" y="200"/>
                    </a:cubicBezTo>
                    <a:cubicBezTo>
                      <a:pt x="917" y="200"/>
                      <a:pt x="917" y="200"/>
                      <a:pt x="917" y="200"/>
                    </a:cubicBezTo>
                    <a:cubicBezTo>
                      <a:pt x="917" y="200"/>
                      <a:pt x="917" y="200"/>
                      <a:pt x="917" y="200"/>
                    </a:cubicBezTo>
                    <a:cubicBezTo>
                      <a:pt x="916" y="200"/>
                      <a:pt x="916" y="200"/>
                      <a:pt x="916" y="200"/>
                    </a:cubicBezTo>
                    <a:cubicBezTo>
                      <a:pt x="916" y="200"/>
                      <a:pt x="916" y="200"/>
                      <a:pt x="916" y="200"/>
                    </a:cubicBezTo>
                    <a:cubicBezTo>
                      <a:pt x="916" y="200"/>
                      <a:pt x="915" y="200"/>
                      <a:pt x="915" y="200"/>
                    </a:cubicBezTo>
                    <a:cubicBezTo>
                      <a:pt x="915" y="201"/>
                      <a:pt x="915" y="201"/>
                      <a:pt x="915" y="201"/>
                    </a:cubicBezTo>
                    <a:cubicBezTo>
                      <a:pt x="916" y="201"/>
                      <a:pt x="916" y="201"/>
                      <a:pt x="917" y="201"/>
                    </a:cubicBezTo>
                    <a:cubicBezTo>
                      <a:pt x="917" y="201"/>
                      <a:pt x="917" y="201"/>
                      <a:pt x="917" y="201"/>
                    </a:cubicBezTo>
                    <a:cubicBezTo>
                      <a:pt x="917" y="201"/>
                      <a:pt x="917" y="201"/>
                      <a:pt x="917" y="201"/>
                    </a:cubicBezTo>
                    <a:cubicBezTo>
                      <a:pt x="917" y="202"/>
                      <a:pt x="917" y="202"/>
                      <a:pt x="917" y="203"/>
                    </a:cubicBezTo>
                    <a:cubicBezTo>
                      <a:pt x="916" y="203"/>
                      <a:pt x="916" y="203"/>
                      <a:pt x="916" y="203"/>
                    </a:cubicBezTo>
                    <a:cubicBezTo>
                      <a:pt x="916" y="203"/>
                      <a:pt x="915" y="203"/>
                      <a:pt x="916" y="203"/>
                    </a:cubicBezTo>
                    <a:cubicBezTo>
                      <a:pt x="916" y="204"/>
                      <a:pt x="916" y="204"/>
                      <a:pt x="916" y="204"/>
                    </a:cubicBezTo>
                    <a:cubicBezTo>
                      <a:pt x="914" y="204"/>
                      <a:pt x="914" y="204"/>
                      <a:pt x="914" y="204"/>
                    </a:cubicBezTo>
                    <a:cubicBezTo>
                      <a:pt x="915" y="204"/>
                      <a:pt x="915" y="204"/>
                      <a:pt x="915" y="204"/>
                    </a:cubicBezTo>
                    <a:cubicBezTo>
                      <a:pt x="917" y="205"/>
                      <a:pt x="916" y="204"/>
                      <a:pt x="918" y="204"/>
                    </a:cubicBezTo>
                    <a:cubicBezTo>
                      <a:pt x="918" y="204"/>
                      <a:pt x="918" y="205"/>
                      <a:pt x="918" y="205"/>
                    </a:cubicBezTo>
                    <a:cubicBezTo>
                      <a:pt x="917" y="205"/>
                      <a:pt x="917" y="205"/>
                      <a:pt x="917" y="205"/>
                    </a:cubicBezTo>
                    <a:cubicBezTo>
                      <a:pt x="917" y="205"/>
                      <a:pt x="917" y="206"/>
                      <a:pt x="917" y="206"/>
                    </a:cubicBezTo>
                    <a:cubicBezTo>
                      <a:pt x="918" y="206"/>
                      <a:pt x="918" y="206"/>
                      <a:pt x="919" y="206"/>
                    </a:cubicBezTo>
                    <a:cubicBezTo>
                      <a:pt x="919" y="207"/>
                      <a:pt x="919" y="207"/>
                      <a:pt x="919" y="207"/>
                    </a:cubicBezTo>
                    <a:cubicBezTo>
                      <a:pt x="920" y="207"/>
                      <a:pt x="920" y="207"/>
                      <a:pt x="920" y="207"/>
                    </a:cubicBezTo>
                    <a:cubicBezTo>
                      <a:pt x="921" y="206"/>
                      <a:pt x="921" y="206"/>
                      <a:pt x="921" y="205"/>
                    </a:cubicBezTo>
                    <a:cubicBezTo>
                      <a:pt x="922" y="205"/>
                      <a:pt x="922" y="205"/>
                      <a:pt x="923" y="205"/>
                    </a:cubicBezTo>
                    <a:cubicBezTo>
                      <a:pt x="923" y="204"/>
                      <a:pt x="923" y="204"/>
                      <a:pt x="923" y="204"/>
                    </a:cubicBezTo>
                    <a:cubicBezTo>
                      <a:pt x="924" y="204"/>
                      <a:pt x="924" y="204"/>
                      <a:pt x="924" y="204"/>
                    </a:cubicBezTo>
                    <a:cubicBezTo>
                      <a:pt x="924" y="204"/>
                      <a:pt x="925" y="204"/>
                      <a:pt x="925" y="204"/>
                    </a:cubicBezTo>
                    <a:cubicBezTo>
                      <a:pt x="925" y="204"/>
                      <a:pt x="925" y="204"/>
                      <a:pt x="925" y="204"/>
                    </a:cubicBezTo>
                    <a:cubicBezTo>
                      <a:pt x="925" y="205"/>
                      <a:pt x="924" y="205"/>
                      <a:pt x="924" y="205"/>
                    </a:cubicBezTo>
                    <a:cubicBezTo>
                      <a:pt x="922" y="205"/>
                      <a:pt x="922" y="205"/>
                      <a:pt x="922" y="205"/>
                    </a:cubicBezTo>
                    <a:cubicBezTo>
                      <a:pt x="922" y="205"/>
                      <a:pt x="921" y="208"/>
                      <a:pt x="921" y="208"/>
                    </a:cubicBezTo>
                    <a:cubicBezTo>
                      <a:pt x="921" y="208"/>
                      <a:pt x="921" y="208"/>
                      <a:pt x="921" y="208"/>
                    </a:cubicBezTo>
                    <a:cubicBezTo>
                      <a:pt x="920" y="209"/>
                      <a:pt x="920" y="209"/>
                      <a:pt x="921" y="210"/>
                    </a:cubicBezTo>
                    <a:cubicBezTo>
                      <a:pt x="920" y="210"/>
                      <a:pt x="920" y="210"/>
                      <a:pt x="920" y="210"/>
                    </a:cubicBezTo>
                    <a:cubicBezTo>
                      <a:pt x="920" y="211"/>
                      <a:pt x="920" y="211"/>
                      <a:pt x="920" y="211"/>
                    </a:cubicBezTo>
                    <a:cubicBezTo>
                      <a:pt x="919" y="211"/>
                      <a:pt x="918" y="211"/>
                      <a:pt x="917" y="211"/>
                    </a:cubicBezTo>
                    <a:cubicBezTo>
                      <a:pt x="917" y="211"/>
                      <a:pt x="917" y="211"/>
                      <a:pt x="917" y="211"/>
                    </a:cubicBezTo>
                    <a:cubicBezTo>
                      <a:pt x="917" y="211"/>
                      <a:pt x="917" y="211"/>
                      <a:pt x="916" y="212"/>
                    </a:cubicBezTo>
                    <a:cubicBezTo>
                      <a:pt x="916" y="213"/>
                      <a:pt x="916" y="213"/>
                      <a:pt x="916" y="213"/>
                    </a:cubicBezTo>
                    <a:cubicBezTo>
                      <a:pt x="917" y="213"/>
                      <a:pt x="917" y="213"/>
                      <a:pt x="918" y="213"/>
                    </a:cubicBezTo>
                    <a:cubicBezTo>
                      <a:pt x="918" y="214"/>
                      <a:pt x="918" y="214"/>
                      <a:pt x="918" y="214"/>
                    </a:cubicBezTo>
                    <a:cubicBezTo>
                      <a:pt x="918" y="214"/>
                      <a:pt x="918" y="214"/>
                      <a:pt x="918" y="214"/>
                    </a:cubicBezTo>
                    <a:cubicBezTo>
                      <a:pt x="918" y="214"/>
                      <a:pt x="918" y="214"/>
                      <a:pt x="918" y="214"/>
                    </a:cubicBezTo>
                    <a:cubicBezTo>
                      <a:pt x="919" y="214"/>
                      <a:pt x="919" y="214"/>
                      <a:pt x="919" y="214"/>
                    </a:cubicBezTo>
                    <a:cubicBezTo>
                      <a:pt x="919" y="213"/>
                      <a:pt x="919" y="213"/>
                      <a:pt x="919" y="213"/>
                    </a:cubicBezTo>
                    <a:cubicBezTo>
                      <a:pt x="919" y="213"/>
                      <a:pt x="919" y="213"/>
                      <a:pt x="919" y="213"/>
                    </a:cubicBezTo>
                    <a:cubicBezTo>
                      <a:pt x="919" y="212"/>
                      <a:pt x="919" y="212"/>
                      <a:pt x="919" y="212"/>
                    </a:cubicBezTo>
                    <a:cubicBezTo>
                      <a:pt x="920" y="212"/>
                      <a:pt x="920" y="213"/>
                      <a:pt x="920" y="213"/>
                    </a:cubicBezTo>
                    <a:cubicBezTo>
                      <a:pt x="920" y="213"/>
                      <a:pt x="921" y="213"/>
                      <a:pt x="921" y="213"/>
                    </a:cubicBezTo>
                    <a:cubicBezTo>
                      <a:pt x="921" y="212"/>
                      <a:pt x="921" y="212"/>
                      <a:pt x="921" y="212"/>
                    </a:cubicBezTo>
                    <a:cubicBezTo>
                      <a:pt x="921" y="212"/>
                      <a:pt x="921" y="212"/>
                      <a:pt x="921" y="212"/>
                    </a:cubicBezTo>
                    <a:cubicBezTo>
                      <a:pt x="922" y="212"/>
                      <a:pt x="922" y="212"/>
                      <a:pt x="922" y="212"/>
                    </a:cubicBezTo>
                    <a:cubicBezTo>
                      <a:pt x="922" y="212"/>
                      <a:pt x="921" y="212"/>
                      <a:pt x="921" y="213"/>
                    </a:cubicBezTo>
                    <a:cubicBezTo>
                      <a:pt x="921" y="213"/>
                      <a:pt x="921" y="213"/>
                      <a:pt x="921" y="213"/>
                    </a:cubicBezTo>
                    <a:cubicBezTo>
                      <a:pt x="921" y="214"/>
                      <a:pt x="921" y="214"/>
                      <a:pt x="921" y="215"/>
                    </a:cubicBezTo>
                    <a:cubicBezTo>
                      <a:pt x="921" y="215"/>
                      <a:pt x="921" y="215"/>
                      <a:pt x="921" y="215"/>
                    </a:cubicBezTo>
                    <a:cubicBezTo>
                      <a:pt x="921" y="217"/>
                      <a:pt x="920" y="216"/>
                      <a:pt x="920" y="217"/>
                    </a:cubicBezTo>
                    <a:cubicBezTo>
                      <a:pt x="919" y="217"/>
                      <a:pt x="919" y="217"/>
                      <a:pt x="919" y="217"/>
                    </a:cubicBezTo>
                    <a:cubicBezTo>
                      <a:pt x="919" y="221"/>
                      <a:pt x="920" y="219"/>
                      <a:pt x="921" y="222"/>
                    </a:cubicBezTo>
                    <a:cubicBezTo>
                      <a:pt x="922" y="222"/>
                      <a:pt x="923" y="222"/>
                      <a:pt x="924" y="222"/>
                    </a:cubicBezTo>
                    <a:cubicBezTo>
                      <a:pt x="924" y="221"/>
                      <a:pt x="924" y="221"/>
                      <a:pt x="924" y="221"/>
                    </a:cubicBezTo>
                    <a:cubicBezTo>
                      <a:pt x="925" y="221"/>
                      <a:pt x="925" y="221"/>
                      <a:pt x="925" y="221"/>
                    </a:cubicBezTo>
                    <a:cubicBezTo>
                      <a:pt x="925" y="222"/>
                      <a:pt x="924" y="222"/>
                      <a:pt x="924" y="223"/>
                    </a:cubicBezTo>
                    <a:cubicBezTo>
                      <a:pt x="928" y="223"/>
                      <a:pt x="928" y="223"/>
                      <a:pt x="928" y="223"/>
                    </a:cubicBezTo>
                    <a:cubicBezTo>
                      <a:pt x="928" y="223"/>
                      <a:pt x="928" y="222"/>
                      <a:pt x="929" y="222"/>
                    </a:cubicBezTo>
                    <a:cubicBezTo>
                      <a:pt x="929" y="222"/>
                      <a:pt x="929" y="222"/>
                      <a:pt x="929" y="222"/>
                    </a:cubicBezTo>
                    <a:cubicBezTo>
                      <a:pt x="929" y="222"/>
                      <a:pt x="929" y="222"/>
                      <a:pt x="929" y="222"/>
                    </a:cubicBezTo>
                    <a:cubicBezTo>
                      <a:pt x="931" y="222"/>
                      <a:pt x="931" y="222"/>
                      <a:pt x="931" y="222"/>
                    </a:cubicBezTo>
                    <a:cubicBezTo>
                      <a:pt x="931" y="221"/>
                      <a:pt x="931" y="221"/>
                      <a:pt x="931" y="221"/>
                    </a:cubicBezTo>
                    <a:cubicBezTo>
                      <a:pt x="932" y="221"/>
                      <a:pt x="932" y="221"/>
                      <a:pt x="932" y="221"/>
                    </a:cubicBezTo>
                    <a:cubicBezTo>
                      <a:pt x="932" y="220"/>
                      <a:pt x="932" y="220"/>
                      <a:pt x="932" y="220"/>
                    </a:cubicBezTo>
                    <a:cubicBezTo>
                      <a:pt x="933" y="220"/>
                      <a:pt x="933" y="220"/>
                      <a:pt x="933" y="220"/>
                    </a:cubicBezTo>
                    <a:cubicBezTo>
                      <a:pt x="933" y="220"/>
                      <a:pt x="934" y="220"/>
                      <a:pt x="934" y="219"/>
                    </a:cubicBezTo>
                    <a:cubicBezTo>
                      <a:pt x="935" y="219"/>
                      <a:pt x="935" y="219"/>
                      <a:pt x="935" y="219"/>
                    </a:cubicBezTo>
                    <a:cubicBezTo>
                      <a:pt x="935" y="219"/>
                      <a:pt x="935" y="219"/>
                      <a:pt x="936" y="218"/>
                    </a:cubicBezTo>
                    <a:cubicBezTo>
                      <a:pt x="936" y="218"/>
                      <a:pt x="936" y="218"/>
                      <a:pt x="936" y="218"/>
                    </a:cubicBezTo>
                    <a:cubicBezTo>
                      <a:pt x="936" y="218"/>
                      <a:pt x="937" y="218"/>
                      <a:pt x="937" y="218"/>
                    </a:cubicBezTo>
                    <a:cubicBezTo>
                      <a:pt x="937" y="217"/>
                      <a:pt x="937" y="217"/>
                      <a:pt x="937" y="217"/>
                    </a:cubicBezTo>
                    <a:cubicBezTo>
                      <a:pt x="939" y="217"/>
                      <a:pt x="939" y="217"/>
                      <a:pt x="939" y="217"/>
                    </a:cubicBezTo>
                    <a:cubicBezTo>
                      <a:pt x="939" y="217"/>
                      <a:pt x="939" y="217"/>
                      <a:pt x="939" y="217"/>
                    </a:cubicBezTo>
                    <a:cubicBezTo>
                      <a:pt x="940" y="217"/>
                      <a:pt x="940" y="217"/>
                      <a:pt x="941" y="217"/>
                    </a:cubicBezTo>
                    <a:cubicBezTo>
                      <a:pt x="941" y="216"/>
                      <a:pt x="941" y="216"/>
                      <a:pt x="941" y="216"/>
                    </a:cubicBezTo>
                    <a:cubicBezTo>
                      <a:pt x="941" y="216"/>
                      <a:pt x="941" y="216"/>
                      <a:pt x="941" y="216"/>
                    </a:cubicBezTo>
                    <a:cubicBezTo>
                      <a:pt x="942" y="216"/>
                      <a:pt x="942" y="216"/>
                      <a:pt x="942" y="216"/>
                    </a:cubicBezTo>
                    <a:cubicBezTo>
                      <a:pt x="942" y="216"/>
                      <a:pt x="942" y="216"/>
                      <a:pt x="942" y="216"/>
                    </a:cubicBezTo>
                    <a:cubicBezTo>
                      <a:pt x="943" y="215"/>
                      <a:pt x="943" y="215"/>
                      <a:pt x="943" y="215"/>
                    </a:cubicBezTo>
                    <a:cubicBezTo>
                      <a:pt x="944" y="215"/>
                      <a:pt x="944" y="215"/>
                      <a:pt x="944" y="215"/>
                    </a:cubicBezTo>
                    <a:cubicBezTo>
                      <a:pt x="944" y="215"/>
                      <a:pt x="944" y="215"/>
                      <a:pt x="944" y="215"/>
                    </a:cubicBezTo>
                    <a:cubicBezTo>
                      <a:pt x="944" y="214"/>
                      <a:pt x="944" y="214"/>
                      <a:pt x="945" y="214"/>
                    </a:cubicBezTo>
                    <a:cubicBezTo>
                      <a:pt x="945" y="216"/>
                      <a:pt x="945" y="216"/>
                      <a:pt x="945" y="216"/>
                    </a:cubicBezTo>
                    <a:cubicBezTo>
                      <a:pt x="945" y="216"/>
                      <a:pt x="945" y="216"/>
                      <a:pt x="945" y="216"/>
                    </a:cubicBezTo>
                    <a:cubicBezTo>
                      <a:pt x="945" y="219"/>
                      <a:pt x="945" y="219"/>
                      <a:pt x="945" y="219"/>
                    </a:cubicBezTo>
                    <a:cubicBezTo>
                      <a:pt x="945" y="219"/>
                      <a:pt x="945" y="219"/>
                      <a:pt x="945" y="219"/>
                    </a:cubicBezTo>
                    <a:cubicBezTo>
                      <a:pt x="945" y="219"/>
                      <a:pt x="945" y="219"/>
                      <a:pt x="945" y="219"/>
                    </a:cubicBezTo>
                    <a:cubicBezTo>
                      <a:pt x="946" y="219"/>
                      <a:pt x="946" y="219"/>
                      <a:pt x="946" y="219"/>
                    </a:cubicBezTo>
                    <a:cubicBezTo>
                      <a:pt x="946" y="220"/>
                      <a:pt x="947" y="221"/>
                      <a:pt x="948" y="221"/>
                    </a:cubicBezTo>
                    <a:cubicBezTo>
                      <a:pt x="947" y="222"/>
                      <a:pt x="947" y="222"/>
                      <a:pt x="947" y="222"/>
                    </a:cubicBezTo>
                    <a:cubicBezTo>
                      <a:pt x="946" y="223"/>
                      <a:pt x="947" y="223"/>
                      <a:pt x="946" y="224"/>
                    </a:cubicBezTo>
                    <a:cubicBezTo>
                      <a:pt x="947" y="225"/>
                      <a:pt x="947" y="224"/>
                      <a:pt x="947" y="226"/>
                    </a:cubicBezTo>
                    <a:cubicBezTo>
                      <a:pt x="949" y="226"/>
                      <a:pt x="949" y="226"/>
                      <a:pt x="949" y="226"/>
                    </a:cubicBezTo>
                    <a:cubicBezTo>
                      <a:pt x="949" y="229"/>
                      <a:pt x="951" y="229"/>
                      <a:pt x="952" y="232"/>
                    </a:cubicBezTo>
                    <a:cubicBezTo>
                      <a:pt x="952" y="232"/>
                      <a:pt x="953" y="232"/>
                      <a:pt x="953" y="232"/>
                    </a:cubicBezTo>
                    <a:cubicBezTo>
                      <a:pt x="953" y="233"/>
                      <a:pt x="953" y="232"/>
                      <a:pt x="953" y="233"/>
                    </a:cubicBezTo>
                    <a:cubicBezTo>
                      <a:pt x="953" y="233"/>
                      <a:pt x="953" y="233"/>
                      <a:pt x="953" y="233"/>
                    </a:cubicBezTo>
                    <a:cubicBezTo>
                      <a:pt x="952" y="233"/>
                      <a:pt x="952" y="233"/>
                      <a:pt x="952" y="233"/>
                    </a:cubicBezTo>
                    <a:cubicBezTo>
                      <a:pt x="952" y="234"/>
                      <a:pt x="952" y="234"/>
                      <a:pt x="952" y="234"/>
                    </a:cubicBezTo>
                    <a:cubicBezTo>
                      <a:pt x="952" y="235"/>
                      <a:pt x="952" y="235"/>
                      <a:pt x="952" y="235"/>
                    </a:cubicBezTo>
                    <a:cubicBezTo>
                      <a:pt x="952" y="235"/>
                      <a:pt x="952" y="235"/>
                      <a:pt x="951" y="235"/>
                    </a:cubicBezTo>
                    <a:cubicBezTo>
                      <a:pt x="951" y="238"/>
                      <a:pt x="951" y="238"/>
                      <a:pt x="951" y="238"/>
                    </a:cubicBezTo>
                    <a:cubicBezTo>
                      <a:pt x="951" y="238"/>
                      <a:pt x="952" y="238"/>
                      <a:pt x="952" y="238"/>
                    </a:cubicBezTo>
                    <a:cubicBezTo>
                      <a:pt x="952" y="239"/>
                      <a:pt x="952" y="240"/>
                      <a:pt x="952" y="241"/>
                    </a:cubicBezTo>
                    <a:cubicBezTo>
                      <a:pt x="952" y="241"/>
                      <a:pt x="952" y="241"/>
                      <a:pt x="952" y="241"/>
                    </a:cubicBezTo>
                    <a:cubicBezTo>
                      <a:pt x="952" y="241"/>
                      <a:pt x="952" y="241"/>
                      <a:pt x="952" y="241"/>
                    </a:cubicBezTo>
                    <a:cubicBezTo>
                      <a:pt x="953" y="241"/>
                      <a:pt x="953" y="241"/>
                      <a:pt x="953" y="241"/>
                    </a:cubicBezTo>
                    <a:cubicBezTo>
                      <a:pt x="953" y="241"/>
                      <a:pt x="953" y="241"/>
                      <a:pt x="953" y="241"/>
                    </a:cubicBezTo>
                    <a:cubicBezTo>
                      <a:pt x="953" y="241"/>
                      <a:pt x="953" y="241"/>
                      <a:pt x="953" y="241"/>
                    </a:cubicBezTo>
                    <a:cubicBezTo>
                      <a:pt x="953" y="241"/>
                      <a:pt x="953" y="241"/>
                      <a:pt x="953" y="241"/>
                    </a:cubicBezTo>
                    <a:cubicBezTo>
                      <a:pt x="955" y="241"/>
                      <a:pt x="957" y="241"/>
                      <a:pt x="958" y="240"/>
                    </a:cubicBezTo>
                    <a:cubicBezTo>
                      <a:pt x="960" y="239"/>
                      <a:pt x="958" y="239"/>
                      <a:pt x="958" y="237"/>
                    </a:cubicBezTo>
                    <a:cubicBezTo>
                      <a:pt x="959" y="237"/>
                      <a:pt x="959" y="237"/>
                      <a:pt x="959" y="237"/>
                    </a:cubicBezTo>
                    <a:cubicBezTo>
                      <a:pt x="959" y="237"/>
                      <a:pt x="959" y="236"/>
                      <a:pt x="959" y="236"/>
                    </a:cubicBezTo>
                    <a:cubicBezTo>
                      <a:pt x="961" y="236"/>
                      <a:pt x="961" y="236"/>
                      <a:pt x="961" y="236"/>
                    </a:cubicBezTo>
                    <a:cubicBezTo>
                      <a:pt x="961" y="235"/>
                      <a:pt x="961" y="235"/>
                      <a:pt x="961" y="235"/>
                    </a:cubicBezTo>
                    <a:cubicBezTo>
                      <a:pt x="961" y="235"/>
                      <a:pt x="962" y="234"/>
                      <a:pt x="963" y="234"/>
                    </a:cubicBezTo>
                    <a:cubicBezTo>
                      <a:pt x="963" y="235"/>
                      <a:pt x="963" y="235"/>
                      <a:pt x="963" y="235"/>
                    </a:cubicBezTo>
                    <a:cubicBezTo>
                      <a:pt x="965" y="235"/>
                      <a:pt x="966" y="235"/>
                      <a:pt x="968" y="234"/>
                    </a:cubicBezTo>
                    <a:cubicBezTo>
                      <a:pt x="968" y="233"/>
                      <a:pt x="968" y="233"/>
                      <a:pt x="968" y="233"/>
                    </a:cubicBezTo>
                    <a:cubicBezTo>
                      <a:pt x="968" y="233"/>
                      <a:pt x="968" y="233"/>
                      <a:pt x="968" y="233"/>
                    </a:cubicBezTo>
                    <a:cubicBezTo>
                      <a:pt x="968" y="234"/>
                      <a:pt x="968" y="234"/>
                      <a:pt x="968" y="234"/>
                    </a:cubicBezTo>
                    <a:cubicBezTo>
                      <a:pt x="969" y="234"/>
                      <a:pt x="969" y="234"/>
                      <a:pt x="969" y="234"/>
                    </a:cubicBezTo>
                    <a:cubicBezTo>
                      <a:pt x="970" y="233"/>
                      <a:pt x="970" y="232"/>
                      <a:pt x="971" y="231"/>
                    </a:cubicBezTo>
                    <a:cubicBezTo>
                      <a:pt x="971" y="230"/>
                      <a:pt x="971" y="230"/>
                      <a:pt x="971" y="230"/>
                    </a:cubicBezTo>
                    <a:cubicBezTo>
                      <a:pt x="970" y="231"/>
                      <a:pt x="970" y="231"/>
                      <a:pt x="969" y="232"/>
                    </a:cubicBezTo>
                    <a:cubicBezTo>
                      <a:pt x="969" y="232"/>
                      <a:pt x="969" y="232"/>
                      <a:pt x="969" y="232"/>
                    </a:cubicBezTo>
                    <a:cubicBezTo>
                      <a:pt x="969" y="232"/>
                      <a:pt x="969" y="232"/>
                      <a:pt x="969" y="232"/>
                    </a:cubicBezTo>
                    <a:cubicBezTo>
                      <a:pt x="969" y="231"/>
                      <a:pt x="969" y="231"/>
                      <a:pt x="969" y="230"/>
                    </a:cubicBezTo>
                    <a:cubicBezTo>
                      <a:pt x="969" y="230"/>
                      <a:pt x="969" y="230"/>
                      <a:pt x="969" y="230"/>
                    </a:cubicBezTo>
                    <a:cubicBezTo>
                      <a:pt x="969" y="227"/>
                      <a:pt x="969" y="227"/>
                      <a:pt x="969" y="227"/>
                    </a:cubicBezTo>
                    <a:cubicBezTo>
                      <a:pt x="970" y="227"/>
                      <a:pt x="970" y="227"/>
                      <a:pt x="970" y="227"/>
                    </a:cubicBezTo>
                    <a:cubicBezTo>
                      <a:pt x="970" y="227"/>
                      <a:pt x="970" y="226"/>
                      <a:pt x="970" y="226"/>
                    </a:cubicBezTo>
                    <a:cubicBezTo>
                      <a:pt x="971" y="226"/>
                      <a:pt x="971" y="226"/>
                      <a:pt x="971" y="226"/>
                    </a:cubicBezTo>
                    <a:cubicBezTo>
                      <a:pt x="970" y="225"/>
                      <a:pt x="970" y="225"/>
                      <a:pt x="970" y="224"/>
                    </a:cubicBezTo>
                    <a:cubicBezTo>
                      <a:pt x="970" y="224"/>
                      <a:pt x="971" y="224"/>
                      <a:pt x="971" y="224"/>
                    </a:cubicBezTo>
                    <a:cubicBezTo>
                      <a:pt x="971" y="222"/>
                      <a:pt x="971" y="222"/>
                      <a:pt x="971" y="222"/>
                    </a:cubicBezTo>
                    <a:cubicBezTo>
                      <a:pt x="971" y="220"/>
                      <a:pt x="971" y="220"/>
                      <a:pt x="971" y="218"/>
                    </a:cubicBezTo>
                    <a:cubicBezTo>
                      <a:pt x="971" y="218"/>
                      <a:pt x="971" y="218"/>
                      <a:pt x="972" y="218"/>
                    </a:cubicBezTo>
                    <a:cubicBezTo>
                      <a:pt x="972" y="218"/>
                      <a:pt x="972" y="218"/>
                      <a:pt x="972" y="218"/>
                    </a:cubicBezTo>
                    <a:cubicBezTo>
                      <a:pt x="972" y="218"/>
                      <a:pt x="972" y="218"/>
                      <a:pt x="972" y="218"/>
                    </a:cubicBezTo>
                    <a:cubicBezTo>
                      <a:pt x="971" y="217"/>
                      <a:pt x="971" y="218"/>
                      <a:pt x="970" y="217"/>
                    </a:cubicBezTo>
                    <a:cubicBezTo>
                      <a:pt x="970" y="217"/>
                      <a:pt x="970" y="217"/>
                      <a:pt x="970" y="217"/>
                    </a:cubicBezTo>
                    <a:cubicBezTo>
                      <a:pt x="969" y="217"/>
                      <a:pt x="969" y="217"/>
                      <a:pt x="969" y="217"/>
                    </a:cubicBezTo>
                    <a:cubicBezTo>
                      <a:pt x="969" y="216"/>
                      <a:pt x="969" y="216"/>
                      <a:pt x="969" y="216"/>
                    </a:cubicBezTo>
                    <a:cubicBezTo>
                      <a:pt x="970" y="216"/>
                      <a:pt x="972" y="217"/>
                      <a:pt x="973" y="216"/>
                    </a:cubicBezTo>
                    <a:cubicBezTo>
                      <a:pt x="973" y="216"/>
                      <a:pt x="973" y="216"/>
                      <a:pt x="973" y="216"/>
                    </a:cubicBezTo>
                    <a:cubicBezTo>
                      <a:pt x="975" y="216"/>
                      <a:pt x="975" y="216"/>
                      <a:pt x="975" y="216"/>
                    </a:cubicBezTo>
                    <a:cubicBezTo>
                      <a:pt x="975" y="215"/>
                      <a:pt x="975" y="215"/>
                      <a:pt x="975" y="215"/>
                    </a:cubicBezTo>
                    <a:cubicBezTo>
                      <a:pt x="976" y="215"/>
                      <a:pt x="976" y="215"/>
                      <a:pt x="976" y="215"/>
                    </a:cubicBezTo>
                    <a:cubicBezTo>
                      <a:pt x="976" y="216"/>
                      <a:pt x="976" y="216"/>
                      <a:pt x="976" y="216"/>
                    </a:cubicBezTo>
                    <a:cubicBezTo>
                      <a:pt x="976" y="216"/>
                      <a:pt x="976" y="216"/>
                      <a:pt x="976" y="216"/>
                    </a:cubicBezTo>
                    <a:cubicBezTo>
                      <a:pt x="977" y="216"/>
                      <a:pt x="977" y="216"/>
                      <a:pt x="977" y="215"/>
                    </a:cubicBezTo>
                    <a:cubicBezTo>
                      <a:pt x="978" y="215"/>
                      <a:pt x="979" y="215"/>
                      <a:pt x="979" y="215"/>
                    </a:cubicBezTo>
                    <a:cubicBezTo>
                      <a:pt x="979" y="214"/>
                      <a:pt x="979" y="214"/>
                      <a:pt x="979" y="214"/>
                    </a:cubicBezTo>
                    <a:cubicBezTo>
                      <a:pt x="980" y="214"/>
                      <a:pt x="980" y="214"/>
                      <a:pt x="980" y="214"/>
                    </a:cubicBezTo>
                    <a:cubicBezTo>
                      <a:pt x="980" y="213"/>
                      <a:pt x="980" y="213"/>
                      <a:pt x="980" y="213"/>
                    </a:cubicBezTo>
                    <a:cubicBezTo>
                      <a:pt x="980" y="213"/>
                      <a:pt x="980" y="213"/>
                      <a:pt x="980" y="213"/>
                    </a:cubicBezTo>
                    <a:cubicBezTo>
                      <a:pt x="980" y="213"/>
                      <a:pt x="980" y="213"/>
                      <a:pt x="980" y="213"/>
                    </a:cubicBezTo>
                    <a:cubicBezTo>
                      <a:pt x="981" y="213"/>
                      <a:pt x="981" y="213"/>
                      <a:pt x="981" y="213"/>
                    </a:cubicBezTo>
                    <a:cubicBezTo>
                      <a:pt x="981" y="212"/>
                      <a:pt x="981" y="213"/>
                      <a:pt x="981" y="212"/>
                    </a:cubicBezTo>
                    <a:cubicBezTo>
                      <a:pt x="981" y="212"/>
                      <a:pt x="981" y="212"/>
                      <a:pt x="981" y="212"/>
                    </a:cubicBezTo>
                    <a:cubicBezTo>
                      <a:pt x="979" y="212"/>
                      <a:pt x="979" y="212"/>
                      <a:pt x="979" y="212"/>
                    </a:cubicBezTo>
                    <a:cubicBezTo>
                      <a:pt x="979" y="212"/>
                      <a:pt x="979" y="212"/>
                      <a:pt x="979" y="212"/>
                    </a:cubicBezTo>
                    <a:cubicBezTo>
                      <a:pt x="980" y="211"/>
                      <a:pt x="981" y="211"/>
                      <a:pt x="982" y="210"/>
                    </a:cubicBezTo>
                    <a:cubicBezTo>
                      <a:pt x="982" y="210"/>
                      <a:pt x="982" y="209"/>
                      <a:pt x="982" y="208"/>
                    </a:cubicBezTo>
                    <a:cubicBezTo>
                      <a:pt x="982" y="208"/>
                      <a:pt x="982" y="208"/>
                      <a:pt x="981" y="208"/>
                    </a:cubicBezTo>
                    <a:cubicBezTo>
                      <a:pt x="981" y="206"/>
                      <a:pt x="981" y="206"/>
                      <a:pt x="981" y="206"/>
                    </a:cubicBezTo>
                    <a:cubicBezTo>
                      <a:pt x="981" y="206"/>
                      <a:pt x="980" y="206"/>
                      <a:pt x="980" y="206"/>
                    </a:cubicBezTo>
                    <a:cubicBezTo>
                      <a:pt x="979" y="205"/>
                      <a:pt x="979" y="205"/>
                      <a:pt x="979" y="205"/>
                    </a:cubicBezTo>
                    <a:cubicBezTo>
                      <a:pt x="980" y="204"/>
                      <a:pt x="980" y="204"/>
                      <a:pt x="980" y="204"/>
                    </a:cubicBezTo>
                    <a:cubicBezTo>
                      <a:pt x="979" y="204"/>
                      <a:pt x="979" y="204"/>
                      <a:pt x="979" y="204"/>
                    </a:cubicBezTo>
                    <a:cubicBezTo>
                      <a:pt x="978" y="204"/>
                      <a:pt x="978" y="204"/>
                      <a:pt x="978" y="204"/>
                    </a:cubicBezTo>
                    <a:cubicBezTo>
                      <a:pt x="978" y="204"/>
                      <a:pt x="978" y="204"/>
                      <a:pt x="978" y="204"/>
                    </a:cubicBezTo>
                    <a:cubicBezTo>
                      <a:pt x="977" y="203"/>
                      <a:pt x="978" y="203"/>
                      <a:pt x="976" y="202"/>
                    </a:cubicBezTo>
                    <a:cubicBezTo>
                      <a:pt x="976" y="203"/>
                      <a:pt x="976" y="203"/>
                      <a:pt x="976" y="203"/>
                    </a:cubicBezTo>
                    <a:cubicBezTo>
                      <a:pt x="976" y="203"/>
                      <a:pt x="976" y="203"/>
                      <a:pt x="976" y="203"/>
                    </a:cubicBezTo>
                    <a:cubicBezTo>
                      <a:pt x="975" y="203"/>
                      <a:pt x="975" y="203"/>
                      <a:pt x="974" y="203"/>
                    </a:cubicBezTo>
                    <a:cubicBezTo>
                      <a:pt x="974" y="203"/>
                      <a:pt x="974" y="203"/>
                      <a:pt x="974" y="203"/>
                    </a:cubicBezTo>
                    <a:cubicBezTo>
                      <a:pt x="974" y="203"/>
                      <a:pt x="974" y="203"/>
                      <a:pt x="974" y="203"/>
                    </a:cubicBezTo>
                    <a:cubicBezTo>
                      <a:pt x="974" y="202"/>
                      <a:pt x="974" y="201"/>
                      <a:pt x="973" y="201"/>
                    </a:cubicBezTo>
                    <a:cubicBezTo>
                      <a:pt x="974" y="201"/>
                      <a:pt x="974" y="201"/>
                      <a:pt x="974" y="201"/>
                    </a:cubicBezTo>
                    <a:cubicBezTo>
                      <a:pt x="974" y="201"/>
                      <a:pt x="974" y="200"/>
                      <a:pt x="974" y="200"/>
                    </a:cubicBezTo>
                    <a:cubicBezTo>
                      <a:pt x="974" y="200"/>
                      <a:pt x="974" y="200"/>
                      <a:pt x="973" y="200"/>
                    </a:cubicBezTo>
                    <a:cubicBezTo>
                      <a:pt x="974" y="199"/>
                      <a:pt x="974" y="198"/>
                      <a:pt x="974" y="197"/>
                    </a:cubicBezTo>
                    <a:cubicBezTo>
                      <a:pt x="974" y="197"/>
                      <a:pt x="973" y="197"/>
                      <a:pt x="973" y="197"/>
                    </a:cubicBezTo>
                    <a:cubicBezTo>
                      <a:pt x="973" y="196"/>
                      <a:pt x="973" y="196"/>
                      <a:pt x="973" y="196"/>
                    </a:cubicBezTo>
                    <a:cubicBezTo>
                      <a:pt x="973" y="196"/>
                      <a:pt x="973" y="196"/>
                      <a:pt x="973" y="196"/>
                    </a:cubicBezTo>
                    <a:cubicBezTo>
                      <a:pt x="973" y="196"/>
                      <a:pt x="973" y="196"/>
                      <a:pt x="973" y="196"/>
                    </a:cubicBezTo>
                    <a:cubicBezTo>
                      <a:pt x="973" y="194"/>
                      <a:pt x="973" y="194"/>
                      <a:pt x="973" y="194"/>
                    </a:cubicBezTo>
                    <a:cubicBezTo>
                      <a:pt x="974" y="194"/>
                      <a:pt x="973" y="194"/>
                      <a:pt x="974" y="194"/>
                    </a:cubicBezTo>
                    <a:cubicBezTo>
                      <a:pt x="974" y="194"/>
                      <a:pt x="974" y="194"/>
                      <a:pt x="974" y="194"/>
                    </a:cubicBezTo>
                    <a:cubicBezTo>
                      <a:pt x="974" y="194"/>
                      <a:pt x="973" y="193"/>
                      <a:pt x="974" y="192"/>
                    </a:cubicBezTo>
                    <a:cubicBezTo>
                      <a:pt x="974" y="192"/>
                      <a:pt x="974" y="192"/>
                      <a:pt x="974" y="192"/>
                    </a:cubicBezTo>
                    <a:cubicBezTo>
                      <a:pt x="974" y="191"/>
                      <a:pt x="974" y="191"/>
                      <a:pt x="974" y="191"/>
                    </a:cubicBezTo>
                    <a:cubicBezTo>
                      <a:pt x="975" y="191"/>
                      <a:pt x="975" y="191"/>
                      <a:pt x="975" y="191"/>
                    </a:cubicBezTo>
                    <a:cubicBezTo>
                      <a:pt x="975" y="190"/>
                      <a:pt x="974" y="188"/>
                      <a:pt x="974" y="188"/>
                    </a:cubicBezTo>
                    <a:cubicBezTo>
                      <a:pt x="974" y="187"/>
                      <a:pt x="974" y="187"/>
                      <a:pt x="974" y="187"/>
                    </a:cubicBezTo>
                    <a:cubicBezTo>
                      <a:pt x="974" y="187"/>
                      <a:pt x="974" y="187"/>
                      <a:pt x="974" y="187"/>
                    </a:cubicBezTo>
                    <a:cubicBezTo>
                      <a:pt x="974" y="187"/>
                      <a:pt x="975" y="187"/>
                      <a:pt x="975" y="187"/>
                    </a:cubicBezTo>
                    <a:cubicBezTo>
                      <a:pt x="975" y="187"/>
                      <a:pt x="975" y="187"/>
                      <a:pt x="975" y="187"/>
                    </a:cubicBezTo>
                    <a:cubicBezTo>
                      <a:pt x="976" y="186"/>
                      <a:pt x="976" y="186"/>
                      <a:pt x="977" y="186"/>
                    </a:cubicBezTo>
                    <a:cubicBezTo>
                      <a:pt x="977" y="185"/>
                      <a:pt x="978" y="185"/>
                      <a:pt x="978" y="184"/>
                    </a:cubicBezTo>
                    <a:cubicBezTo>
                      <a:pt x="977" y="184"/>
                      <a:pt x="977" y="184"/>
                      <a:pt x="977" y="184"/>
                    </a:cubicBezTo>
                    <a:cubicBezTo>
                      <a:pt x="977" y="184"/>
                      <a:pt x="977" y="184"/>
                      <a:pt x="977" y="184"/>
                    </a:cubicBezTo>
                    <a:cubicBezTo>
                      <a:pt x="979" y="184"/>
                      <a:pt x="979" y="183"/>
                      <a:pt x="980" y="183"/>
                    </a:cubicBezTo>
                    <a:cubicBezTo>
                      <a:pt x="980" y="182"/>
                      <a:pt x="980" y="182"/>
                      <a:pt x="980" y="182"/>
                    </a:cubicBezTo>
                    <a:cubicBezTo>
                      <a:pt x="980" y="182"/>
                      <a:pt x="980" y="182"/>
                      <a:pt x="980" y="182"/>
                    </a:cubicBezTo>
                    <a:cubicBezTo>
                      <a:pt x="980" y="182"/>
                      <a:pt x="980" y="182"/>
                      <a:pt x="980" y="182"/>
                    </a:cubicBezTo>
                    <a:cubicBezTo>
                      <a:pt x="980" y="182"/>
                      <a:pt x="980" y="182"/>
                      <a:pt x="980" y="182"/>
                    </a:cubicBezTo>
                    <a:cubicBezTo>
                      <a:pt x="980" y="182"/>
                      <a:pt x="980" y="182"/>
                      <a:pt x="980" y="181"/>
                    </a:cubicBezTo>
                    <a:cubicBezTo>
                      <a:pt x="980" y="181"/>
                      <a:pt x="980" y="181"/>
                      <a:pt x="980" y="181"/>
                    </a:cubicBezTo>
                    <a:cubicBezTo>
                      <a:pt x="980" y="181"/>
                      <a:pt x="981" y="181"/>
                      <a:pt x="981" y="180"/>
                    </a:cubicBezTo>
                    <a:cubicBezTo>
                      <a:pt x="982" y="180"/>
                      <a:pt x="982" y="180"/>
                      <a:pt x="983" y="180"/>
                    </a:cubicBezTo>
                    <a:cubicBezTo>
                      <a:pt x="983" y="180"/>
                      <a:pt x="983" y="180"/>
                      <a:pt x="983" y="180"/>
                    </a:cubicBezTo>
                    <a:cubicBezTo>
                      <a:pt x="983" y="179"/>
                      <a:pt x="983" y="179"/>
                      <a:pt x="984" y="179"/>
                    </a:cubicBezTo>
                    <a:cubicBezTo>
                      <a:pt x="984" y="179"/>
                      <a:pt x="984" y="179"/>
                      <a:pt x="984" y="179"/>
                    </a:cubicBezTo>
                    <a:cubicBezTo>
                      <a:pt x="984" y="179"/>
                      <a:pt x="984" y="179"/>
                      <a:pt x="985" y="179"/>
                    </a:cubicBezTo>
                    <a:cubicBezTo>
                      <a:pt x="985" y="179"/>
                      <a:pt x="985" y="178"/>
                      <a:pt x="986" y="178"/>
                    </a:cubicBezTo>
                    <a:cubicBezTo>
                      <a:pt x="986" y="178"/>
                      <a:pt x="987" y="178"/>
                      <a:pt x="988" y="177"/>
                    </a:cubicBezTo>
                    <a:cubicBezTo>
                      <a:pt x="988" y="178"/>
                      <a:pt x="988" y="178"/>
                      <a:pt x="988" y="178"/>
                    </a:cubicBezTo>
                    <a:cubicBezTo>
                      <a:pt x="988" y="178"/>
                      <a:pt x="988" y="178"/>
                      <a:pt x="988" y="178"/>
                    </a:cubicBezTo>
                    <a:cubicBezTo>
                      <a:pt x="988" y="178"/>
                      <a:pt x="988" y="177"/>
                      <a:pt x="988" y="177"/>
                    </a:cubicBezTo>
                    <a:cubicBezTo>
                      <a:pt x="989" y="177"/>
                      <a:pt x="989" y="177"/>
                      <a:pt x="989" y="177"/>
                    </a:cubicBezTo>
                    <a:cubicBezTo>
                      <a:pt x="991" y="176"/>
                      <a:pt x="990" y="174"/>
                      <a:pt x="992" y="174"/>
                    </a:cubicBezTo>
                    <a:cubicBezTo>
                      <a:pt x="992" y="173"/>
                      <a:pt x="993" y="173"/>
                      <a:pt x="993" y="172"/>
                    </a:cubicBezTo>
                    <a:cubicBezTo>
                      <a:pt x="992" y="172"/>
                      <a:pt x="992" y="172"/>
                      <a:pt x="992" y="172"/>
                    </a:cubicBezTo>
                    <a:cubicBezTo>
                      <a:pt x="992" y="172"/>
                      <a:pt x="992" y="172"/>
                      <a:pt x="992" y="172"/>
                    </a:cubicBezTo>
                    <a:cubicBezTo>
                      <a:pt x="992" y="172"/>
                      <a:pt x="992" y="171"/>
                      <a:pt x="992" y="171"/>
                    </a:cubicBezTo>
                    <a:cubicBezTo>
                      <a:pt x="992" y="170"/>
                      <a:pt x="991" y="170"/>
                      <a:pt x="991" y="170"/>
                    </a:cubicBezTo>
                    <a:cubicBezTo>
                      <a:pt x="992" y="170"/>
                      <a:pt x="992" y="170"/>
                      <a:pt x="992" y="170"/>
                    </a:cubicBezTo>
                    <a:cubicBezTo>
                      <a:pt x="991" y="169"/>
                      <a:pt x="991" y="169"/>
                      <a:pt x="991" y="168"/>
                    </a:cubicBezTo>
                    <a:cubicBezTo>
                      <a:pt x="992" y="168"/>
                      <a:pt x="992" y="167"/>
                      <a:pt x="993" y="166"/>
                    </a:cubicBezTo>
                    <a:cubicBezTo>
                      <a:pt x="993" y="166"/>
                      <a:pt x="993" y="166"/>
                      <a:pt x="993" y="166"/>
                    </a:cubicBezTo>
                    <a:cubicBezTo>
                      <a:pt x="993" y="166"/>
                      <a:pt x="993" y="166"/>
                      <a:pt x="993" y="165"/>
                    </a:cubicBezTo>
                    <a:cubicBezTo>
                      <a:pt x="993" y="165"/>
                      <a:pt x="993" y="165"/>
                      <a:pt x="993" y="165"/>
                    </a:cubicBezTo>
                    <a:cubicBezTo>
                      <a:pt x="994" y="165"/>
                      <a:pt x="994" y="165"/>
                      <a:pt x="994" y="165"/>
                    </a:cubicBezTo>
                    <a:cubicBezTo>
                      <a:pt x="994" y="164"/>
                      <a:pt x="994" y="164"/>
                      <a:pt x="993" y="164"/>
                    </a:cubicBezTo>
                    <a:cubicBezTo>
                      <a:pt x="994" y="164"/>
                      <a:pt x="994" y="163"/>
                      <a:pt x="995" y="163"/>
                    </a:cubicBezTo>
                    <a:cubicBezTo>
                      <a:pt x="995" y="163"/>
                      <a:pt x="995" y="164"/>
                      <a:pt x="995" y="164"/>
                    </a:cubicBezTo>
                    <a:cubicBezTo>
                      <a:pt x="995" y="163"/>
                      <a:pt x="995" y="163"/>
                      <a:pt x="995" y="163"/>
                    </a:cubicBezTo>
                    <a:cubicBezTo>
                      <a:pt x="996" y="163"/>
                      <a:pt x="996" y="163"/>
                      <a:pt x="997" y="162"/>
                    </a:cubicBezTo>
                    <a:cubicBezTo>
                      <a:pt x="997" y="162"/>
                      <a:pt x="997" y="162"/>
                      <a:pt x="997" y="162"/>
                    </a:cubicBezTo>
                    <a:cubicBezTo>
                      <a:pt x="997" y="162"/>
                      <a:pt x="997" y="161"/>
                      <a:pt x="997" y="161"/>
                    </a:cubicBezTo>
                    <a:cubicBezTo>
                      <a:pt x="997" y="161"/>
                      <a:pt x="997" y="161"/>
                      <a:pt x="997" y="161"/>
                    </a:cubicBezTo>
                    <a:cubicBezTo>
                      <a:pt x="997" y="160"/>
                      <a:pt x="997" y="160"/>
                      <a:pt x="997" y="160"/>
                    </a:cubicBezTo>
                    <a:cubicBezTo>
                      <a:pt x="998" y="160"/>
                      <a:pt x="998" y="161"/>
                      <a:pt x="999" y="161"/>
                    </a:cubicBezTo>
                    <a:cubicBezTo>
                      <a:pt x="999" y="161"/>
                      <a:pt x="999" y="160"/>
                      <a:pt x="1000" y="160"/>
                    </a:cubicBezTo>
                    <a:cubicBezTo>
                      <a:pt x="1000" y="160"/>
                      <a:pt x="1000" y="160"/>
                      <a:pt x="1000" y="160"/>
                    </a:cubicBezTo>
                    <a:cubicBezTo>
                      <a:pt x="1000" y="160"/>
                      <a:pt x="1000" y="161"/>
                      <a:pt x="1000" y="161"/>
                    </a:cubicBezTo>
                    <a:cubicBezTo>
                      <a:pt x="1000" y="161"/>
                      <a:pt x="1000" y="161"/>
                      <a:pt x="1000" y="161"/>
                    </a:cubicBezTo>
                    <a:cubicBezTo>
                      <a:pt x="1001" y="161"/>
                      <a:pt x="1001" y="161"/>
                      <a:pt x="1001" y="161"/>
                    </a:cubicBezTo>
                    <a:cubicBezTo>
                      <a:pt x="1001" y="161"/>
                      <a:pt x="1001" y="161"/>
                      <a:pt x="1001" y="160"/>
                    </a:cubicBezTo>
                    <a:cubicBezTo>
                      <a:pt x="1003" y="161"/>
                      <a:pt x="1005" y="161"/>
                      <a:pt x="1007" y="161"/>
                    </a:cubicBezTo>
                    <a:cubicBezTo>
                      <a:pt x="1008" y="161"/>
                      <a:pt x="1008" y="161"/>
                      <a:pt x="1008" y="161"/>
                    </a:cubicBezTo>
                    <a:cubicBezTo>
                      <a:pt x="1008" y="162"/>
                      <a:pt x="1008" y="162"/>
                      <a:pt x="1008" y="162"/>
                    </a:cubicBezTo>
                    <a:cubicBezTo>
                      <a:pt x="1008" y="162"/>
                      <a:pt x="1009" y="162"/>
                      <a:pt x="1009" y="162"/>
                    </a:cubicBezTo>
                    <a:cubicBezTo>
                      <a:pt x="1010" y="162"/>
                      <a:pt x="1010" y="162"/>
                      <a:pt x="1010" y="163"/>
                    </a:cubicBezTo>
                    <a:cubicBezTo>
                      <a:pt x="1010" y="163"/>
                      <a:pt x="1010" y="163"/>
                      <a:pt x="1010" y="163"/>
                    </a:cubicBezTo>
                    <a:cubicBezTo>
                      <a:pt x="1010" y="163"/>
                      <a:pt x="1010" y="164"/>
                      <a:pt x="1009" y="164"/>
                    </a:cubicBezTo>
                    <a:cubicBezTo>
                      <a:pt x="1010" y="164"/>
                      <a:pt x="1010" y="164"/>
                      <a:pt x="1010" y="164"/>
                    </a:cubicBezTo>
                    <a:cubicBezTo>
                      <a:pt x="1010" y="165"/>
                      <a:pt x="1009" y="165"/>
                      <a:pt x="1009" y="165"/>
                    </a:cubicBezTo>
                    <a:cubicBezTo>
                      <a:pt x="1010" y="166"/>
                      <a:pt x="1010" y="166"/>
                      <a:pt x="1011" y="166"/>
                    </a:cubicBezTo>
                    <a:cubicBezTo>
                      <a:pt x="1011" y="166"/>
                      <a:pt x="1011" y="166"/>
                      <a:pt x="1011" y="166"/>
                    </a:cubicBezTo>
                    <a:cubicBezTo>
                      <a:pt x="1010" y="167"/>
                      <a:pt x="1010" y="167"/>
                      <a:pt x="1010" y="168"/>
                    </a:cubicBezTo>
                    <a:cubicBezTo>
                      <a:pt x="1010" y="168"/>
                      <a:pt x="1010" y="168"/>
                      <a:pt x="1010" y="168"/>
                    </a:cubicBezTo>
                    <a:cubicBezTo>
                      <a:pt x="1010" y="168"/>
                      <a:pt x="1010" y="168"/>
                      <a:pt x="1010" y="168"/>
                    </a:cubicBezTo>
                    <a:cubicBezTo>
                      <a:pt x="1010" y="168"/>
                      <a:pt x="1010" y="168"/>
                      <a:pt x="1010" y="168"/>
                    </a:cubicBezTo>
                    <a:cubicBezTo>
                      <a:pt x="1010" y="169"/>
                      <a:pt x="1010" y="169"/>
                      <a:pt x="1010" y="169"/>
                    </a:cubicBezTo>
                    <a:cubicBezTo>
                      <a:pt x="1009" y="169"/>
                      <a:pt x="1009" y="169"/>
                      <a:pt x="1009" y="169"/>
                    </a:cubicBezTo>
                    <a:cubicBezTo>
                      <a:pt x="1009" y="169"/>
                      <a:pt x="1009" y="169"/>
                      <a:pt x="1009" y="169"/>
                    </a:cubicBezTo>
                    <a:cubicBezTo>
                      <a:pt x="1008" y="169"/>
                      <a:pt x="1008" y="169"/>
                      <a:pt x="1007" y="169"/>
                    </a:cubicBezTo>
                    <a:cubicBezTo>
                      <a:pt x="1006" y="173"/>
                      <a:pt x="1006" y="173"/>
                      <a:pt x="1006" y="173"/>
                    </a:cubicBezTo>
                    <a:cubicBezTo>
                      <a:pt x="1004" y="174"/>
                      <a:pt x="1005" y="173"/>
                      <a:pt x="1005" y="174"/>
                    </a:cubicBezTo>
                    <a:cubicBezTo>
                      <a:pt x="1004" y="175"/>
                      <a:pt x="1004" y="175"/>
                      <a:pt x="1004" y="175"/>
                    </a:cubicBezTo>
                    <a:cubicBezTo>
                      <a:pt x="1004" y="175"/>
                      <a:pt x="1004" y="175"/>
                      <a:pt x="1004" y="175"/>
                    </a:cubicBezTo>
                    <a:cubicBezTo>
                      <a:pt x="1004" y="175"/>
                      <a:pt x="1004" y="175"/>
                      <a:pt x="1004" y="175"/>
                    </a:cubicBezTo>
                    <a:cubicBezTo>
                      <a:pt x="1004" y="176"/>
                      <a:pt x="1004" y="176"/>
                      <a:pt x="1004" y="176"/>
                    </a:cubicBezTo>
                    <a:cubicBezTo>
                      <a:pt x="1003" y="177"/>
                      <a:pt x="1003" y="177"/>
                      <a:pt x="1003" y="177"/>
                    </a:cubicBezTo>
                    <a:cubicBezTo>
                      <a:pt x="1003" y="177"/>
                      <a:pt x="1003" y="177"/>
                      <a:pt x="1003" y="177"/>
                    </a:cubicBezTo>
                    <a:cubicBezTo>
                      <a:pt x="1002" y="177"/>
                      <a:pt x="1002" y="177"/>
                      <a:pt x="1002" y="177"/>
                    </a:cubicBezTo>
                    <a:cubicBezTo>
                      <a:pt x="1002" y="177"/>
                      <a:pt x="1002" y="178"/>
                      <a:pt x="1002" y="178"/>
                    </a:cubicBezTo>
                    <a:cubicBezTo>
                      <a:pt x="1001" y="178"/>
                      <a:pt x="1001" y="178"/>
                      <a:pt x="1001" y="178"/>
                    </a:cubicBezTo>
                    <a:cubicBezTo>
                      <a:pt x="1000" y="179"/>
                      <a:pt x="1000" y="179"/>
                      <a:pt x="999" y="180"/>
                    </a:cubicBezTo>
                    <a:cubicBezTo>
                      <a:pt x="998" y="180"/>
                      <a:pt x="998" y="180"/>
                      <a:pt x="998" y="180"/>
                    </a:cubicBezTo>
                    <a:cubicBezTo>
                      <a:pt x="998" y="181"/>
                      <a:pt x="998" y="181"/>
                      <a:pt x="998" y="181"/>
                    </a:cubicBezTo>
                    <a:cubicBezTo>
                      <a:pt x="997" y="181"/>
                      <a:pt x="996" y="181"/>
                      <a:pt x="996" y="182"/>
                    </a:cubicBezTo>
                    <a:cubicBezTo>
                      <a:pt x="996" y="183"/>
                      <a:pt x="996" y="183"/>
                      <a:pt x="996" y="183"/>
                    </a:cubicBezTo>
                    <a:cubicBezTo>
                      <a:pt x="996" y="183"/>
                      <a:pt x="994" y="185"/>
                      <a:pt x="993" y="185"/>
                    </a:cubicBezTo>
                    <a:cubicBezTo>
                      <a:pt x="993" y="186"/>
                      <a:pt x="993" y="186"/>
                      <a:pt x="994" y="187"/>
                    </a:cubicBezTo>
                    <a:cubicBezTo>
                      <a:pt x="994" y="187"/>
                      <a:pt x="995" y="187"/>
                      <a:pt x="995" y="187"/>
                    </a:cubicBezTo>
                    <a:cubicBezTo>
                      <a:pt x="995" y="188"/>
                      <a:pt x="995" y="188"/>
                      <a:pt x="995" y="189"/>
                    </a:cubicBezTo>
                    <a:cubicBezTo>
                      <a:pt x="995" y="189"/>
                      <a:pt x="995" y="189"/>
                      <a:pt x="995" y="189"/>
                    </a:cubicBezTo>
                    <a:cubicBezTo>
                      <a:pt x="995" y="190"/>
                      <a:pt x="995" y="191"/>
                      <a:pt x="996" y="191"/>
                    </a:cubicBezTo>
                    <a:cubicBezTo>
                      <a:pt x="996" y="191"/>
                      <a:pt x="996" y="191"/>
                      <a:pt x="996" y="191"/>
                    </a:cubicBezTo>
                    <a:cubicBezTo>
                      <a:pt x="996" y="192"/>
                      <a:pt x="996" y="193"/>
                      <a:pt x="995" y="193"/>
                    </a:cubicBezTo>
                    <a:cubicBezTo>
                      <a:pt x="995" y="193"/>
                      <a:pt x="995" y="193"/>
                      <a:pt x="995" y="193"/>
                    </a:cubicBezTo>
                    <a:cubicBezTo>
                      <a:pt x="995" y="194"/>
                      <a:pt x="995" y="194"/>
                      <a:pt x="995" y="195"/>
                    </a:cubicBezTo>
                    <a:cubicBezTo>
                      <a:pt x="995" y="195"/>
                      <a:pt x="995" y="195"/>
                      <a:pt x="995" y="195"/>
                    </a:cubicBezTo>
                    <a:cubicBezTo>
                      <a:pt x="995" y="197"/>
                      <a:pt x="995" y="197"/>
                      <a:pt x="995" y="197"/>
                    </a:cubicBezTo>
                    <a:cubicBezTo>
                      <a:pt x="995" y="197"/>
                      <a:pt x="995" y="197"/>
                      <a:pt x="995" y="197"/>
                    </a:cubicBezTo>
                    <a:cubicBezTo>
                      <a:pt x="995" y="197"/>
                      <a:pt x="995" y="197"/>
                      <a:pt x="995" y="197"/>
                    </a:cubicBezTo>
                    <a:cubicBezTo>
                      <a:pt x="995" y="197"/>
                      <a:pt x="995" y="197"/>
                      <a:pt x="995" y="197"/>
                    </a:cubicBezTo>
                    <a:cubicBezTo>
                      <a:pt x="995" y="198"/>
                      <a:pt x="995" y="198"/>
                      <a:pt x="995" y="198"/>
                    </a:cubicBezTo>
                    <a:cubicBezTo>
                      <a:pt x="996" y="198"/>
                      <a:pt x="996" y="198"/>
                      <a:pt x="997" y="198"/>
                    </a:cubicBezTo>
                    <a:cubicBezTo>
                      <a:pt x="997" y="199"/>
                      <a:pt x="997" y="200"/>
                      <a:pt x="997" y="201"/>
                    </a:cubicBezTo>
                    <a:cubicBezTo>
                      <a:pt x="998" y="201"/>
                      <a:pt x="998" y="201"/>
                      <a:pt x="998" y="201"/>
                    </a:cubicBezTo>
                    <a:cubicBezTo>
                      <a:pt x="998" y="200"/>
                      <a:pt x="998" y="201"/>
                      <a:pt x="997" y="200"/>
                    </a:cubicBezTo>
                    <a:cubicBezTo>
                      <a:pt x="997" y="199"/>
                      <a:pt x="997" y="199"/>
                      <a:pt x="997" y="199"/>
                    </a:cubicBezTo>
                    <a:cubicBezTo>
                      <a:pt x="999" y="200"/>
                      <a:pt x="1000" y="200"/>
                      <a:pt x="1001" y="201"/>
                    </a:cubicBezTo>
                    <a:cubicBezTo>
                      <a:pt x="1001" y="202"/>
                      <a:pt x="1001" y="202"/>
                      <a:pt x="1001" y="202"/>
                    </a:cubicBezTo>
                    <a:cubicBezTo>
                      <a:pt x="1001" y="202"/>
                      <a:pt x="1002" y="202"/>
                      <a:pt x="1003" y="202"/>
                    </a:cubicBezTo>
                    <a:cubicBezTo>
                      <a:pt x="1003" y="203"/>
                      <a:pt x="1003" y="203"/>
                      <a:pt x="1003" y="203"/>
                    </a:cubicBezTo>
                    <a:cubicBezTo>
                      <a:pt x="1001" y="203"/>
                      <a:pt x="1000" y="203"/>
                      <a:pt x="999" y="203"/>
                    </a:cubicBezTo>
                    <a:cubicBezTo>
                      <a:pt x="999" y="204"/>
                      <a:pt x="999" y="204"/>
                      <a:pt x="999" y="204"/>
                    </a:cubicBezTo>
                    <a:cubicBezTo>
                      <a:pt x="999" y="204"/>
                      <a:pt x="999" y="204"/>
                      <a:pt x="999" y="204"/>
                    </a:cubicBezTo>
                    <a:cubicBezTo>
                      <a:pt x="999" y="204"/>
                      <a:pt x="999" y="204"/>
                      <a:pt x="999" y="205"/>
                    </a:cubicBezTo>
                    <a:cubicBezTo>
                      <a:pt x="999" y="205"/>
                      <a:pt x="999" y="205"/>
                      <a:pt x="999" y="205"/>
                    </a:cubicBezTo>
                    <a:cubicBezTo>
                      <a:pt x="999" y="206"/>
                      <a:pt x="999" y="206"/>
                      <a:pt x="999" y="206"/>
                    </a:cubicBezTo>
                    <a:cubicBezTo>
                      <a:pt x="999" y="206"/>
                      <a:pt x="999" y="206"/>
                      <a:pt x="999" y="206"/>
                    </a:cubicBezTo>
                    <a:cubicBezTo>
                      <a:pt x="999" y="206"/>
                      <a:pt x="999" y="206"/>
                      <a:pt x="999" y="206"/>
                    </a:cubicBezTo>
                    <a:cubicBezTo>
                      <a:pt x="1000" y="206"/>
                      <a:pt x="1000" y="206"/>
                      <a:pt x="1001" y="206"/>
                    </a:cubicBezTo>
                    <a:cubicBezTo>
                      <a:pt x="1001" y="205"/>
                      <a:pt x="1001" y="205"/>
                      <a:pt x="1001" y="205"/>
                    </a:cubicBezTo>
                    <a:cubicBezTo>
                      <a:pt x="1001" y="205"/>
                      <a:pt x="1001" y="205"/>
                      <a:pt x="1001" y="205"/>
                    </a:cubicBezTo>
                    <a:cubicBezTo>
                      <a:pt x="1001" y="204"/>
                      <a:pt x="1001" y="204"/>
                      <a:pt x="1001" y="204"/>
                    </a:cubicBezTo>
                    <a:cubicBezTo>
                      <a:pt x="1002" y="204"/>
                      <a:pt x="1002" y="204"/>
                      <a:pt x="1002" y="204"/>
                    </a:cubicBezTo>
                    <a:cubicBezTo>
                      <a:pt x="1002" y="204"/>
                      <a:pt x="1002" y="204"/>
                      <a:pt x="1002" y="204"/>
                    </a:cubicBezTo>
                    <a:cubicBezTo>
                      <a:pt x="1002" y="204"/>
                      <a:pt x="1002" y="204"/>
                      <a:pt x="1002" y="204"/>
                    </a:cubicBezTo>
                    <a:cubicBezTo>
                      <a:pt x="1002" y="204"/>
                      <a:pt x="1002" y="204"/>
                      <a:pt x="1002" y="204"/>
                    </a:cubicBezTo>
                    <a:cubicBezTo>
                      <a:pt x="1003" y="204"/>
                      <a:pt x="1003" y="205"/>
                      <a:pt x="1003" y="205"/>
                    </a:cubicBezTo>
                    <a:cubicBezTo>
                      <a:pt x="1003" y="205"/>
                      <a:pt x="1003" y="206"/>
                      <a:pt x="1003" y="206"/>
                    </a:cubicBezTo>
                    <a:cubicBezTo>
                      <a:pt x="1004" y="206"/>
                      <a:pt x="1004" y="206"/>
                      <a:pt x="1004" y="206"/>
                    </a:cubicBezTo>
                    <a:cubicBezTo>
                      <a:pt x="1004" y="207"/>
                      <a:pt x="1004" y="207"/>
                      <a:pt x="1004" y="207"/>
                    </a:cubicBezTo>
                    <a:cubicBezTo>
                      <a:pt x="1005" y="207"/>
                      <a:pt x="1005" y="207"/>
                      <a:pt x="1006" y="207"/>
                    </a:cubicBezTo>
                    <a:cubicBezTo>
                      <a:pt x="1006" y="206"/>
                      <a:pt x="1006" y="206"/>
                      <a:pt x="1006" y="206"/>
                    </a:cubicBezTo>
                    <a:cubicBezTo>
                      <a:pt x="1008" y="206"/>
                      <a:pt x="1008" y="206"/>
                      <a:pt x="1008" y="206"/>
                    </a:cubicBezTo>
                    <a:cubicBezTo>
                      <a:pt x="1008" y="206"/>
                      <a:pt x="1008" y="206"/>
                      <a:pt x="1008" y="205"/>
                    </a:cubicBezTo>
                    <a:cubicBezTo>
                      <a:pt x="1009" y="205"/>
                      <a:pt x="1009" y="205"/>
                      <a:pt x="1009" y="205"/>
                    </a:cubicBezTo>
                    <a:cubicBezTo>
                      <a:pt x="1010" y="204"/>
                      <a:pt x="1010" y="204"/>
                      <a:pt x="1011" y="203"/>
                    </a:cubicBezTo>
                    <a:cubicBezTo>
                      <a:pt x="1012" y="203"/>
                      <a:pt x="1013" y="203"/>
                      <a:pt x="1014" y="203"/>
                    </a:cubicBezTo>
                    <a:cubicBezTo>
                      <a:pt x="1014" y="202"/>
                      <a:pt x="1014" y="202"/>
                      <a:pt x="1014" y="202"/>
                    </a:cubicBezTo>
                    <a:cubicBezTo>
                      <a:pt x="1016" y="202"/>
                      <a:pt x="1015" y="201"/>
                      <a:pt x="1017" y="201"/>
                    </a:cubicBezTo>
                    <a:cubicBezTo>
                      <a:pt x="1017" y="202"/>
                      <a:pt x="1017" y="202"/>
                      <a:pt x="1017" y="202"/>
                    </a:cubicBezTo>
                    <a:cubicBezTo>
                      <a:pt x="1017" y="202"/>
                      <a:pt x="1018" y="202"/>
                      <a:pt x="1019" y="202"/>
                    </a:cubicBezTo>
                    <a:cubicBezTo>
                      <a:pt x="1019" y="201"/>
                      <a:pt x="1019" y="201"/>
                      <a:pt x="1019" y="201"/>
                    </a:cubicBezTo>
                    <a:cubicBezTo>
                      <a:pt x="1019" y="201"/>
                      <a:pt x="1020" y="200"/>
                      <a:pt x="1020" y="200"/>
                    </a:cubicBezTo>
                    <a:cubicBezTo>
                      <a:pt x="1020" y="201"/>
                      <a:pt x="1020" y="201"/>
                      <a:pt x="1020" y="201"/>
                    </a:cubicBezTo>
                    <a:cubicBezTo>
                      <a:pt x="1023" y="201"/>
                      <a:pt x="1023" y="200"/>
                      <a:pt x="1025" y="199"/>
                    </a:cubicBezTo>
                    <a:cubicBezTo>
                      <a:pt x="1025" y="201"/>
                      <a:pt x="1025" y="201"/>
                      <a:pt x="1025" y="201"/>
                    </a:cubicBezTo>
                    <a:cubicBezTo>
                      <a:pt x="1024" y="201"/>
                      <a:pt x="1024" y="201"/>
                      <a:pt x="1024" y="201"/>
                    </a:cubicBezTo>
                    <a:cubicBezTo>
                      <a:pt x="1025" y="202"/>
                      <a:pt x="1028" y="203"/>
                      <a:pt x="1029" y="204"/>
                    </a:cubicBezTo>
                    <a:cubicBezTo>
                      <a:pt x="1031" y="204"/>
                      <a:pt x="1030" y="204"/>
                      <a:pt x="1032" y="204"/>
                    </a:cubicBezTo>
                    <a:cubicBezTo>
                      <a:pt x="1032" y="204"/>
                      <a:pt x="1032" y="204"/>
                      <a:pt x="1032" y="204"/>
                    </a:cubicBezTo>
                    <a:cubicBezTo>
                      <a:pt x="1033" y="204"/>
                      <a:pt x="1033" y="204"/>
                      <a:pt x="1033" y="204"/>
                    </a:cubicBezTo>
                    <a:cubicBezTo>
                      <a:pt x="1033" y="205"/>
                      <a:pt x="1034" y="205"/>
                      <a:pt x="1035" y="206"/>
                    </a:cubicBezTo>
                    <a:cubicBezTo>
                      <a:pt x="1036" y="206"/>
                      <a:pt x="1036" y="206"/>
                      <a:pt x="1036" y="206"/>
                    </a:cubicBezTo>
                    <a:cubicBezTo>
                      <a:pt x="1036" y="206"/>
                      <a:pt x="1036" y="206"/>
                      <a:pt x="1036" y="206"/>
                    </a:cubicBezTo>
                    <a:cubicBezTo>
                      <a:pt x="1036" y="206"/>
                      <a:pt x="1036" y="206"/>
                      <a:pt x="1036" y="206"/>
                    </a:cubicBezTo>
                    <a:cubicBezTo>
                      <a:pt x="1036" y="207"/>
                      <a:pt x="1036" y="207"/>
                      <a:pt x="1036" y="207"/>
                    </a:cubicBezTo>
                    <a:cubicBezTo>
                      <a:pt x="1034" y="207"/>
                      <a:pt x="1033" y="207"/>
                      <a:pt x="1031" y="206"/>
                    </a:cubicBezTo>
                    <a:cubicBezTo>
                      <a:pt x="1031" y="207"/>
                      <a:pt x="1031" y="207"/>
                      <a:pt x="1031" y="207"/>
                    </a:cubicBezTo>
                    <a:cubicBezTo>
                      <a:pt x="1031" y="207"/>
                      <a:pt x="1031" y="207"/>
                      <a:pt x="1031" y="207"/>
                    </a:cubicBezTo>
                    <a:cubicBezTo>
                      <a:pt x="1030" y="207"/>
                      <a:pt x="1030" y="207"/>
                      <a:pt x="1030" y="208"/>
                    </a:cubicBezTo>
                    <a:cubicBezTo>
                      <a:pt x="1029" y="208"/>
                      <a:pt x="1029" y="208"/>
                      <a:pt x="1029" y="208"/>
                    </a:cubicBezTo>
                    <a:cubicBezTo>
                      <a:pt x="1029" y="208"/>
                      <a:pt x="1029" y="208"/>
                      <a:pt x="1029" y="208"/>
                    </a:cubicBezTo>
                    <a:cubicBezTo>
                      <a:pt x="1028" y="208"/>
                      <a:pt x="1027" y="208"/>
                      <a:pt x="1027" y="208"/>
                    </a:cubicBezTo>
                    <a:cubicBezTo>
                      <a:pt x="1027" y="208"/>
                      <a:pt x="1026" y="208"/>
                      <a:pt x="1026" y="208"/>
                    </a:cubicBezTo>
                    <a:cubicBezTo>
                      <a:pt x="1026" y="208"/>
                      <a:pt x="1025" y="208"/>
                      <a:pt x="1025" y="207"/>
                    </a:cubicBezTo>
                    <a:cubicBezTo>
                      <a:pt x="1025" y="208"/>
                      <a:pt x="1024" y="210"/>
                      <a:pt x="1024" y="211"/>
                    </a:cubicBezTo>
                    <a:cubicBezTo>
                      <a:pt x="1023" y="211"/>
                      <a:pt x="1022" y="210"/>
                      <a:pt x="1021" y="210"/>
                    </a:cubicBezTo>
                    <a:cubicBezTo>
                      <a:pt x="1021" y="210"/>
                      <a:pt x="1021" y="210"/>
                      <a:pt x="1021" y="210"/>
                    </a:cubicBezTo>
                    <a:cubicBezTo>
                      <a:pt x="1020" y="209"/>
                      <a:pt x="1020" y="210"/>
                      <a:pt x="1020" y="209"/>
                    </a:cubicBezTo>
                    <a:cubicBezTo>
                      <a:pt x="1019" y="209"/>
                      <a:pt x="1019" y="209"/>
                      <a:pt x="1019" y="209"/>
                    </a:cubicBezTo>
                    <a:cubicBezTo>
                      <a:pt x="1019" y="210"/>
                      <a:pt x="1019" y="210"/>
                      <a:pt x="1019" y="210"/>
                    </a:cubicBezTo>
                    <a:cubicBezTo>
                      <a:pt x="1019" y="210"/>
                      <a:pt x="1019" y="210"/>
                      <a:pt x="1019" y="210"/>
                    </a:cubicBezTo>
                    <a:cubicBezTo>
                      <a:pt x="1019" y="211"/>
                      <a:pt x="1019" y="211"/>
                      <a:pt x="1019" y="211"/>
                    </a:cubicBezTo>
                    <a:cubicBezTo>
                      <a:pt x="1015" y="211"/>
                      <a:pt x="1015" y="211"/>
                      <a:pt x="1015" y="211"/>
                    </a:cubicBezTo>
                    <a:cubicBezTo>
                      <a:pt x="1015" y="211"/>
                      <a:pt x="1015" y="211"/>
                      <a:pt x="1014" y="211"/>
                    </a:cubicBezTo>
                    <a:cubicBezTo>
                      <a:pt x="1014" y="211"/>
                      <a:pt x="1014" y="211"/>
                      <a:pt x="1014" y="211"/>
                    </a:cubicBezTo>
                    <a:cubicBezTo>
                      <a:pt x="1013" y="211"/>
                      <a:pt x="1013" y="211"/>
                      <a:pt x="1013" y="211"/>
                    </a:cubicBezTo>
                    <a:cubicBezTo>
                      <a:pt x="1013" y="210"/>
                      <a:pt x="1013" y="210"/>
                      <a:pt x="1013" y="210"/>
                    </a:cubicBezTo>
                    <a:cubicBezTo>
                      <a:pt x="1013" y="210"/>
                      <a:pt x="1012" y="210"/>
                      <a:pt x="1012" y="210"/>
                    </a:cubicBezTo>
                    <a:cubicBezTo>
                      <a:pt x="1012" y="211"/>
                      <a:pt x="1012" y="211"/>
                      <a:pt x="1012" y="211"/>
                    </a:cubicBezTo>
                    <a:cubicBezTo>
                      <a:pt x="1009" y="211"/>
                      <a:pt x="1009" y="211"/>
                      <a:pt x="1009" y="211"/>
                    </a:cubicBezTo>
                    <a:cubicBezTo>
                      <a:pt x="1009" y="211"/>
                      <a:pt x="1009" y="211"/>
                      <a:pt x="1009" y="211"/>
                    </a:cubicBezTo>
                    <a:cubicBezTo>
                      <a:pt x="1009" y="211"/>
                      <a:pt x="1009" y="211"/>
                      <a:pt x="1009" y="211"/>
                    </a:cubicBezTo>
                    <a:cubicBezTo>
                      <a:pt x="1009" y="211"/>
                      <a:pt x="1009" y="211"/>
                      <a:pt x="1009" y="212"/>
                    </a:cubicBezTo>
                    <a:cubicBezTo>
                      <a:pt x="1008" y="212"/>
                      <a:pt x="1008" y="212"/>
                      <a:pt x="1008" y="212"/>
                    </a:cubicBezTo>
                    <a:cubicBezTo>
                      <a:pt x="1008" y="212"/>
                      <a:pt x="1008" y="212"/>
                      <a:pt x="1008" y="212"/>
                    </a:cubicBezTo>
                    <a:cubicBezTo>
                      <a:pt x="1006" y="212"/>
                      <a:pt x="1006" y="212"/>
                      <a:pt x="1006" y="212"/>
                    </a:cubicBezTo>
                    <a:cubicBezTo>
                      <a:pt x="1006" y="212"/>
                      <a:pt x="1006" y="212"/>
                      <a:pt x="1006" y="213"/>
                    </a:cubicBezTo>
                    <a:cubicBezTo>
                      <a:pt x="1005" y="212"/>
                      <a:pt x="1005" y="212"/>
                      <a:pt x="1005" y="212"/>
                    </a:cubicBezTo>
                    <a:cubicBezTo>
                      <a:pt x="1005" y="213"/>
                      <a:pt x="1005" y="213"/>
                      <a:pt x="1005" y="213"/>
                    </a:cubicBezTo>
                    <a:cubicBezTo>
                      <a:pt x="1004" y="213"/>
                      <a:pt x="1004" y="213"/>
                      <a:pt x="1004" y="213"/>
                    </a:cubicBezTo>
                    <a:cubicBezTo>
                      <a:pt x="1004" y="214"/>
                      <a:pt x="1004" y="215"/>
                      <a:pt x="1004" y="215"/>
                    </a:cubicBezTo>
                    <a:cubicBezTo>
                      <a:pt x="1004" y="215"/>
                      <a:pt x="1004" y="215"/>
                      <a:pt x="1004" y="215"/>
                    </a:cubicBezTo>
                    <a:cubicBezTo>
                      <a:pt x="1004" y="216"/>
                      <a:pt x="1004" y="216"/>
                      <a:pt x="1004" y="216"/>
                    </a:cubicBezTo>
                    <a:cubicBezTo>
                      <a:pt x="1003" y="216"/>
                      <a:pt x="1003" y="216"/>
                      <a:pt x="1003" y="216"/>
                    </a:cubicBezTo>
                    <a:cubicBezTo>
                      <a:pt x="1003" y="217"/>
                      <a:pt x="1004" y="218"/>
                      <a:pt x="1004" y="219"/>
                    </a:cubicBezTo>
                    <a:cubicBezTo>
                      <a:pt x="1004" y="219"/>
                      <a:pt x="1004" y="219"/>
                      <a:pt x="1005" y="219"/>
                    </a:cubicBezTo>
                    <a:cubicBezTo>
                      <a:pt x="1005" y="219"/>
                      <a:pt x="1005" y="219"/>
                      <a:pt x="1005" y="219"/>
                    </a:cubicBezTo>
                    <a:cubicBezTo>
                      <a:pt x="1005" y="219"/>
                      <a:pt x="1005" y="219"/>
                      <a:pt x="1005" y="219"/>
                    </a:cubicBezTo>
                    <a:cubicBezTo>
                      <a:pt x="1005" y="220"/>
                      <a:pt x="1005" y="221"/>
                      <a:pt x="1005" y="223"/>
                    </a:cubicBezTo>
                    <a:cubicBezTo>
                      <a:pt x="1005" y="223"/>
                      <a:pt x="1005" y="223"/>
                      <a:pt x="1005" y="223"/>
                    </a:cubicBezTo>
                    <a:cubicBezTo>
                      <a:pt x="1004" y="224"/>
                      <a:pt x="1004" y="226"/>
                      <a:pt x="1005" y="226"/>
                    </a:cubicBezTo>
                    <a:cubicBezTo>
                      <a:pt x="1005" y="227"/>
                      <a:pt x="1005" y="228"/>
                      <a:pt x="1005" y="229"/>
                    </a:cubicBezTo>
                    <a:cubicBezTo>
                      <a:pt x="1004" y="229"/>
                      <a:pt x="1002" y="229"/>
                      <a:pt x="1002" y="229"/>
                    </a:cubicBezTo>
                    <a:cubicBezTo>
                      <a:pt x="998" y="229"/>
                      <a:pt x="1000" y="229"/>
                      <a:pt x="999" y="227"/>
                    </a:cubicBezTo>
                    <a:cubicBezTo>
                      <a:pt x="999" y="227"/>
                      <a:pt x="999" y="227"/>
                      <a:pt x="999" y="227"/>
                    </a:cubicBezTo>
                    <a:cubicBezTo>
                      <a:pt x="998" y="227"/>
                      <a:pt x="998" y="226"/>
                      <a:pt x="997" y="226"/>
                    </a:cubicBezTo>
                    <a:cubicBezTo>
                      <a:pt x="997" y="226"/>
                      <a:pt x="997" y="226"/>
                      <a:pt x="997" y="226"/>
                    </a:cubicBezTo>
                    <a:cubicBezTo>
                      <a:pt x="997" y="225"/>
                      <a:pt x="997" y="225"/>
                      <a:pt x="997" y="224"/>
                    </a:cubicBezTo>
                    <a:cubicBezTo>
                      <a:pt x="996" y="224"/>
                      <a:pt x="995" y="225"/>
                      <a:pt x="994" y="225"/>
                    </a:cubicBezTo>
                    <a:cubicBezTo>
                      <a:pt x="994" y="225"/>
                      <a:pt x="994" y="226"/>
                      <a:pt x="994" y="226"/>
                    </a:cubicBezTo>
                    <a:cubicBezTo>
                      <a:pt x="993" y="226"/>
                      <a:pt x="993" y="226"/>
                      <a:pt x="993" y="226"/>
                    </a:cubicBezTo>
                    <a:cubicBezTo>
                      <a:pt x="993" y="227"/>
                      <a:pt x="993" y="227"/>
                      <a:pt x="993" y="227"/>
                    </a:cubicBezTo>
                    <a:cubicBezTo>
                      <a:pt x="993" y="227"/>
                      <a:pt x="993" y="227"/>
                      <a:pt x="993" y="227"/>
                    </a:cubicBezTo>
                    <a:cubicBezTo>
                      <a:pt x="993" y="227"/>
                      <a:pt x="993" y="227"/>
                      <a:pt x="993" y="227"/>
                    </a:cubicBezTo>
                    <a:cubicBezTo>
                      <a:pt x="993" y="228"/>
                      <a:pt x="993" y="228"/>
                      <a:pt x="992" y="228"/>
                    </a:cubicBezTo>
                    <a:cubicBezTo>
                      <a:pt x="992" y="228"/>
                      <a:pt x="992" y="228"/>
                      <a:pt x="992" y="228"/>
                    </a:cubicBezTo>
                    <a:cubicBezTo>
                      <a:pt x="992" y="228"/>
                      <a:pt x="992" y="228"/>
                      <a:pt x="992" y="228"/>
                    </a:cubicBezTo>
                    <a:cubicBezTo>
                      <a:pt x="992" y="229"/>
                      <a:pt x="991" y="230"/>
                      <a:pt x="991" y="231"/>
                    </a:cubicBezTo>
                    <a:cubicBezTo>
                      <a:pt x="991" y="231"/>
                      <a:pt x="991" y="231"/>
                      <a:pt x="991" y="231"/>
                    </a:cubicBezTo>
                    <a:cubicBezTo>
                      <a:pt x="991" y="231"/>
                      <a:pt x="991" y="232"/>
                      <a:pt x="991" y="233"/>
                    </a:cubicBezTo>
                    <a:cubicBezTo>
                      <a:pt x="990" y="233"/>
                      <a:pt x="990" y="233"/>
                      <a:pt x="990" y="233"/>
                    </a:cubicBezTo>
                    <a:cubicBezTo>
                      <a:pt x="990" y="235"/>
                      <a:pt x="990" y="235"/>
                      <a:pt x="990" y="235"/>
                    </a:cubicBezTo>
                    <a:cubicBezTo>
                      <a:pt x="990" y="235"/>
                      <a:pt x="989" y="238"/>
                      <a:pt x="990" y="239"/>
                    </a:cubicBezTo>
                    <a:cubicBezTo>
                      <a:pt x="990" y="239"/>
                      <a:pt x="990" y="239"/>
                      <a:pt x="990" y="239"/>
                    </a:cubicBezTo>
                    <a:cubicBezTo>
                      <a:pt x="990" y="239"/>
                      <a:pt x="990" y="239"/>
                      <a:pt x="990" y="239"/>
                    </a:cubicBezTo>
                    <a:cubicBezTo>
                      <a:pt x="991" y="239"/>
                      <a:pt x="991" y="239"/>
                      <a:pt x="991" y="239"/>
                    </a:cubicBezTo>
                    <a:cubicBezTo>
                      <a:pt x="991" y="240"/>
                      <a:pt x="990" y="240"/>
                      <a:pt x="990" y="240"/>
                    </a:cubicBezTo>
                    <a:cubicBezTo>
                      <a:pt x="990" y="240"/>
                      <a:pt x="990" y="240"/>
                      <a:pt x="990" y="240"/>
                    </a:cubicBezTo>
                    <a:cubicBezTo>
                      <a:pt x="991" y="240"/>
                      <a:pt x="991" y="240"/>
                      <a:pt x="991" y="240"/>
                    </a:cubicBezTo>
                    <a:cubicBezTo>
                      <a:pt x="991" y="242"/>
                      <a:pt x="991" y="242"/>
                      <a:pt x="991" y="242"/>
                    </a:cubicBezTo>
                    <a:cubicBezTo>
                      <a:pt x="990" y="242"/>
                      <a:pt x="990" y="242"/>
                      <a:pt x="990" y="242"/>
                    </a:cubicBezTo>
                    <a:cubicBezTo>
                      <a:pt x="991" y="243"/>
                      <a:pt x="989" y="243"/>
                      <a:pt x="988" y="244"/>
                    </a:cubicBezTo>
                    <a:cubicBezTo>
                      <a:pt x="988" y="244"/>
                      <a:pt x="988" y="244"/>
                      <a:pt x="988" y="244"/>
                    </a:cubicBezTo>
                    <a:cubicBezTo>
                      <a:pt x="988" y="243"/>
                      <a:pt x="988" y="243"/>
                      <a:pt x="988" y="243"/>
                    </a:cubicBezTo>
                    <a:cubicBezTo>
                      <a:pt x="988" y="241"/>
                      <a:pt x="988" y="241"/>
                      <a:pt x="988" y="241"/>
                    </a:cubicBezTo>
                    <a:cubicBezTo>
                      <a:pt x="987" y="242"/>
                      <a:pt x="987" y="243"/>
                      <a:pt x="985" y="243"/>
                    </a:cubicBezTo>
                    <a:cubicBezTo>
                      <a:pt x="985" y="244"/>
                      <a:pt x="985" y="245"/>
                      <a:pt x="985" y="245"/>
                    </a:cubicBezTo>
                    <a:cubicBezTo>
                      <a:pt x="986" y="245"/>
                      <a:pt x="986" y="245"/>
                      <a:pt x="986" y="245"/>
                    </a:cubicBezTo>
                    <a:cubicBezTo>
                      <a:pt x="986" y="246"/>
                      <a:pt x="986" y="246"/>
                      <a:pt x="986" y="246"/>
                    </a:cubicBezTo>
                    <a:cubicBezTo>
                      <a:pt x="985" y="246"/>
                      <a:pt x="985" y="246"/>
                      <a:pt x="985" y="246"/>
                    </a:cubicBezTo>
                    <a:cubicBezTo>
                      <a:pt x="985" y="248"/>
                      <a:pt x="984" y="248"/>
                      <a:pt x="983" y="249"/>
                    </a:cubicBezTo>
                    <a:cubicBezTo>
                      <a:pt x="983" y="249"/>
                      <a:pt x="983" y="249"/>
                      <a:pt x="983" y="249"/>
                    </a:cubicBezTo>
                    <a:cubicBezTo>
                      <a:pt x="982" y="249"/>
                      <a:pt x="982" y="249"/>
                      <a:pt x="982" y="249"/>
                    </a:cubicBezTo>
                    <a:cubicBezTo>
                      <a:pt x="982" y="249"/>
                      <a:pt x="982" y="249"/>
                      <a:pt x="983" y="248"/>
                    </a:cubicBezTo>
                    <a:cubicBezTo>
                      <a:pt x="983" y="248"/>
                      <a:pt x="983" y="248"/>
                      <a:pt x="983" y="248"/>
                    </a:cubicBezTo>
                    <a:cubicBezTo>
                      <a:pt x="981" y="248"/>
                      <a:pt x="980" y="249"/>
                      <a:pt x="978" y="249"/>
                    </a:cubicBezTo>
                    <a:cubicBezTo>
                      <a:pt x="978" y="249"/>
                      <a:pt x="978" y="248"/>
                      <a:pt x="978" y="248"/>
                    </a:cubicBezTo>
                    <a:cubicBezTo>
                      <a:pt x="979" y="248"/>
                      <a:pt x="979" y="248"/>
                      <a:pt x="979" y="248"/>
                    </a:cubicBezTo>
                    <a:cubicBezTo>
                      <a:pt x="979" y="248"/>
                      <a:pt x="979" y="248"/>
                      <a:pt x="979" y="248"/>
                    </a:cubicBezTo>
                    <a:cubicBezTo>
                      <a:pt x="979" y="248"/>
                      <a:pt x="979" y="248"/>
                      <a:pt x="979" y="248"/>
                    </a:cubicBezTo>
                    <a:cubicBezTo>
                      <a:pt x="980" y="248"/>
                      <a:pt x="980" y="248"/>
                      <a:pt x="980" y="248"/>
                    </a:cubicBezTo>
                    <a:cubicBezTo>
                      <a:pt x="980" y="247"/>
                      <a:pt x="980" y="247"/>
                      <a:pt x="980" y="247"/>
                    </a:cubicBezTo>
                    <a:cubicBezTo>
                      <a:pt x="979" y="247"/>
                      <a:pt x="979" y="247"/>
                      <a:pt x="978" y="247"/>
                    </a:cubicBezTo>
                    <a:cubicBezTo>
                      <a:pt x="978" y="247"/>
                      <a:pt x="978" y="246"/>
                      <a:pt x="977" y="246"/>
                    </a:cubicBezTo>
                    <a:cubicBezTo>
                      <a:pt x="977" y="247"/>
                      <a:pt x="977" y="247"/>
                      <a:pt x="977" y="247"/>
                    </a:cubicBezTo>
                    <a:cubicBezTo>
                      <a:pt x="976" y="247"/>
                      <a:pt x="975" y="247"/>
                      <a:pt x="975" y="247"/>
                    </a:cubicBezTo>
                    <a:cubicBezTo>
                      <a:pt x="975" y="247"/>
                      <a:pt x="975" y="247"/>
                      <a:pt x="975" y="247"/>
                    </a:cubicBezTo>
                    <a:cubicBezTo>
                      <a:pt x="973" y="247"/>
                      <a:pt x="973" y="247"/>
                      <a:pt x="973" y="247"/>
                    </a:cubicBezTo>
                    <a:cubicBezTo>
                      <a:pt x="973" y="248"/>
                      <a:pt x="973" y="248"/>
                      <a:pt x="973" y="248"/>
                    </a:cubicBezTo>
                    <a:cubicBezTo>
                      <a:pt x="972" y="248"/>
                      <a:pt x="972" y="248"/>
                      <a:pt x="972" y="248"/>
                    </a:cubicBezTo>
                    <a:cubicBezTo>
                      <a:pt x="972" y="248"/>
                      <a:pt x="972" y="248"/>
                      <a:pt x="972" y="248"/>
                    </a:cubicBezTo>
                    <a:cubicBezTo>
                      <a:pt x="971" y="248"/>
                      <a:pt x="971" y="248"/>
                      <a:pt x="971" y="248"/>
                    </a:cubicBezTo>
                    <a:cubicBezTo>
                      <a:pt x="971" y="249"/>
                      <a:pt x="971" y="249"/>
                      <a:pt x="971" y="249"/>
                    </a:cubicBezTo>
                    <a:cubicBezTo>
                      <a:pt x="969" y="249"/>
                      <a:pt x="969" y="249"/>
                      <a:pt x="969" y="249"/>
                    </a:cubicBezTo>
                    <a:cubicBezTo>
                      <a:pt x="969" y="249"/>
                      <a:pt x="969" y="250"/>
                      <a:pt x="968" y="250"/>
                    </a:cubicBezTo>
                    <a:cubicBezTo>
                      <a:pt x="968" y="250"/>
                      <a:pt x="968" y="250"/>
                      <a:pt x="968" y="250"/>
                    </a:cubicBezTo>
                    <a:cubicBezTo>
                      <a:pt x="968" y="250"/>
                      <a:pt x="968" y="250"/>
                      <a:pt x="968" y="250"/>
                    </a:cubicBezTo>
                    <a:cubicBezTo>
                      <a:pt x="967" y="250"/>
                      <a:pt x="966" y="250"/>
                      <a:pt x="966" y="250"/>
                    </a:cubicBezTo>
                    <a:cubicBezTo>
                      <a:pt x="966" y="250"/>
                      <a:pt x="966" y="250"/>
                      <a:pt x="966" y="250"/>
                    </a:cubicBezTo>
                    <a:cubicBezTo>
                      <a:pt x="965" y="250"/>
                      <a:pt x="965" y="250"/>
                      <a:pt x="965" y="250"/>
                    </a:cubicBezTo>
                    <a:cubicBezTo>
                      <a:pt x="965" y="251"/>
                      <a:pt x="965" y="251"/>
                      <a:pt x="965" y="251"/>
                    </a:cubicBezTo>
                    <a:cubicBezTo>
                      <a:pt x="963" y="251"/>
                      <a:pt x="961" y="252"/>
                      <a:pt x="958" y="252"/>
                    </a:cubicBezTo>
                    <a:cubicBezTo>
                      <a:pt x="958" y="252"/>
                      <a:pt x="958" y="252"/>
                      <a:pt x="958" y="252"/>
                    </a:cubicBezTo>
                    <a:cubicBezTo>
                      <a:pt x="958" y="252"/>
                      <a:pt x="958" y="252"/>
                      <a:pt x="958" y="252"/>
                    </a:cubicBezTo>
                    <a:cubicBezTo>
                      <a:pt x="958" y="251"/>
                      <a:pt x="958" y="251"/>
                      <a:pt x="958" y="251"/>
                    </a:cubicBezTo>
                    <a:cubicBezTo>
                      <a:pt x="957" y="251"/>
                      <a:pt x="957" y="251"/>
                      <a:pt x="957" y="251"/>
                    </a:cubicBezTo>
                    <a:cubicBezTo>
                      <a:pt x="957" y="251"/>
                      <a:pt x="956" y="251"/>
                      <a:pt x="956" y="250"/>
                    </a:cubicBezTo>
                    <a:cubicBezTo>
                      <a:pt x="955" y="250"/>
                      <a:pt x="955" y="250"/>
                      <a:pt x="955" y="250"/>
                    </a:cubicBezTo>
                    <a:cubicBezTo>
                      <a:pt x="955" y="250"/>
                      <a:pt x="955" y="250"/>
                      <a:pt x="955" y="250"/>
                    </a:cubicBezTo>
                    <a:cubicBezTo>
                      <a:pt x="955" y="250"/>
                      <a:pt x="955" y="250"/>
                      <a:pt x="954" y="250"/>
                    </a:cubicBezTo>
                    <a:cubicBezTo>
                      <a:pt x="954" y="250"/>
                      <a:pt x="954" y="250"/>
                      <a:pt x="954" y="250"/>
                    </a:cubicBezTo>
                    <a:cubicBezTo>
                      <a:pt x="953" y="250"/>
                      <a:pt x="952" y="250"/>
                      <a:pt x="951" y="249"/>
                    </a:cubicBezTo>
                    <a:cubicBezTo>
                      <a:pt x="951" y="249"/>
                      <a:pt x="951" y="249"/>
                      <a:pt x="951" y="249"/>
                    </a:cubicBezTo>
                    <a:cubicBezTo>
                      <a:pt x="948" y="249"/>
                      <a:pt x="949" y="250"/>
                      <a:pt x="948" y="251"/>
                    </a:cubicBezTo>
                    <a:cubicBezTo>
                      <a:pt x="948" y="252"/>
                      <a:pt x="948" y="252"/>
                      <a:pt x="948" y="252"/>
                    </a:cubicBezTo>
                    <a:cubicBezTo>
                      <a:pt x="948" y="251"/>
                      <a:pt x="947" y="251"/>
                      <a:pt x="947" y="251"/>
                    </a:cubicBezTo>
                    <a:cubicBezTo>
                      <a:pt x="947" y="252"/>
                      <a:pt x="947" y="252"/>
                      <a:pt x="947" y="252"/>
                    </a:cubicBezTo>
                    <a:cubicBezTo>
                      <a:pt x="946" y="252"/>
                      <a:pt x="946" y="252"/>
                      <a:pt x="946" y="252"/>
                    </a:cubicBezTo>
                    <a:cubicBezTo>
                      <a:pt x="946" y="252"/>
                      <a:pt x="946" y="252"/>
                      <a:pt x="946" y="252"/>
                    </a:cubicBezTo>
                    <a:cubicBezTo>
                      <a:pt x="946" y="252"/>
                      <a:pt x="946" y="252"/>
                      <a:pt x="946" y="252"/>
                    </a:cubicBezTo>
                    <a:cubicBezTo>
                      <a:pt x="946" y="252"/>
                      <a:pt x="946" y="253"/>
                      <a:pt x="946" y="253"/>
                    </a:cubicBezTo>
                    <a:cubicBezTo>
                      <a:pt x="944" y="253"/>
                      <a:pt x="945" y="252"/>
                      <a:pt x="943" y="252"/>
                    </a:cubicBezTo>
                    <a:cubicBezTo>
                      <a:pt x="943" y="251"/>
                      <a:pt x="943" y="251"/>
                      <a:pt x="943" y="251"/>
                    </a:cubicBezTo>
                    <a:cubicBezTo>
                      <a:pt x="943" y="251"/>
                      <a:pt x="943" y="251"/>
                      <a:pt x="943" y="251"/>
                    </a:cubicBezTo>
                    <a:cubicBezTo>
                      <a:pt x="943" y="250"/>
                      <a:pt x="943" y="250"/>
                      <a:pt x="943" y="250"/>
                    </a:cubicBezTo>
                    <a:cubicBezTo>
                      <a:pt x="942" y="251"/>
                      <a:pt x="941" y="251"/>
                      <a:pt x="940" y="251"/>
                    </a:cubicBezTo>
                    <a:cubicBezTo>
                      <a:pt x="940" y="251"/>
                      <a:pt x="940" y="251"/>
                      <a:pt x="940" y="251"/>
                    </a:cubicBezTo>
                    <a:cubicBezTo>
                      <a:pt x="940" y="251"/>
                      <a:pt x="940" y="251"/>
                      <a:pt x="940" y="250"/>
                    </a:cubicBezTo>
                    <a:cubicBezTo>
                      <a:pt x="940" y="249"/>
                      <a:pt x="940" y="249"/>
                      <a:pt x="940" y="249"/>
                    </a:cubicBezTo>
                    <a:cubicBezTo>
                      <a:pt x="939" y="249"/>
                      <a:pt x="939" y="249"/>
                      <a:pt x="939" y="249"/>
                    </a:cubicBezTo>
                    <a:cubicBezTo>
                      <a:pt x="939" y="248"/>
                      <a:pt x="939" y="248"/>
                      <a:pt x="939" y="248"/>
                    </a:cubicBezTo>
                    <a:cubicBezTo>
                      <a:pt x="939" y="248"/>
                      <a:pt x="939" y="248"/>
                      <a:pt x="939" y="248"/>
                    </a:cubicBezTo>
                    <a:cubicBezTo>
                      <a:pt x="938" y="247"/>
                      <a:pt x="939" y="248"/>
                      <a:pt x="938" y="247"/>
                    </a:cubicBezTo>
                    <a:cubicBezTo>
                      <a:pt x="938" y="246"/>
                      <a:pt x="938" y="246"/>
                      <a:pt x="938" y="246"/>
                    </a:cubicBezTo>
                    <a:cubicBezTo>
                      <a:pt x="937" y="246"/>
                      <a:pt x="937" y="246"/>
                      <a:pt x="937" y="246"/>
                    </a:cubicBezTo>
                    <a:cubicBezTo>
                      <a:pt x="937" y="246"/>
                      <a:pt x="937" y="246"/>
                      <a:pt x="937" y="246"/>
                    </a:cubicBezTo>
                    <a:cubicBezTo>
                      <a:pt x="938" y="246"/>
                      <a:pt x="938" y="246"/>
                      <a:pt x="938" y="246"/>
                    </a:cubicBezTo>
                    <a:cubicBezTo>
                      <a:pt x="939" y="245"/>
                      <a:pt x="939" y="245"/>
                      <a:pt x="940" y="244"/>
                    </a:cubicBezTo>
                    <a:cubicBezTo>
                      <a:pt x="939" y="244"/>
                      <a:pt x="939" y="244"/>
                      <a:pt x="939" y="244"/>
                    </a:cubicBezTo>
                    <a:cubicBezTo>
                      <a:pt x="939" y="244"/>
                      <a:pt x="939" y="244"/>
                      <a:pt x="939" y="244"/>
                    </a:cubicBezTo>
                    <a:cubicBezTo>
                      <a:pt x="939" y="245"/>
                      <a:pt x="939" y="245"/>
                      <a:pt x="939" y="245"/>
                    </a:cubicBezTo>
                    <a:cubicBezTo>
                      <a:pt x="938" y="245"/>
                      <a:pt x="938" y="245"/>
                      <a:pt x="937" y="245"/>
                    </a:cubicBezTo>
                    <a:cubicBezTo>
                      <a:pt x="937" y="244"/>
                      <a:pt x="937" y="244"/>
                      <a:pt x="937" y="243"/>
                    </a:cubicBezTo>
                    <a:cubicBezTo>
                      <a:pt x="938" y="243"/>
                      <a:pt x="938" y="243"/>
                      <a:pt x="938" y="243"/>
                    </a:cubicBezTo>
                    <a:cubicBezTo>
                      <a:pt x="938" y="243"/>
                      <a:pt x="938" y="242"/>
                      <a:pt x="937" y="242"/>
                    </a:cubicBezTo>
                    <a:cubicBezTo>
                      <a:pt x="938" y="241"/>
                      <a:pt x="938" y="241"/>
                      <a:pt x="938" y="241"/>
                    </a:cubicBezTo>
                    <a:cubicBezTo>
                      <a:pt x="938" y="241"/>
                      <a:pt x="938" y="241"/>
                      <a:pt x="938" y="241"/>
                    </a:cubicBezTo>
                    <a:cubicBezTo>
                      <a:pt x="938" y="241"/>
                      <a:pt x="938" y="241"/>
                      <a:pt x="938" y="241"/>
                    </a:cubicBezTo>
                    <a:cubicBezTo>
                      <a:pt x="939" y="240"/>
                      <a:pt x="939" y="240"/>
                      <a:pt x="939" y="239"/>
                    </a:cubicBezTo>
                    <a:cubicBezTo>
                      <a:pt x="940" y="239"/>
                      <a:pt x="940" y="239"/>
                      <a:pt x="940" y="239"/>
                    </a:cubicBezTo>
                    <a:cubicBezTo>
                      <a:pt x="940" y="237"/>
                      <a:pt x="940" y="237"/>
                      <a:pt x="940" y="235"/>
                    </a:cubicBezTo>
                    <a:cubicBezTo>
                      <a:pt x="941" y="235"/>
                      <a:pt x="941" y="235"/>
                      <a:pt x="941" y="236"/>
                    </a:cubicBezTo>
                    <a:cubicBezTo>
                      <a:pt x="942" y="236"/>
                      <a:pt x="942" y="236"/>
                      <a:pt x="942" y="236"/>
                    </a:cubicBezTo>
                    <a:cubicBezTo>
                      <a:pt x="943" y="235"/>
                      <a:pt x="943" y="235"/>
                      <a:pt x="943" y="234"/>
                    </a:cubicBezTo>
                    <a:cubicBezTo>
                      <a:pt x="942" y="234"/>
                      <a:pt x="942" y="233"/>
                      <a:pt x="941" y="233"/>
                    </a:cubicBezTo>
                    <a:cubicBezTo>
                      <a:pt x="940" y="232"/>
                      <a:pt x="940" y="230"/>
                      <a:pt x="940" y="229"/>
                    </a:cubicBezTo>
                    <a:cubicBezTo>
                      <a:pt x="940" y="229"/>
                      <a:pt x="939" y="228"/>
                      <a:pt x="939" y="228"/>
                    </a:cubicBezTo>
                    <a:cubicBezTo>
                      <a:pt x="939" y="229"/>
                      <a:pt x="939" y="229"/>
                      <a:pt x="939" y="229"/>
                    </a:cubicBezTo>
                    <a:cubicBezTo>
                      <a:pt x="938" y="229"/>
                      <a:pt x="938" y="229"/>
                      <a:pt x="938" y="229"/>
                    </a:cubicBezTo>
                    <a:cubicBezTo>
                      <a:pt x="938" y="228"/>
                      <a:pt x="938" y="228"/>
                      <a:pt x="938" y="228"/>
                    </a:cubicBezTo>
                    <a:cubicBezTo>
                      <a:pt x="938" y="228"/>
                      <a:pt x="938" y="228"/>
                      <a:pt x="938" y="228"/>
                    </a:cubicBezTo>
                    <a:cubicBezTo>
                      <a:pt x="940" y="228"/>
                      <a:pt x="940" y="228"/>
                      <a:pt x="940" y="228"/>
                    </a:cubicBezTo>
                    <a:cubicBezTo>
                      <a:pt x="940" y="228"/>
                      <a:pt x="940" y="228"/>
                      <a:pt x="940" y="228"/>
                    </a:cubicBezTo>
                    <a:cubicBezTo>
                      <a:pt x="941" y="227"/>
                      <a:pt x="941" y="227"/>
                      <a:pt x="942" y="227"/>
                    </a:cubicBezTo>
                    <a:cubicBezTo>
                      <a:pt x="942" y="225"/>
                      <a:pt x="941" y="224"/>
                      <a:pt x="942" y="224"/>
                    </a:cubicBezTo>
                    <a:cubicBezTo>
                      <a:pt x="942" y="223"/>
                      <a:pt x="942" y="223"/>
                      <a:pt x="942" y="223"/>
                    </a:cubicBezTo>
                    <a:cubicBezTo>
                      <a:pt x="941" y="223"/>
                      <a:pt x="941" y="223"/>
                      <a:pt x="941" y="223"/>
                    </a:cubicBezTo>
                    <a:cubicBezTo>
                      <a:pt x="940" y="223"/>
                      <a:pt x="940" y="223"/>
                      <a:pt x="940" y="223"/>
                    </a:cubicBezTo>
                    <a:cubicBezTo>
                      <a:pt x="940" y="224"/>
                      <a:pt x="940" y="224"/>
                      <a:pt x="940" y="224"/>
                    </a:cubicBezTo>
                    <a:cubicBezTo>
                      <a:pt x="940" y="224"/>
                      <a:pt x="939" y="224"/>
                      <a:pt x="938" y="224"/>
                    </a:cubicBezTo>
                    <a:cubicBezTo>
                      <a:pt x="938" y="225"/>
                      <a:pt x="938" y="225"/>
                      <a:pt x="938" y="225"/>
                    </a:cubicBezTo>
                    <a:cubicBezTo>
                      <a:pt x="938" y="225"/>
                      <a:pt x="937" y="227"/>
                      <a:pt x="937" y="227"/>
                    </a:cubicBezTo>
                    <a:cubicBezTo>
                      <a:pt x="936" y="227"/>
                      <a:pt x="934" y="227"/>
                      <a:pt x="933" y="227"/>
                    </a:cubicBezTo>
                    <a:cubicBezTo>
                      <a:pt x="933" y="227"/>
                      <a:pt x="933" y="227"/>
                      <a:pt x="933" y="227"/>
                    </a:cubicBezTo>
                    <a:cubicBezTo>
                      <a:pt x="933" y="227"/>
                      <a:pt x="933" y="227"/>
                      <a:pt x="933" y="227"/>
                    </a:cubicBezTo>
                    <a:cubicBezTo>
                      <a:pt x="933" y="227"/>
                      <a:pt x="933" y="227"/>
                      <a:pt x="933" y="227"/>
                    </a:cubicBezTo>
                    <a:cubicBezTo>
                      <a:pt x="932" y="228"/>
                      <a:pt x="931" y="229"/>
                      <a:pt x="930" y="229"/>
                    </a:cubicBezTo>
                    <a:cubicBezTo>
                      <a:pt x="930" y="230"/>
                      <a:pt x="930" y="230"/>
                      <a:pt x="930" y="231"/>
                    </a:cubicBezTo>
                    <a:cubicBezTo>
                      <a:pt x="930" y="231"/>
                      <a:pt x="930" y="231"/>
                      <a:pt x="931" y="231"/>
                    </a:cubicBezTo>
                    <a:cubicBezTo>
                      <a:pt x="931" y="230"/>
                      <a:pt x="932" y="229"/>
                      <a:pt x="934" y="229"/>
                    </a:cubicBezTo>
                    <a:cubicBezTo>
                      <a:pt x="934" y="228"/>
                      <a:pt x="934" y="228"/>
                      <a:pt x="934" y="228"/>
                    </a:cubicBezTo>
                    <a:cubicBezTo>
                      <a:pt x="934" y="229"/>
                      <a:pt x="935" y="229"/>
                      <a:pt x="936" y="229"/>
                    </a:cubicBezTo>
                    <a:cubicBezTo>
                      <a:pt x="936" y="230"/>
                      <a:pt x="936" y="230"/>
                      <a:pt x="937" y="231"/>
                    </a:cubicBezTo>
                    <a:cubicBezTo>
                      <a:pt x="937" y="232"/>
                      <a:pt x="937" y="232"/>
                      <a:pt x="937" y="232"/>
                    </a:cubicBezTo>
                    <a:cubicBezTo>
                      <a:pt x="936" y="232"/>
                      <a:pt x="936" y="232"/>
                      <a:pt x="936" y="232"/>
                    </a:cubicBezTo>
                    <a:cubicBezTo>
                      <a:pt x="936" y="232"/>
                      <a:pt x="936" y="232"/>
                      <a:pt x="936" y="232"/>
                    </a:cubicBezTo>
                    <a:cubicBezTo>
                      <a:pt x="936" y="231"/>
                      <a:pt x="936" y="232"/>
                      <a:pt x="936" y="231"/>
                    </a:cubicBezTo>
                    <a:cubicBezTo>
                      <a:pt x="934" y="231"/>
                      <a:pt x="934" y="231"/>
                      <a:pt x="934" y="231"/>
                    </a:cubicBezTo>
                    <a:cubicBezTo>
                      <a:pt x="934" y="232"/>
                      <a:pt x="933" y="232"/>
                      <a:pt x="933" y="233"/>
                    </a:cubicBezTo>
                    <a:cubicBezTo>
                      <a:pt x="932" y="233"/>
                      <a:pt x="931" y="233"/>
                      <a:pt x="930" y="233"/>
                    </a:cubicBezTo>
                    <a:cubicBezTo>
                      <a:pt x="929" y="234"/>
                      <a:pt x="929" y="235"/>
                      <a:pt x="929" y="237"/>
                    </a:cubicBezTo>
                    <a:cubicBezTo>
                      <a:pt x="930" y="237"/>
                      <a:pt x="930" y="237"/>
                      <a:pt x="930" y="237"/>
                    </a:cubicBezTo>
                    <a:cubicBezTo>
                      <a:pt x="931" y="237"/>
                      <a:pt x="931" y="237"/>
                      <a:pt x="931" y="238"/>
                    </a:cubicBezTo>
                    <a:cubicBezTo>
                      <a:pt x="931" y="238"/>
                      <a:pt x="931" y="238"/>
                      <a:pt x="931" y="238"/>
                    </a:cubicBezTo>
                    <a:cubicBezTo>
                      <a:pt x="931" y="239"/>
                      <a:pt x="931" y="239"/>
                      <a:pt x="930" y="239"/>
                    </a:cubicBezTo>
                    <a:cubicBezTo>
                      <a:pt x="930" y="241"/>
                      <a:pt x="930" y="241"/>
                      <a:pt x="931" y="243"/>
                    </a:cubicBezTo>
                    <a:cubicBezTo>
                      <a:pt x="932" y="243"/>
                      <a:pt x="932" y="243"/>
                      <a:pt x="932" y="243"/>
                    </a:cubicBezTo>
                    <a:cubicBezTo>
                      <a:pt x="932" y="243"/>
                      <a:pt x="933" y="244"/>
                      <a:pt x="933" y="245"/>
                    </a:cubicBezTo>
                    <a:cubicBezTo>
                      <a:pt x="932" y="245"/>
                      <a:pt x="932" y="245"/>
                      <a:pt x="932" y="245"/>
                    </a:cubicBezTo>
                    <a:cubicBezTo>
                      <a:pt x="932" y="245"/>
                      <a:pt x="932" y="246"/>
                      <a:pt x="932" y="246"/>
                    </a:cubicBezTo>
                    <a:cubicBezTo>
                      <a:pt x="933" y="246"/>
                      <a:pt x="933" y="246"/>
                      <a:pt x="933" y="246"/>
                    </a:cubicBezTo>
                    <a:cubicBezTo>
                      <a:pt x="933" y="247"/>
                      <a:pt x="933" y="248"/>
                      <a:pt x="933" y="248"/>
                    </a:cubicBezTo>
                    <a:cubicBezTo>
                      <a:pt x="933" y="248"/>
                      <a:pt x="933" y="248"/>
                      <a:pt x="933" y="248"/>
                    </a:cubicBezTo>
                    <a:cubicBezTo>
                      <a:pt x="933" y="250"/>
                      <a:pt x="933" y="250"/>
                      <a:pt x="933" y="250"/>
                    </a:cubicBezTo>
                    <a:cubicBezTo>
                      <a:pt x="933" y="250"/>
                      <a:pt x="933" y="250"/>
                      <a:pt x="933" y="250"/>
                    </a:cubicBezTo>
                    <a:cubicBezTo>
                      <a:pt x="933" y="252"/>
                      <a:pt x="934" y="253"/>
                      <a:pt x="934" y="254"/>
                    </a:cubicBezTo>
                    <a:cubicBezTo>
                      <a:pt x="934" y="254"/>
                      <a:pt x="934" y="254"/>
                      <a:pt x="934" y="254"/>
                    </a:cubicBezTo>
                    <a:cubicBezTo>
                      <a:pt x="934" y="254"/>
                      <a:pt x="933" y="254"/>
                      <a:pt x="932" y="254"/>
                    </a:cubicBezTo>
                    <a:cubicBezTo>
                      <a:pt x="932" y="256"/>
                      <a:pt x="932" y="256"/>
                      <a:pt x="932" y="256"/>
                    </a:cubicBezTo>
                    <a:cubicBezTo>
                      <a:pt x="932" y="256"/>
                      <a:pt x="932" y="256"/>
                      <a:pt x="931" y="257"/>
                    </a:cubicBezTo>
                    <a:cubicBezTo>
                      <a:pt x="931" y="257"/>
                      <a:pt x="931" y="257"/>
                      <a:pt x="931" y="257"/>
                    </a:cubicBezTo>
                    <a:cubicBezTo>
                      <a:pt x="931" y="257"/>
                      <a:pt x="931" y="257"/>
                      <a:pt x="931" y="257"/>
                    </a:cubicBezTo>
                    <a:cubicBezTo>
                      <a:pt x="931" y="256"/>
                      <a:pt x="931" y="256"/>
                      <a:pt x="931" y="256"/>
                    </a:cubicBezTo>
                    <a:cubicBezTo>
                      <a:pt x="931" y="256"/>
                      <a:pt x="930" y="256"/>
                      <a:pt x="930" y="255"/>
                    </a:cubicBezTo>
                    <a:cubicBezTo>
                      <a:pt x="928" y="256"/>
                      <a:pt x="927" y="256"/>
                      <a:pt x="926" y="257"/>
                    </a:cubicBezTo>
                    <a:cubicBezTo>
                      <a:pt x="926" y="258"/>
                      <a:pt x="927" y="259"/>
                      <a:pt x="928" y="259"/>
                    </a:cubicBezTo>
                    <a:cubicBezTo>
                      <a:pt x="928" y="260"/>
                      <a:pt x="928" y="260"/>
                      <a:pt x="928" y="260"/>
                    </a:cubicBezTo>
                    <a:cubicBezTo>
                      <a:pt x="927" y="259"/>
                      <a:pt x="926" y="259"/>
                      <a:pt x="926" y="259"/>
                    </a:cubicBezTo>
                    <a:cubicBezTo>
                      <a:pt x="926" y="257"/>
                      <a:pt x="926" y="257"/>
                      <a:pt x="926" y="257"/>
                    </a:cubicBezTo>
                    <a:cubicBezTo>
                      <a:pt x="925" y="257"/>
                      <a:pt x="924" y="257"/>
                      <a:pt x="923" y="257"/>
                    </a:cubicBezTo>
                    <a:cubicBezTo>
                      <a:pt x="923" y="257"/>
                      <a:pt x="922" y="258"/>
                      <a:pt x="922" y="257"/>
                    </a:cubicBezTo>
                    <a:cubicBezTo>
                      <a:pt x="922" y="257"/>
                      <a:pt x="922" y="257"/>
                      <a:pt x="922" y="257"/>
                    </a:cubicBezTo>
                    <a:cubicBezTo>
                      <a:pt x="921" y="257"/>
                      <a:pt x="921" y="257"/>
                      <a:pt x="921" y="257"/>
                    </a:cubicBezTo>
                    <a:cubicBezTo>
                      <a:pt x="921" y="257"/>
                      <a:pt x="921" y="257"/>
                      <a:pt x="921" y="257"/>
                    </a:cubicBezTo>
                    <a:cubicBezTo>
                      <a:pt x="920" y="257"/>
                      <a:pt x="919" y="257"/>
                      <a:pt x="918" y="257"/>
                    </a:cubicBezTo>
                    <a:cubicBezTo>
                      <a:pt x="918" y="257"/>
                      <a:pt x="918" y="258"/>
                      <a:pt x="918" y="258"/>
                    </a:cubicBezTo>
                    <a:cubicBezTo>
                      <a:pt x="918" y="258"/>
                      <a:pt x="918" y="258"/>
                      <a:pt x="918" y="258"/>
                    </a:cubicBezTo>
                    <a:cubicBezTo>
                      <a:pt x="917" y="259"/>
                      <a:pt x="917" y="259"/>
                      <a:pt x="914" y="259"/>
                    </a:cubicBezTo>
                    <a:cubicBezTo>
                      <a:pt x="914" y="260"/>
                      <a:pt x="914" y="260"/>
                      <a:pt x="914" y="260"/>
                    </a:cubicBezTo>
                    <a:cubicBezTo>
                      <a:pt x="914" y="260"/>
                      <a:pt x="914" y="260"/>
                      <a:pt x="914" y="260"/>
                    </a:cubicBezTo>
                    <a:cubicBezTo>
                      <a:pt x="914" y="261"/>
                      <a:pt x="914" y="261"/>
                      <a:pt x="914" y="261"/>
                    </a:cubicBezTo>
                    <a:cubicBezTo>
                      <a:pt x="913" y="261"/>
                      <a:pt x="913" y="261"/>
                      <a:pt x="913" y="261"/>
                    </a:cubicBezTo>
                    <a:cubicBezTo>
                      <a:pt x="913" y="263"/>
                      <a:pt x="913" y="263"/>
                      <a:pt x="912" y="264"/>
                    </a:cubicBezTo>
                    <a:cubicBezTo>
                      <a:pt x="912" y="265"/>
                      <a:pt x="912" y="265"/>
                      <a:pt x="913" y="265"/>
                    </a:cubicBezTo>
                    <a:cubicBezTo>
                      <a:pt x="912" y="266"/>
                      <a:pt x="911" y="267"/>
                      <a:pt x="911" y="267"/>
                    </a:cubicBezTo>
                    <a:cubicBezTo>
                      <a:pt x="911" y="268"/>
                      <a:pt x="913" y="267"/>
                      <a:pt x="911" y="269"/>
                    </a:cubicBezTo>
                    <a:cubicBezTo>
                      <a:pt x="911" y="269"/>
                      <a:pt x="911" y="269"/>
                      <a:pt x="911" y="269"/>
                    </a:cubicBezTo>
                    <a:cubicBezTo>
                      <a:pt x="910" y="269"/>
                      <a:pt x="910" y="269"/>
                      <a:pt x="909" y="269"/>
                    </a:cubicBezTo>
                    <a:cubicBezTo>
                      <a:pt x="909" y="269"/>
                      <a:pt x="909" y="269"/>
                      <a:pt x="908" y="269"/>
                    </a:cubicBezTo>
                    <a:cubicBezTo>
                      <a:pt x="908" y="269"/>
                      <a:pt x="908" y="268"/>
                      <a:pt x="906" y="268"/>
                    </a:cubicBezTo>
                    <a:cubicBezTo>
                      <a:pt x="906" y="269"/>
                      <a:pt x="906" y="269"/>
                      <a:pt x="906" y="269"/>
                    </a:cubicBezTo>
                    <a:cubicBezTo>
                      <a:pt x="906" y="269"/>
                      <a:pt x="905" y="269"/>
                      <a:pt x="904" y="269"/>
                    </a:cubicBezTo>
                    <a:cubicBezTo>
                      <a:pt x="904" y="269"/>
                      <a:pt x="904" y="269"/>
                      <a:pt x="904" y="269"/>
                    </a:cubicBezTo>
                    <a:cubicBezTo>
                      <a:pt x="903" y="269"/>
                      <a:pt x="903" y="269"/>
                      <a:pt x="903" y="269"/>
                    </a:cubicBezTo>
                    <a:cubicBezTo>
                      <a:pt x="903" y="270"/>
                      <a:pt x="903" y="270"/>
                      <a:pt x="903" y="270"/>
                    </a:cubicBezTo>
                    <a:cubicBezTo>
                      <a:pt x="901" y="270"/>
                      <a:pt x="901" y="270"/>
                      <a:pt x="901" y="270"/>
                    </a:cubicBezTo>
                    <a:cubicBezTo>
                      <a:pt x="901" y="270"/>
                      <a:pt x="901" y="270"/>
                      <a:pt x="901" y="270"/>
                    </a:cubicBezTo>
                    <a:cubicBezTo>
                      <a:pt x="900" y="271"/>
                      <a:pt x="899" y="271"/>
                      <a:pt x="898" y="271"/>
                    </a:cubicBezTo>
                    <a:cubicBezTo>
                      <a:pt x="898" y="271"/>
                      <a:pt x="898" y="271"/>
                      <a:pt x="898" y="271"/>
                    </a:cubicBezTo>
                    <a:cubicBezTo>
                      <a:pt x="898" y="271"/>
                      <a:pt x="898" y="271"/>
                      <a:pt x="897" y="271"/>
                    </a:cubicBezTo>
                    <a:cubicBezTo>
                      <a:pt x="897" y="273"/>
                      <a:pt x="898" y="274"/>
                      <a:pt x="898" y="275"/>
                    </a:cubicBezTo>
                    <a:cubicBezTo>
                      <a:pt x="898" y="275"/>
                      <a:pt x="897" y="276"/>
                      <a:pt x="897" y="276"/>
                    </a:cubicBezTo>
                    <a:cubicBezTo>
                      <a:pt x="898" y="276"/>
                      <a:pt x="898" y="276"/>
                      <a:pt x="898" y="276"/>
                    </a:cubicBezTo>
                    <a:cubicBezTo>
                      <a:pt x="898" y="277"/>
                      <a:pt x="898" y="277"/>
                      <a:pt x="898" y="277"/>
                    </a:cubicBezTo>
                    <a:cubicBezTo>
                      <a:pt x="897" y="276"/>
                      <a:pt x="893" y="279"/>
                      <a:pt x="892" y="279"/>
                    </a:cubicBezTo>
                    <a:cubicBezTo>
                      <a:pt x="892" y="280"/>
                      <a:pt x="892" y="280"/>
                      <a:pt x="892" y="281"/>
                    </a:cubicBezTo>
                    <a:cubicBezTo>
                      <a:pt x="892" y="281"/>
                      <a:pt x="892" y="281"/>
                      <a:pt x="892" y="281"/>
                    </a:cubicBezTo>
                    <a:cubicBezTo>
                      <a:pt x="892" y="281"/>
                      <a:pt x="892" y="281"/>
                      <a:pt x="892" y="281"/>
                    </a:cubicBezTo>
                    <a:cubicBezTo>
                      <a:pt x="890" y="281"/>
                      <a:pt x="890" y="281"/>
                      <a:pt x="890" y="281"/>
                    </a:cubicBezTo>
                    <a:cubicBezTo>
                      <a:pt x="890" y="281"/>
                      <a:pt x="890" y="282"/>
                      <a:pt x="890" y="282"/>
                    </a:cubicBezTo>
                    <a:cubicBezTo>
                      <a:pt x="886" y="282"/>
                      <a:pt x="886" y="282"/>
                      <a:pt x="886" y="282"/>
                    </a:cubicBezTo>
                    <a:cubicBezTo>
                      <a:pt x="886" y="282"/>
                      <a:pt x="886" y="282"/>
                      <a:pt x="885" y="282"/>
                    </a:cubicBezTo>
                    <a:cubicBezTo>
                      <a:pt x="885" y="281"/>
                      <a:pt x="885" y="280"/>
                      <a:pt x="885" y="279"/>
                    </a:cubicBezTo>
                    <a:cubicBezTo>
                      <a:pt x="884" y="280"/>
                      <a:pt x="883" y="280"/>
                      <a:pt x="882" y="280"/>
                    </a:cubicBezTo>
                    <a:cubicBezTo>
                      <a:pt x="882" y="281"/>
                      <a:pt x="882" y="281"/>
                      <a:pt x="882" y="281"/>
                    </a:cubicBezTo>
                    <a:cubicBezTo>
                      <a:pt x="882" y="282"/>
                      <a:pt x="882" y="282"/>
                      <a:pt x="882" y="282"/>
                    </a:cubicBezTo>
                    <a:cubicBezTo>
                      <a:pt x="883" y="282"/>
                      <a:pt x="883" y="282"/>
                      <a:pt x="883" y="282"/>
                    </a:cubicBezTo>
                    <a:cubicBezTo>
                      <a:pt x="883" y="283"/>
                      <a:pt x="883" y="283"/>
                      <a:pt x="883" y="283"/>
                    </a:cubicBezTo>
                    <a:cubicBezTo>
                      <a:pt x="883" y="283"/>
                      <a:pt x="883" y="283"/>
                      <a:pt x="883" y="283"/>
                    </a:cubicBezTo>
                    <a:cubicBezTo>
                      <a:pt x="884" y="285"/>
                      <a:pt x="882" y="285"/>
                      <a:pt x="884" y="287"/>
                    </a:cubicBezTo>
                    <a:cubicBezTo>
                      <a:pt x="884" y="287"/>
                      <a:pt x="884" y="287"/>
                      <a:pt x="884" y="287"/>
                    </a:cubicBezTo>
                    <a:cubicBezTo>
                      <a:pt x="881" y="287"/>
                      <a:pt x="881" y="287"/>
                      <a:pt x="881" y="287"/>
                    </a:cubicBezTo>
                    <a:cubicBezTo>
                      <a:pt x="881" y="287"/>
                      <a:pt x="881" y="287"/>
                      <a:pt x="881" y="287"/>
                    </a:cubicBezTo>
                    <a:cubicBezTo>
                      <a:pt x="881" y="286"/>
                      <a:pt x="881" y="287"/>
                      <a:pt x="881" y="287"/>
                    </a:cubicBezTo>
                    <a:cubicBezTo>
                      <a:pt x="880" y="287"/>
                      <a:pt x="880" y="287"/>
                      <a:pt x="880" y="287"/>
                    </a:cubicBezTo>
                    <a:cubicBezTo>
                      <a:pt x="880" y="287"/>
                      <a:pt x="880" y="287"/>
                      <a:pt x="880" y="288"/>
                    </a:cubicBezTo>
                    <a:cubicBezTo>
                      <a:pt x="879" y="288"/>
                      <a:pt x="878" y="287"/>
                      <a:pt x="878" y="287"/>
                    </a:cubicBezTo>
                    <a:cubicBezTo>
                      <a:pt x="877" y="288"/>
                      <a:pt x="877" y="288"/>
                      <a:pt x="877" y="289"/>
                    </a:cubicBezTo>
                    <a:cubicBezTo>
                      <a:pt x="876" y="289"/>
                      <a:pt x="876" y="289"/>
                      <a:pt x="876" y="289"/>
                    </a:cubicBezTo>
                    <a:cubicBezTo>
                      <a:pt x="876" y="288"/>
                      <a:pt x="876" y="287"/>
                      <a:pt x="875" y="287"/>
                    </a:cubicBezTo>
                    <a:cubicBezTo>
                      <a:pt x="874" y="287"/>
                      <a:pt x="873" y="287"/>
                      <a:pt x="872" y="287"/>
                    </a:cubicBezTo>
                    <a:cubicBezTo>
                      <a:pt x="872" y="288"/>
                      <a:pt x="872" y="288"/>
                      <a:pt x="872" y="288"/>
                    </a:cubicBezTo>
                    <a:cubicBezTo>
                      <a:pt x="872" y="287"/>
                      <a:pt x="872" y="288"/>
                      <a:pt x="872" y="287"/>
                    </a:cubicBezTo>
                    <a:cubicBezTo>
                      <a:pt x="870" y="287"/>
                      <a:pt x="869" y="287"/>
                      <a:pt x="869" y="288"/>
                    </a:cubicBezTo>
                    <a:cubicBezTo>
                      <a:pt x="868" y="288"/>
                      <a:pt x="868" y="288"/>
                      <a:pt x="868" y="289"/>
                    </a:cubicBezTo>
                    <a:cubicBezTo>
                      <a:pt x="869" y="289"/>
                      <a:pt x="869" y="290"/>
                      <a:pt x="870" y="290"/>
                    </a:cubicBezTo>
                    <a:cubicBezTo>
                      <a:pt x="870" y="290"/>
                      <a:pt x="870" y="290"/>
                      <a:pt x="870" y="290"/>
                    </a:cubicBezTo>
                    <a:cubicBezTo>
                      <a:pt x="870" y="290"/>
                      <a:pt x="870" y="290"/>
                      <a:pt x="870" y="290"/>
                    </a:cubicBezTo>
                    <a:cubicBezTo>
                      <a:pt x="870" y="291"/>
                      <a:pt x="870" y="291"/>
                      <a:pt x="870" y="291"/>
                    </a:cubicBezTo>
                    <a:cubicBezTo>
                      <a:pt x="869" y="291"/>
                      <a:pt x="869" y="290"/>
                      <a:pt x="868" y="290"/>
                    </a:cubicBezTo>
                    <a:cubicBezTo>
                      <a:pt x="868" y="292"/>
                      <a:pt x="869" y="292"/>
                      <a:pt x="868" y="292"/>
                    </a:cubicBezTo>
                    <a:cubicBezTo>
                      <a:pt x="868" y="292"/>
                      <a:pt x="868" y="293"/>
                      <a:pt x="868" y="293"/>
                    </a:cubicBezTo>
                    <a:cubicBezTo>
                      <a:pt x="869" y="293"/>
                      <a:pt x="870" y="292"/>
                      <a:pt x="871" y="292"/>
                    </a:cubicBezTo>
                    <a:cubicBezTo>
                      <a:pt x="871" y="293"/>
                      <a:pt x="872" y="293"/>
                      <a:pt x="872" y="294"/>
                    </a:cubicBezTo>
                    <a:cubicBezTo>
                      <a:pt x="872" y="293"/>
                      <a:pt x="872" y="293"/>
                      <a:pt x="873" y="293"/>
                    </a:cubicBezTo>
                    <a:cubicBezTo>
                      <a:pt x="873" y="293"/>
                      <a:pt x="873" y="294"/>
                      <a:pt x="873" y="294"/>
                    </a:cubicBezTo>
                    <a:cubicBezTo>
                      <a:pt x="874" y="295"/>
                      <a:pt x="875" y="294"/>
                      <a:pt x="875" y="296"/>
                    </a:cubicBezTo>
                    <a:cubicBezTo>
                      <a:pt x="875" y="296"/>
                      <a:pt x="875" y="296"/>
                      <a:pt x="875" y="296"/>
                    </a:cubicBezTo>
                    <a:cubicBezTo>
                      <a:pt x="875" y="296"/>
                      <a:pt x="875" y="296"/>
                      <a:pt x="876" y="295"/>
                    </a:cubicBezTo>
                    <a:cubicBezTo>
                      <a:pt x="876" y="295"/>
                      <a:pt x="876" y="295"/>
                      <a:pt x="876" y="295"/>
                    </a:cubicBezTo>
                    <a:cubicBezTo>
                      <a:pt x="877" y="295"/>
                      <a:pt x="876" y="294"/>
                      <a:pt x="877" y="294"/>
                    </a:cubicBezTo>
                    <a:cubicBezTo>
                      <a:pt x="877" y="295"/>
                      <a:pt x="877" y="295"/>
                      <a:pt x="877" y="295"/>
                    </a:cubicBezTo>
                    <a:cubicBezTo>
                      <a:pt x="878" y="295"/>
                      <a:pt x="877" y="295"/>
                      <a:pt x="878" y="295"/>
                    </a:cubicBezTo>
                    <a:cubicBezTo>
                      <a:pt x="877" y="295"/>
                      <a:pt x="877" y="295"/>
                      <a:pt x="876" y="296"/>
                    </a:cubicBezTo>
                    <a:cubicBezTo>
                      <a:pt x="876" y="296"/>
                      <a:pt x="876" y="296"/>
                      <a:pt x="876" y="296"/>
                    </a:cubicBezTo>
                    <a:cubicBezTo>
                      <a:pt x="878" y="296"/>
                      <a:pt x="878" y="296"/>
                      <a:pt x="878" y="296"/>
                    </a:cubicBezTo>
                    <a:cubicBezTo>
                      <a:pt x="878" y="297"/>
                      <a:pt x="878" y="297"/>
                      <a:pt x="878" y="298"/>
                    </a:cubicBezTo>
                    <a:cubicBezTo>
                      <a:pt x="878" y="298"/>
                      <a:pt x="878" y="298"/>
                      <a:pt x="878" y="298"/>
                    </a:cubicBezTo>
                    <a:cubicBezTo>
                      <a:pt x="878" y="298"/>
                      <a:pt x="878" y="298"/>
                      <a:pt x="878" y="298"/>
                    </a:cubicBezTo>
                    <a:cubicBezTo>
                      <a:pt x="880" y="298"/>
                      <a:pt x="880" y="298"/>
                      <a:pt x="880" y="298"/>
                    </a:cubicBezTo>
                    <a:cubicBezTo>
                      <a:pt x="880" y="299"/>
                      <a:pt x="880" y="299"/>
                      <a:pt x="879" y="299"/>
                    </a:cubicBezTo>
                    <a:cubicBezTo>
                      <a:pt x="880" y="299"/>
                      <a:pt x="879" y="299"/>
                      <a:pt x="880" y="299"/>
                    </a:cubicBezTo>
                    <a:cubicBezTo>
                      <a:pt x="880" y="301"/>
                      <a:pt x="880" y="301"/>
                      <a:pt x="880" y="301"/>
                    </a:cubicBezTo>
                    <a:cubicBezTo>
                      <a:pt x="880" y="302"/>
                      <a:pt x="880" y="302"/>
                      <a:pt x="881" y="302"/>
                    </a:cubicBezTo>
                    <a:cubicBezTo>
                      <a:pt x="881" y="302"/>
                      <a:pt x="881" y="302"/>
                      <a:pt x="881" y="302"/>
                    </a:cubicBezTo>
                    <a:cubicBezTo>
                      <a:pt x="881" y="303"/>
                      <a:pt x="881" y="303"/>
                      <a:pt x="882" y="303"/>
                    </a:cubicBezTo>
                    <a:cubicBezTo>
                      <a:pt x="882" y="303"/>
                      <a:pt x="882" y="304"/>
                      <a:pt x="882" y="304"/>
                    </a:cubicBezTo>
                    <a:cubicBezTo>
                      <a:pt x="883" y="304"/>
                      <a:pt x="884" y="304"/>
                      <a:pt x="885" y="305"/>
                    </a:cubicBezTo>
                    <a:cubicBezTo>
                      <a:pt x="885" y="305"/>
                      <a:pt x="885" y="305"/>
                      <a:pt x="885" y="306"/>
                    </a:cubicBezTo>
                    <a:cubicBezTo>
                      <a:pt x="886" y="305"/>
                      <a:pt x="886" y="305"/>
                      <a:pt x="886" y="305"/>
                    </a:cubicBezTo>
                    <a:cubicBezTo>
                      <a:pt x="886" y="306"/>
                      <a:pt x="886" y="308"/>
                      <a:pt x="886" y="309"/>
                    </a:cubicBezTo>
                    <a:cubicBezTo>
                      <a:pt x="886" y="309"/>
                      <a:pt x="886" y="309"/>
                      <a:pt x="886" y="309"/>
                    </a:cubicBezTo>
                    <a:cubicBezTo>
                      <a:pt x="886" y="309"/>
                      <a:pt x="886" y="309"/>
                      <a:pt x="886" y="309"/>
                    </a:cubicBezTo>
                    <a:cubicBezTo>
                      <a:pt x="887" y="310"/>
                      <a:pt x="887" y="310"/>
                      <a:pt x="887" y="310"/>
                    </a:cubicBezTo>
                    <a:cubicBezTo>
                      <a:pt x="887" y="311"/>
                      <a:pt x="886" y="311"/>
                      <a:pt x="886" y="311"/>
                    </a:cubicBezTo>
                    <a:cubicBezTo>
                      <a:pt x="886" y="314"/>
                      <a:pt x="886" y="314"/>
                      <a:pt x="886" y="314"/>
                    </a:cubicBezTo>
                    <a:cubicBezTo>
                      <a:pt x="886" y="314"/>
                      <a:pt x="887" y="314"/>
                      <a:pt x="887" y="314"/>
                    </a:cubicBezTo>
                    <a:cubicBezTo>
                      <a:pt x="887" y="315"/>
                      <a:pt x="886" y="316"/>
                      <a:pt x="886" y="317"/>
                    </a:cubicBezTo>
                    <a:cubicBezTo>
                      <a:pt x="886" y="317"/>
                      <a:pt x="886" y="317"/>
                      <a:pt x="886" y="317"/>
                    </a:cubicBezTo>
                    <a:cubicBezTo>
                      <a:pt x="886" y="318"/>
                      <a:pt x="886" y="319"/>
                      <a:pt x="886" y="320"/>
                    </a:cubicBezTo>
                    <a:cubicBezTo>
                      <a:pt x="885" y="321"/>
                      <a:pt x="884" y="321"/>
                      <a:pt x="883" y="322"/>
                    </a:cubicBezTo>
                    <a:cubicBezTo>
                      <a:pt x="879" y="322"/>
                      <a:pt x="879" y="322"/>
                      <a:pt x="879" y="322"/>
                    </a:cubicBezTo>
                    <a:cubicBezTo>
                      <a:pt x="879" y="322"/>
                      <a:pt x="878" y="322"/>
                      <a:pt x="878" y="321"/>
                    </a:cubicBezTo>
                    <a:cubicBezTo>
                      <a:pt x="877" y="321"/>
                      <a:pt x="876" y="321"/>
                      <a:pt x="875" y="321"/>
                    </a:cubicBezTo>
                    <a:cubicBezTo>
                      <a:pt x="875" y="321"/>
                      <a:pt x="875" y="321"/>
                      <a:pt x="875" y="321"/>
                    </a:cubicBezTo>
                    <a:cubicBezTo>
                      <a:pt x="875" y="321"/>
                      <a:pt x="874" y="321"/>
                      <a:pt x="873" y="321"/>
                    </a:cubicBezTo>
                    <a:cubicBezTo>
                      <a:pt x="873" y="321"/>
                      <a:pt x="873" y="321"/>
                      <a:pt x="873" y="321"/>
                    </a:cubicBezTo>
                    <a:cubicBezTo>
                      <a:pt x="870" y="321"/>
                      <a:pt x="870" y="321"/>
                      <a:pt x="870" y="321"/>
                    </a:cubicBezTo>
                    <a:cubicBezTo>
                      <a:pt x="870" y="321"/>
                      <a:pt x="870" y="321"/>
                      <a:pt x="870" y="321"/>
                    </a:cubicBezTo>
                    <a:cubicBezTo>
                      <a:pt x="869" y="321"/>
                      <a:pt x="869" y="321"/>
                      <a:pt x="869" y="321"/>
                    </a:cubicBezTo>
                    <a:cubicBezTo>
                      <a:pt x="869" y="321"/>
                      <a:pt x="869" y="321"/>
                      <a:pt x="869" y="321"/>
                    </a:cubicBezTo>
                    <a:cubicBezTo>
                      <a:pt x="868" y="321"/>
                      <a:pt x="868" y="321"/>
                      <a:pt x="868" y="321"/>
                    </a:cubicBezTo>
                    <a:cubicBezTo>
                      <a:pt x="868" y="320"/>
                      <a:pt x="868" y="320"/>
                      <a:pt x="868" y="320"/>
                    </a:cubicBezTo>
                    <a:cubicBezTo>
                      <a:pt x="866" y="320"/>
                      <a:pt x="866" y="320"/>
                      <a:pt x="866" y="320"/>
                    </a:cubicBezTo>
                    <a:cubicBezTo>
                      <a:pt x="866" y="320"/>
                      <a:pt x="866" y="320"/>
                      <a:pt x="866" y="320"/>
                    </a:cubicBezTo>
                    <a:cubicBezTo>
                      <a:pt x="864" y="320"/>
                      <a:pt x="862" y="320"/>
                      <a:pt x="859" y="320"/>
                    </a:cubicBezTo>
                    <a:cubicBezTo>
                      <a:pt x="859" y="321"/>
                      <a:pt x="859" y="321"/>
                      <a:pt x="859" y="321"/>
                    </a:cubicBezTo>
                    <a:cubicBezTo>
                      <a:pt x="859" y="321"/>
                      <a:pt x="858" y="319"/>
                      <a:pt x="858" y="319"/>
                    </a:cubicBezTo>
                    <a:cubicBezTo>
                      <a:pt x="857" y="319"/>
                      <a:pt x="855" y="319"/>
                      <a:pt x="854" y="320"/>
                    </a:cubicBezTo>
                    <a:cubicBezTo>
                      <a:pt x="854" y="320"/>
                      <a:pt x="854" y="320"/>
                      <a:pt x="854" y="320"/>
                    </a:cubicBezTo>
                    <a:cubicBezTo>
                      <a:pt x="853" y="320"/>
                      <a:pt x="853" y="320"/>
                      <a:pt x="853" y="320"/>
                    </a:cubicBezTo>
                    <a:cubicBezTo>
                      <a:pt x="853" y="320"/>
                      <a:pt x="853" y="320"/>
                      <a:pt x="853" y="320"/>
                    </a:cubicBezTo>
                    <a:cubicBezTo>
                      <a:pt x="852" y="320"/>
                      <a:pt x="852" y="320"/>
                      <a:pt x="852" y="320"/>
                    </a:cubicBezTo>
                    <a:cubicBezTo>
                      <a:pt x="852" y="321"/>
                      <a:pt x="852" y="321"/>
                      <a:pt x="852" y="321"/>
                    </a:cubicBezTo>
                    <a:cubicBezTo>
                      <a:pt x="850" y="321"/>
                      <a:pt x="850" y="321"/>
                      <a:pt x="850" y="321"/>
                    </a:cubicBezTo>
                    <a:cubicBezTo>
                      <a:pt x="850" y="322"/>
                      <a:pt x="850" y="322"/>
                      <a:pt x="850" y="322"/>
                    </a:cubicBezTo>
                    <a:cubicBezTo>
                      <a:pt x="850" y="321"/>
                      <a:pt x="850" y="321"/>
                      <a:pt x="850" y="321"/>
                    </a:cubicBezTo>
                    <a:cubicBezTo>
                      <a:pt x="849" y="321"/>
                      <a:pt x="849" y="321"/>
                      <a:pt x="849" y="321"/>
                    </a:cubicBezTo>
                    <a:cubicBezTo>
                      <a:pt x="848" y="323"/>
                      <a:pt x="847" y="322"/>
                      <a:pt x="847" y="323"/>
                    </a:cubicBezTo>
                    <a:cubicBezTo>
                      <a:pt x="846" y="323"/>
                      <a:pt x="846" y="323"/>
                      <a:pt x="846" y="323"/>
                    </a:cubicBezTo>
                    <a:cubicBezTo>
                      <a:pt x="846" y="324"/>
                      <a:pt x="847" y="324"/>
                      <a:pt x="847" y="325"/>
                    </a:cubicBezTo>
                    <a:cubicBezTo>
                      <a:pt x="847" y="325"/>
                      <a:pt x="847" y="325"/>
                      <a:pt x="847" y="325"/>
                    </a:cubicBezTo>
                    <a:cubicBezTo>
                      <a:pt x="848" y="325"/>
                      <a:pt x="848" y="325"/>
                      <a:pt x="848" y="325"/>
                    </a:cubicBezTo>
                    <a:cubicBezTo>
                      <a:pt x="848" y="326"/>
                      <a:pt x="848" y="326"/>
                      <a:pt x="847" y="326"/>
                    </a:cubicBezTo>
                    <a:cubicBezTo>
                      <a:pt x="848" y="326"/>
                      <a:pt x="848" y="326"/>
                      <a:pt x="849" y="327"/>
                    </a:cubicBezTo>
                    <a:cubicBezTo>
                      <a:pt x="849" y="328"/>
                      <a:pt x="849" y="328"/>
                      <a:pt x="850" y="329"/>
                    </a:cubicBezTo>
                    <a:cubicBezTo>
                      <a:pt x="849" y="329"/>
                      <a:pt x="848" y="330"/>
                      <a:pt x="848" y="331"/>
                    </a:cubicBezTo>
                    <a:cubicBezTo>
                      <a:pt x="849" y="331"/>
                      <a:pt x="849" y="331"/>
                      <a:pt x="849" y="331"/>
                    </a:cubicBezTo>
                    <a:cubicBezTo>
                      <a:pt x="849" y="332"/>
                      <a:pt x="849" y="333"/>
                      <a:pt x="849" y="334"/>
                    </a:cubicBezTo>
                    <a:cubicBezTo>
                      <a:pt x="850" y="335"/>
                      <a:pt x="850" y="335"/>
                      <a:pt x="850" y="335"/>
                    </a:cubicBezTo>
                    <a:cubicBezTo>
                      <a:pt x="850" y="335"/>
                      <a:pt x="850" y="335"/>
                      <a:pt x="850" y="336"/>
                    </a:cubicBezTo>
                    <a:cubicBezTo>
                      <a:pt x="850" y="336"/>
                      <a:pt x="850" y="336"/>
                      <a:pt x="850" y="336"/>
                    </a:cubicBezTo>
                    <a:cubicBezTo>
                      <a:pt x="850" y="337"/>
                      <a:pt x="850" y="337"/>
                      <a:pt x="850" y="337"/>
                    </a:cubicBezTo>
                    <a:cubicBezTo>
                      <a:pt x="850" y="337"/>
                      <a:pt x="850" y="337"/>
                      <a:pt x="850" y="337"/>
                    </a:cubicBezTo>
                    <a:cubicBezTo>
                      <a:pt x="850" y="340"/>
                      <a:pt x="850" y="340"/>
                      <a:pt x="850" y="340"/>
                    </a:cubicBezTo>
                    <a:cubicBezTo>
                      <a:pt x="849" y="340"/>
                      <a:pt x="849" y="340"/>
                      <a:pt x="849" y="340"/>
                    </a:cubicBezTo>
                    <a:cubicBezTo>
                      <a:pt x="849" y="340"/>
                      <a:pt x="849" y="340"/>
                      <a:pt x="849" y="340"/>
                    </a:cubicBezTo>
                    <a:cubicBezTo>
                      <a:pt x="849" y="341"/>
                      <a:pt x="849" y="341"/>
                      <a:pt x="848" y="341"/>
                    </a:cubicBezTo>
                    <a:cubicBezTo>
                      <a:pt x="848" y="341"/>
                      <a:pt x="849" y="342"/>
                      <a:pt x="849" y="343"/>
                    </a:cubicBezTo>
                    <a:cubicBezTo>
                      <a:pt x="848" y="343"/>
                      <a:pt x="848" y="343"/>
                      <a:pt x="848" y="343"/>
                    </a:cubicBezTo>
                    <a:cubicBezTo>
                      <a:pt x="848" y="344"/>
                      <a:pt x="848" y="344"/>
                      <a:pt x="847" y="346"/>
                    </a:cubicBezTo>
                    <a:cubicBezTo>
                      <a:pt x="847" y="346"/>
                      <a:pt x="847" y="346"/>
                      <a:pt x="846" y="346"/>
                    </a:cubicBezTo>
                    <a:cubicBezTo>
                      <a:pt x="847" y="347"/>
                      <a:pt x="847" y="347"/>
                      <a:pt x="846" y="348"/>
                    </a:cubicBezTo>
                    <a:cubicBezTo>
                      <a:pt x="846" y="350"/>
                      <a:pt x="846" y="350"/>
                      <a:pt x="846" y="350"/>
                    </a:cubicBezTo>
                    <a:cubicBezTo>
                      <a:pt x="846" y="350"/>
                      <a:pt x="846" y="350"/>
                      <a:pt x="846" y="350"/>
                    </a:cubicBezTo>
                    <a:cubicBezTo>
                      <a:pt x="846" y="350"/>
                      <a:pt x="846" y="350"/>
                      <a:pt x="846" y="350"/>
                    </a:cubicBezTo>
                    <a:cubicBezTo>
                      <a:pt x="847" y="350"/>
                      <a:pt x="847" y="350"/>
                      <a:pt x="847" y="350"/>
                    </a:cubicBezTo>
                    <a:cubicBezTo>
                      <a:pt x="847" y="350"/>
                      <a:pt x="847" y="350"/>
                      <a:pt x="847" y="349"/>
                    </a:cubicBezTo>
                    <a:cubicBezTo>
                      <a:pt x="848" y="349"/>
                      <a:pt x="848" y="349"/>
                      <a:pt x="848" y="349"/>
                    </a:cubicBezTo>
                    <a:cubicBezTo>
                      <a:pt x="848" y="351"/>
                      <a:pt x="848" y="351"/>
                      <a:pt x="848" y="351"/>
                    </a:cubicBezTo>
                    <a:cubicBezTo>
                      <a:pt x="847" y="351"/>
                      <a:pt x="848" y="351"/>
                      <a:pt x="847" y="351"/>
                    </a:cubicBezTo>
                    <a:cubicBezTo>
                      <a:pt x="847" y="351"/>
                      <a:pt x="847" y="351"/>
                      <a:pt x="847" y="351"/>
                    </a:cubicBezTo>
                    <a:cubicBezTo>
                      <a:pt x="847" y="352"/>
                      <a:pt x="847" y="352"/>
                      <a:pt x="847" y="352"/>
                    </a:cubicBezTo>
                    <a:cubicBezTo>
                      <a:pt x="848" y="352"/>
                      <a:pt x="848" y="352"/>
                      <a:pt x="848" y="352"/>
                    </a:cubicBezTo>
                    <a:cubicBezTo>
                      <a:pt x="848" y="353"/>
                      <a:pt x="848" y="355"/>
                      <a:pt x="849" y="356"/>
                    </a:cubicBezTo>
                    <a:cubicBezTo>
                      <a:pt x="848" y="356"/>
                      <a:pt x="848" y="356"/>
                      <a:pt x="848" y="356"/>
                    </a:cubicBezTo>
                    <a:cubicBezTo>
                      <a:pt x="848" y="357"/>
                      <a:pt x="848" y="359"/>
                      <a:pt x="847" y="360"/>
                    </a:cubicBezTo>
                    <a:cubicBezTo>
                      <a:pt x="848" y="360"/>
                      <a:pt x="849" y="360"/>
                      <a:pt x="850" y="360"/>
                    </a:cubicBezTo>
                    <a:cubicBezTo>
                      <a:pt x="850" y="360"/>
                      <a:pt x="850" y="360"/>
                      <a:pt x="850" y="360"/>
                    </a:cubicBezTo>
                    <a:cubicBezTo>
                      <a:pt x="852" y="360"/>
                      <a:pt x="852" y="360"/>
                      <a:pt x="852" y="360"/>
                    </a:cubicBezTo>
                    <a:cubicBezTo>
                      <a:pt x="852" y="361"/>
                      <a:pt x="852" y="361"/>
                      <a:pt x="853" y="361"/>
                    </a:cubicBezTo>
                    <a:cubicBezTo>
                      <a:pt x="853" y="362"/>
                      <a:pt x="855" y="360"/>
                      <a:pt x="855" y="360"/>
                    </a:cubicBezTo>
                    <a:cubicBezTo>
                      <a:pt x="857" y="360"/>
                      <a:pt x="857" y="360"/>
                      <a:pt x="857" y="360"/>
                    </a:cubicBezTo>
                    <a:cubicBezTo>
                      <a:pt x="857" y="360"/>
                      <a:pt x="857" y="360"/>
                      <a:pt x="857" y="360"/>
                    </a:cubicBezTo>
                    <a:cubicBezTo>
                      <a:pt x="858" y="360"/>
                      <a:pt x="858" y="360"/>
                      <a:pt x="858" y="360"/>
                    </a:cubicBezTo>
                    <a:cubicBezTo>
                      <a:pt x="859" y="361"/>
                      <a:pt x="860" y="361"/>
                      <a:pt x="860" y="362"/>
                    </a:cubicBezTo>
                    <a:cubicBezTo>
                      <a:pt x="861" y="362"/>
                      <a:pt x="861" y="362"/>
                      <a:pt x="861" y="362"/>
                    </a:cubicBezTo>
                    <a:cubicBezTo>
                      <a:pt x="861" y="363"/>
                      <a:pt x="861" y="363"/>
                      <a:pt x="861" y="364"/>
                    </a:cubicBezTo>
                    <a:cubicBezTo>
                      <a:pt x="861" y="364"/>
                      <a:pt x="861" y="364"/>
                      <a:pt x="861" y="364"/>
                    </a:cubicBezTo>
                    <a:cubicBezTo>
                      <a:pt x="862" y="364"/>
                      <a:pt x="862" y="365"/>
                      <a:pt x="862" y="365"/>
                    </a:cubicBezTo>
                    <a:cubicBezTo>
                      <a:pt x="863" y="366"/>
                      <a:pt x="864" y="366"/>
                      <a:pt x="865" y="366"/>
                    </a:cubicBezTo>
                    <a:cubicBezTo>
                      <a:pt x="865" y="365"/>
                      <a:pt x="866" y="365"/>
                      <a:pt x="867" y="365"/>
                    </a:cubicBezTo>
                    <a:cubicBezTo>
                      <a:pt x="867" y="364"/>
                      <a:pt x="867" y="364"/>
                      <a:pt x="867" y="364"/>
                    </a:cubicBezTo>
                    <a:cubicBezTo>
                      <a:pt x="868" y="364"/>
                      <a:pt x="869" y="364"/>
                      <a:pt x="869" y="364"/>
                    </a:cubicBezTo>
                    <a:cubicBezTo>
                      <a:pt x="870" y="364"/>
                      <a:pt x="870" y="363"/>
                      <a:pt x="870" y="363"/>
                    </a:cubicBezTo>
                    <a:cubicBezTo>
                      <a:pt x="871" y="363"/>
                      <a:pt x="871" y="363"/>
                      <a:pt x="872" y="363"/>
                    </a:cubicBezTo>
                    <a:cubicBezTo>
                      <a:pt x="872" y="363"/>
                      <a:pt x="872" y="363"/>
                      <a:pt x="872" y="363"/>
                    </a:cubicBezTo>
                    <a:cubicBezTo>
                      <a:pt x="873" y="364"/>
                      <a:pt x="873" y="363"/>
                      <a:pt x="873" y="363"/>
                    </a:cubicBezTo>
                    <a:cubicBezTo>
                      <a:pt x="873" y="363"/>
                      <a:pt x="873" y="363"/>
                      <a:pt x="873" y="363"/>
                    </a:cubicBezTo>
                    <a:cubicBezTo>
                      <a:pt x="874" y="364"/>
                      <a:pt x="875" y="364"/>
                      <a:pt x="876" y="364"/>
                    </a:cubicBezTo>
                    <a:cubicBezTo>
                      <a:pt x="876" y="363"/>
                      <a:pt x="876" y="363"/>
                      <a:pt x="876" y="363"/>
                    </a:cubicBezTo>
                    <a:cubicBezTo>
                      <a:pt x="876" y="363"/>
                      <a:pt x="876" y="363"/>
                      <a:pt x="876" y="363"/>
                    </a:cubicBezTo>
                    <a:cubicBezTo>
                      <a:pt x="876" y="363"/>
                      <a:pt x="876" y="363"/>
                      <a:pt x="876" y="363"/>
                    </a:cubicBezTo>
                    <a:cubicBezTo>
                      <a:pt x="879" y="363"/>
                      <a:pt x="879" y="363"/>
                      <a:pt x="879" y="363"/>
                    </a:cubicBezTo>
                    <a:cubicBezTo>
                      <a:pt x="879" y="363"/>
                      <a:pt x="879" y="363"/>
                      <a:pt x="879" y="362"/>
                    </a:cubicBezTo>
                    <a:cubicBezTo>
                      <a:pt x="880" y="362"/>
                      <a:pt x="880" y="362"/>
                      <a:pt x="880" y="362"/>
                    </a:cubicBezTo>
                    <a:cubicBezTo>
                      <a:pt x="880" y="360"/>
                      <a:pt x="881" y="360"/>
                      <a:pt x="882" y="359"/>
                    </a:cubicBezTo>
                    <a:cubicBezTo>
                      <a:pt x="882" y="359"/>
                      <a:pt x="882" y="358"/>
                      <a:pt x="882" y="358"/>
                    </a:cubicBezTo>
                    <a:cubicBezTo>
                      <a:pt x="883" y="358"/>
                      <a:pt x="883" y="358"/>
                      <a:pt x="884" y="358"/>
                    </a:cubicBezTo>
                    <a:cubicBezTo>
                      <a:pt x="884" y="358"/>
                      <a:pt x="884" y="357"/>
                      <a:pt x="884" y="357"/>
                    </a:cubicBezTo>
                    <a:cubicBezTo>
                      <a:pt x="886" y="357"/>
                      <a:pt x="886" y="357"/>
                      <a:pt x="886" y="357"/>
                    </a:cubicBezTo>
                    <a:cubicBezTo>
                      <a:pt x="886" y="357"/>
                      <a:pt x="886" y="357"/>
                      <a:pt x="887" y="357"/>
                    </a:cubicBezTo>
                    <a:cubicBezTo>
                      <a:pt x="887" y="355"/>
                      <a:pt x="887" y="355"/>
                      <a:pt x="887" y="355"/>
                    </a:cubicBezTo>
                    <a:cubicBezTo>
                      <a:pt x="887" y="355"/>
                      <a:pt x="887" y="355"/>
                      <a:pt x="887" y="355"/>
                    </a:cubicBezTo>
                    <a:cubicBezTo>
                      <a:pt x="887" y="354"/>
                      <a:pt x="887" y="354"/>
                      <a:pt x="887" y="354"/>
                    </a:cubicBezTo>
                    <a:cubicBezTo>
                      <a:pt x="888" y="353"/>
                      <a:pt x="888" y="353"/>
                      <a:pt x="889" y="353"/>
                    </a:cubicBezTo>
                    <a:cubicBezTo>
                      <a:pt x="889" y="352"/>
                      <a:pt x="889" y="352"/>
                      <a:pt x="889" y="352"/>
                    </a:cubicBezTo>
                    <a:cubicBezTo>
                      <a:pt x="889" y="352"/>
                      <a:pt x="889" y="352"/>
                      <a:pt x="890" y="351"/>
                    </a:cubicBezTo>
                    <a:cubicBezTo>
                      <a:pt x="891" y="350"/>
                      <a:pt x="890" y="350"/>
                      <a:pt x="892" y="349"/>
                    </a:cubicBezTo>
                    <a:cubicBezTo>
                      <a:pt x="892" y="348"/>
                      <a:pt x="892" y="348"/>
                      <a:pt x="892" y="348"/>
                    </a:cubicBezTo>
                    <a:cubicBezTo>
                      <a:pt x="892" y="348"/>
                      <a:pt x="891" y="348"/>
                      <a:pt x="891" y="348"/>
                    </a:cubicBezTo>
                    <a:cubicBezTo>
                      <a:pt x="890" y="347"/>
                      <a:pt x="890" y="346"/>
                      <a:pt x="890" y="346"/>
                    </a:cubicBezTo>
                    <a:cubicBezTo>
                      <a:pt x="890" y="345"/>
                      <a:pt x="890" y="345"/>
                      <a:pt x="891" y="344"/>
                    </a:cubicBezTo>
                    <a:cubicBezTo>
                      <a:pt x="891" y="344"/>
                      <a:pt x="891" y="344"/>
                      <a:pt x="891" y="344"/>
                    </a:cubicBezTo>
                    <a:cubicBezTo>
                      <a:pt x="891" y="344"/>
                      <a:pt x="892" y="344"/>
                      <a:pt x="892" y="343"/>
                    </a:cubicBezTo>
                    <a:cubicBezTo>
                      <a:pt x="892" y="343"/>
                      <a:pt x="892" y="343"/>
                      <a:pt x="892" y="343"/>
                    </a:cubicBezTo>
                    <a:cubicBezTo>
                      <a:pt x="893" y="342"/>
                      <a:pt x="893" y="342"/>
                      <a:pt x="893" y="342"/>
                    </a:cubicBezTo>
                    <a:cubicBezTo>
                      <a:pt x="893" y="341"/>
                      <a:pt x="893" y="341"/>
                      <a:pt x="893" y="341"/>
                    </a:cubicBezTo>
                    <a:cubicBezTo>
                      <a:pt x="893" y="341"/>
                      <a:pt x="893" y="341"/>
                      <a:pt x="893" y="341"/>
                    </a:cubicBezTo>
                    <a:cubicBezTo>
                      <a:pt x="893" y="341"/>
                      <a:pt x="893" y="341"/>
                      <a:pt x="893" y="341"/>
                    </a:cubicBezTo>
                    <a:cubicBezTo>
                      <a:pt x="893" y="341"/>
                      <a:pt x="894" y="340"/>
                      <a:pt x="894" y="340"/>
                    </a:cubicBezTo>
                    <a:cubicBezTo>
                      <a:pt x="895" y="340"/>
                      <a:pt x="895" y="339"/>
                      <a:pt x="895" y="338"/>
                    </a:cubicBezTo>
                    <a:cubicBezTo>
                      <a:pt x="896" y="338"/>
                      <a:pt x="897" y="337"/>
                      <a:pt x="898" y="336"/>
                    </a:cubicBezTo>
                    <a:cubicBezTo>
                      <a:pt x="898" y="336"/>
                      <a:pt x="898" y="336"/>
                      <a:pt x="898" y="336"/>
                    </a:cubicBezTo>
                    <a:cubicBezTo>
                      <a:pt x="898" y="336"/>
                      <a:pt x="898" y="336"/>
                      <a:pt x="898" y="336"/>
                    </a:cubicBezTo>
                    <a:cubicBezTo>
                      <a:pt x="899" y="336"/>
                      <a:pt x="899" y="335"/>
                      <a:pt x="899" y="335"/>
                    </a:cubicBezTo>
                    <a:cubicBezTo>
                      <a:pt x="900" y="335"/>
                      <a:pt x="900" y="335"/>
                      <a:pt x="900" y="335"/>
                    </a:cubicBezTo>
                    <a:cubicBezTo>
                      <a:pt x="900" y="334"/>
                      <a:pt x="900" y="334"/>
                      <a:pt x="900" y="334"/>
                    </a:cubicBezTo>
                    <a:cubicBezTo>
                      <a:pt x="902" y="334"/>
                      <a:pt x="901" y="335"/>
                      <a:pt x="902" y="333"/>
                    </a:cubicBezTo>
                    <a:cubicBezTo>
                      <a:pt x="904" y="333"/>
                      <a:pt x="905" y="332"/>
                      <a:pt x="906" y="331"/>
                    </a:cubicBezTo>
                    <a:cubicBezTo>
                      <a:pt x="906" y="331"/>
                      <a:pt x="906" y="331"/>
                      <a:pt x="906" y="331"/>
                    </a:cubicBezTo>
                    <a:cubicBezTo>
                      <a:pt x="906" y="330"/>
                      <a:pt x="906" y="329"/>
                      <a:pt x="906" y="328"/>
                    </a:cubicBezTo>
                    <a:cubicBezTo>
                      <a:pt x="906" y="328"/>
                      <a:pt x="906" y="328"/>
                      <a:pt x="906" y="328"/>
                    </a:cubicBezTo>
                    <a:cubicBezTo>
                      <a:pt x="906" y="324"/>
                      <a:pt x="906" y="324"/>
                      <a:pt x="906" y="324"/>
                    </a:cubicBezTo>
                    <a:cubicBezTo>
                      <a:pt x="907" y="324"/>
                      <a:pt x="907" y="324"/>
                      <a:pt x="908" y="323"/>
                    </a:cubicBezTo>
                    <a:cubicBezTo>
                      <a:pt x="908" y="323"/>
                      <a:pt x="908" y="323"/>
                      <a:pt x="909" y="322"/>
                    </a:cubicBezTo>
                    <a:cubicBezTo>
                      <a:pt x="909" y="322"/>
                      <a:pt x="909" y="322"/>
                      <a:pt x="909" y="322"/>
                    </a:cubicBezTo>
                    <a:cubicBezTo>
                      <a:pt x="909" y="322"/>
                      <a:pt x="909" y="322"/>
                      <a:pt x="909" y="322"/>
                    </a:cubicBezTo>
                    <a:cubicBezTo>
                      <a:pt x="909" y="322"/>
                      <a:pt x="909" y="322"/>
                      <a:pt x="909" y="322"/>
                    </a:cubicBezTo>
                    <a:cubicBezTo>
                      <a:pt x="910" y="322"/>
                      <a:pt x="910" y="322"/>
                      <a:pt x="910" y="321"/>
                    </a:cubicBezTo>
                    <a:cubicBezTo>
                      <a:pt x="911" y="321"/>
                      <a:pt x="913" y="321"/>
                      <a:pt x="914" y="322"/>
                    </a:cubicBezTo>
                    <a:cubicBezTo>
                      <a:pt x="914" y="322"/>
                      <a:pt x="914" y="322"/>
                      <a:pt x="914" y="322"/>
                    </a:cubicBezTo>
                    <a:cubicBezTo>
                      <a:pt x="914" y="322"/>
                      <a:pt x="915" y="322"/>
                      <a:pt x="915" y="321"/>
                    </a:cubicBezTo>
                    <a:cubicBezTo>
                      <a:pt x="915" y="322"/>
                      <a:pt x="916" y="322"/>
                      <a:pt x="916" y="322"/>
                    </a:cubicBezTo>
                    <a:cubicBezTo>
                      <a:pt x="917" y="322"/>
                      <a:pt x="917" y="322"/>
                      <a:pt x="917" y="322"/>
                    </a:cubicBezTo>
                    <a:cubicBezTo>
                      <a:pt x="917" y="323"/>
                      <a:pt x="917" y="323"/>
                      <a:pt x="917" y="323"/>
                    </a:cubicBezTo>
                    <a:cubicBezTo>
                      <a:pt x="917" y="323"/>
                      <a:pt x="918" y="323"/>
                      <a:pt x="918" y="323"/>
                    </a:cubicBezTo>
                    <a:cubicBezTo>
                      <a:pt x="918" y="324"/>
                      <a:pt x="918" y="323"/>
                      <a:pt x="918" y="324"/>
                    </a:cubicBezTo>
                    <a:cubicBezTo>
                      <a:pt x="919" y="324"/>
                      <a:pt x="921" y="324"/>
                      <a:pt x="922" y="323"/>
                    </a:cubicBezTo>
                    <a:cubicBezTo>
                      <a:pt x="922" y="323"/>
                      <a:pt x="922" y="323"/>
                      <a:pt x="922" y="323"/>
                    </a:cubicBezTo>
                    <a:cubicBezTo>
                      <a:pt x="924" y="322"/>
                      <a:pt x="922" y="322"/>
                      <a:pt x="923" y="321"/>
                    </a:cubicBezTo>
                    <a:cubicBezTo>
                      <a:pt x="924" y="321"/>
                      <a:pt x="924" y="321"/>
                      <a:pt x="924" y="321"/>
                    </a:cubicBezTo>
                    <a:cubicBezTo>
                      <a:pt x="924" y="321"/>
                      <a:pt x="924" y="321"/>
                      <a:pt x="924" y="321"/>
                    </a:cubicBezTo>
                    <a:cubicBezTo>
                      <a:pt x="924" y="321"/>
                      <a:pt x="924" y="321"/>
                      <a:pt x="924" y="321"/>
                    </a:cubicBezTo>
                    <a:cubicBezTo>
                      <a:pt x="924" y="321"/>
                      <a:pt x="924" y="321"/>
                      <a:pt x="924" y="321"/>
                    </a:cubicBezTo>
                    <a:cubicBezTo>
                      <a:pt x="925" y="321"/>
                      <a:pt x="925" y="321"/>
                      <a:pt x="925" y="321"/>
                    </a:cubicBezTo>
                    <a:cubicBezTo>
                      <a:pt x="925" y="320"/>
                      <a:pt x="925" y="320"/>
                      <a:pt x="925" y="320"/>
                    </a:cubicBezTo>
                    <a:cubicBezTo>
                      <a:pt x="926" y="320"/>
                      <a:pt x="926" y="320"/>
                      <a:pt x="926" y="320"/>
                    </a:cubicBezTo>
                    <a:cubicBezTo>
                      <a:pt x="926" y="320"/>
                      <a:pt x="926" y="320"/>
                      <a:pt x="926" y="320"/>
                    </a:cubicBezTo>
                    <a:cubicBezTo>
                      <a:pt x="928" y="320"/>
                      <a:pt x="928" y="320"/>
                      <a:pt x="928" y="320"/>
                    </a:cubicBezTo>
                    <a:cubicBezTo>
                      <a:pt x="928" y="319"/>
                      <a:pt x="929" y="319"/>
                      <a:pt x="929" y="319"/>
                    </a:cubicBezTo>
                    <a:cubicBezTo>
                      <a:pt x="929" y="318"/>
                      <a:pt x="930" y="318"/>
                      <a:pt x="930" y="318"/>
                    </a:cubicBezTo>
                    <a:cubicBezTo>
                      <a:pt x="930" y="316"/>
                      <a:pt x="930" y="316"/>
                      <a:pt x="930" y="316"/>
                    </a:cubicBezTo>
                    <a:cubicBezTo>
                      <a:pt x="931" y="316"/>
                      <a:pt x="931" y="316"/>
                      <a:pt x="931" y="316"/>
                    </a:cubicBezTo>
                    <a:cubicBezTo>
                      <a:pt x="931" y="316"/>
                      <a:pt x="931" y="316"/>
                      <a:pt x="931" y="316"/>
                    </a:cubicBezTo>
                    <a:cubicBezTo>
                      <a:pt x="932" y="315"/>
                      <a:pt x="933" y="316"/>
                      <a:pt x="934" y="316"/>
                    </a:cubicBezTo>
                    <a:cubicBezTo>
                      <a:pt x="934" y="316"/>
                      <a:pt x="934" y="316"/>
                      <a:pt x="934" y="317"/>
                    </a:cubicBezTo>
                    <a:cubicBezTo>
                      <a:pt x="935" y="317"/>
                      <a:pt x="935" y="317"/>
                      <a:pt x="936" y="317"/>
                    </a:cubicBezTo>
                    <a:cubicBezTo>
                      <a:pt x="936" y="317"/>
                      <a:pt x="936" y="317"/>
                      <a:pt x="936" y="318"/>
                    </a:cubicBezTo>
                    <a:cubicBezTo>
                      <a:pt x="937" y="318"/>
                      <a:pt x="937" y="318"/>
                      <a:pt x="937" y="318"/>
                    </a:cubicBezTo>
                    <a:cubicBezTo>
                      <a:pt x="937" y="318"/>
                      <a:pt x="937" y="318"/>
                      <a:pt x="937" y="318"/>
                    </a:cubicBezTo>
                    <a:cubicBezTo>
                      <a:pt x="938" y="318"/>
                      <a:pt x="938" y="319"/>
                      <a:pt x="939" y="319"/>
                    </a:cubicBezTo>
                    <a:cubicBezTo>
                      <a:pt x="939" y="320"/>
                      <a:pt x="939" y="320"/>
                      <a:pt x="939" y="320"/>
                    </a:cubicBezTo>
                    <a:cubicBezTo>
                      <a:pt x="939" y="321"/>
                      <a:pt x="939" y="321"/>
                      <a:pt x="939" y="321"/>
                    </a:cubicBezTo>
                    <a:cubicBezTo>
                      <a:pt x="940" y="322"/>
                      <a:pt x="940" y="322"/>
                      <a:pt x="940" y="322"/>
                    </a:cubicBezTo>
                    <a:cubicBezTo>
                      <a:pt x="940" y="323"/>
                      <a:pt x="940" y="323"/>
                      <a:pt x="940" y="323"/>
                    </a:cubicBezTo>
                    <a:cubicBezTo>
                      <a:pt x="941" y="323"/>
                      <a:pt x="941" y="323"/>
                      <a:pt x="941" y="323"/>
                    </a:cubicBezTo>
                    <a:cubicBezTo>
                      <a:pt x="941" y="325"/>
                      <a:pt x="941" y="325"/>
                      <a:pt x="941" y="325"/>
                    </a:cubicBezTo>
                    <a:cubicBezTo>
                      <a:pt x="941" y="325"/>
                      <a:pt x="941" y="325"/>
                      <a:pt x="942" y="325"/>
                    </a:cubicBezTo>
                    <a:cubicBezTo>
                      <a:pt x="942" y="326"/>
                      <a:pt x="942" y="326"/>
                      <a:pt x="942" y="326"/>
                    </a:cubicBezTo>
                    <a:cubicBezTo>
                      <a:pt x="943" y="328"/>
                      <a:pt x="943" y="330"/>
                      <a:pt x="945" y="331"/>
                    </a:cubicBezTo>
                    <a:cubicBezTo>
                      <a:pt x="946" y="331"/>
                      <a:pt x="946" y="331"/>
                      <a:pt x="946" y="332"/>
                    </a:cubicBezTo>
                    <a:cubicBezTo>
                      <a:pt x="946" y="332"/>
                      <a:pt x="946" y="332"/>
                      <a:pt x="946" y="332"/>
                    </a:cubicBezTo>
                    <a:cubicBezTo>
                      <a:pt x="947" y="332"/>
                      <a:pt x="947" y="332"/>
                      <a:pt x="947" y="332"/>
                    </a:cubicBezTo>
                    <a:cubicBezTo>
                      <a:pt x="947" y="332"/>
                      <a:pt x="947" y="332"/>
                      <a:pt x="947" y="332"/>
                    </a:cubicBezTo>
                    <a:cubicBezTo>
                      <a:pt x="947" y="333"/>
                      <a:pt x="947" y="333"/>
                      <a:pt x="947" y="333"/>
                    </a:cubicBezTo>
                    <a:cubicBezTo>
                      <a:pt x="948" y="334"/>
                      <a:pt x="948" y="334"/>
                      <a:pt x="949" y="335"/>
                    </a:cubicBezTo>
                    <a:cubicBezTo>
                      <a:pt x="950" y="335"/>
                      <a:pt x="951" y="336"/>
                      <a:pt x="952" y="336"/>
                    </a:cubicBezTo>
                    <a:cubicBezTo>
                      <a:pt x="952" y="336"/>
                      <a:pt x="952" y="336"/>
                      <a:pt x="952" y="337"/>
                    </a:cubicBezTo>
                    <a:cubicBezTo>
                      <a:pt x="953" y="337"/>
                      <a:pt x="953" y="337"/>
                      <a:pt x="953" y="337"/>
                    </a:cubicBezTo>
                    <a:cubicBezTo>
                      <a:pt x="953" y="337"/>
                      <a:pt x="953" y="337"/>
                      <a:pt x="953" y="337"/>
                    </a:cubicBezTo>
                    <a:cubicBezTo>
                      <a:pt x="953" y="337"/>
                      <a:pt x="954" y="337"/>
                      <a:pt x="955" y="337"/>
                    </a:cubicBezTo>
                    <a:cubicBezTo>
                      <a:pt x="955" y="337"/>
                      <a:pt x="955" y="337"/>
                      <a:pt x="955" y="337"/>
                    </a:cubicBezTo>
                    <a:cubicBezTo>
                      <a:pt x="956" y="338"/>
                      <a:pt x="957" y="339"/>
                      <a:pt x="958" y="339"/>
                    </a:cubicBezTo>
                    <a:cubicBezTo>
                      <a:pt x="958" y="340"/>
                      <a:pt x="958" y="340"/>
                      <a:pt x="958" y="340"/>
                    </a:cubicBezTo>
                    <a:cubicBezTo>
                      <a:pt x="959" y="340"/>
                      <a:pt x="960" y="340"/>
                      <a:pt x="960" y="341"/>
                    </a:cubicBezTo>
                    <a:cubicBezTo>
                      <a:pt x="960" y="343"/>
                      <a:pt x="960" y="343"/>
                      <a:pt x="960" y="343"/>
                    </a:cubicBezTo>
                    <a:cubicBezTo>
                      <a:pt x="961" y="343"/>
                      <a:pt x="963" y="344"/>
                      <a:pt x="964" y="344"/>
                    </a:cubicBezTo>
                    <a:cubicBezTo>
                      <a:pt x="964" y="346"/>
                      <a:pt x="965" y="347"/>
                      <a:pt x="965" y="348"/>
                    </a:cubicBezTo>
                    <a:cubicBezTo>
                      <a:pt x="965" y="348"/>
                      <a:pt x="965" y="348"/>
                      <a:pt x="965" y="348"/>
                    </a:cubicBezTo>
                    <a:cubicBezTo>
                      <a:pt x="965" y="348"/>
                      <a:pt x="965" y="349"/>
                      <a:pt x="965" y="350"/>
                    </a:cubicBezTo>
                    <a:cubicBezTo>
                      <a:pt x="965" y="350"/>
                      <a:pt x="965" y="350"/>
                      <a:pt x="965" y="350"/>
                    </a:cubicBezTo>
                    <a:cubicBezTo>
                      <a:pt x="966" y="350"/>
                      <a:pt x="966" y="351"/>
                      <a:pt x="966" y="352"/>
                    </a:cubicBezTo>
                    <a:cubicBezTo>
                      <a:pt x="965" y="352"/>
                      <a:pt x="965" y="352"/>
                      <a:pt x="965" y="352"/>
                    </a:cubicBezTo>
                    <a:cubicBezTo>
                      <a:pt x="965" y="352"/>
                      <a:pt x="965" y="352"/>
                      <a:pt x="965" y="352"/>
                    </a:cubicBezTo>
                    <a:cubicBezTo>
                      <a:pt x="965" y="354"/>
                      <a:pt x="965" y="354"/>
                      <a:pt x="965" y="354"/>
                    </a:cubicBezTo>
                    <a:cubicBezTo>
                      <a:pt x="964" y="354"/>
                      <a:pt x="964" y="354"/>
                      <a:pt x="964" y="354"/>
                    </a:cubicBezTo>
                    <a:cubicBezTo>
                      <a:pt x="964" y="355"/>
                      <a:pt x="964" y="356"/>
                      <a:pt x="964" y="358"/>
                    </a:cubicBezTo>
                    <a:cubicBezTo>
                      <a:pt x="965" y="358"/>
                      <a:pt x="965" y="358"/>
                      <a:pt x="966" y="358"/>
                    </a:cubicBezTo>
                    <a:cubicBezTo>
                      <a:pt x="966" y="357"/>
                      <a:pt x="966" y="357"/>
                      <a:pt x="966" y="357"/>
                    </a:cubicBezTo>
                    <a:cubicBezTo>
                      <a:pt x="966" y="357"/>
                      <a:pt x="966" y="357"/>
                      <a:pt x="966" y="357"/>
                    </a:cubicBezTo>
                    <a:cubicBezTo>
                      <a:pt x="967" y="356"/>
                      <a:pt x="967" y="356"/>
                      <a:pt x="968" y="355"/>
                    </a:cubicBezTo>
                    <a:cubicBezTo>
                      <a:pt x="968" y="355"/>
                      <a:pt x="968" y="355"/>
                      <a:pt x="968" y="355"/>
                    </a:cubicBezTo>
                    <a:cubicBezTo>
                      <a:pt x="968" y="353"/>
                      <a:pt x="968" y="353"/>
                      <a:pt x="968" y="353"/>
                    </a:cubicBezTo>
                    <a:cubicBezTo>
                      <a:pt x="969" y="352"/>
                      <a:pt x="969" y="352"/>
                      <a:pt x="969" y="352"/>
                    </a:cubicBezTo>
                    <a:cubicBezTo>
                      <a:pt x="970" y="352"/>
                      <a:pt x="970" y="352"/>
                      <a:pt x="970" y="352"/>
                    </a:cubicBezTo>
                    <a:cubicBezTo>
                      <a:pt x="970" y="352"/>
                      <a:pt x="970" y="351"/>
                      <a:pt x="971" y="351"/>
                    </a:cubicBezTo>
                    <a:cubicBezTo>
                      <a:pt x="970" y="350"/>
                      <a:pt x="970" y="350"/>
                      <a:pt x="970" y="349"/>
                    </a:cubicBezTo>
                    <a:cubicBezTo>
                      <a:pt x="971" y="349"/>
                      <a:pt x="971" y="349"/>
                      <a:pt x="971" y="349"/>
                    </a:cubicBezTo>
                    <a:cubicBezTo>
                      <a:pt x="970" y="348"/>
                      <a:pt x="970" y="348"/>
                      <a:pt x="969" y="347"/>
                    </a:cubicBezTo>
                    <a:cubicBezTo>
                      <a:pt x="968" y="346"/>
                      <a:pt x="969" y="346"/>
                      <a:pt x="967" y="345"/>
                    </a:cubicBezTo>
                    <a:cubicBezTo>
                      <a:pt x="967" y="343"/>
                      <a:pt x="969" y="342"/>
                      <a:pt x="970" y="341"/>
                    </a:cubicBezTo>
                    <a:cubicBezTo>
                      <a:pt x="971" y="341"/>
                      <a:pt x="971" y="341"/>
                      <a:pt x="971" y="341"/>
                    </a:cubicBezTo>
                    <a:cubicBezTo>
                      <a:pt x="971" y="341"/>
                      <a:pt x="971" y="341"/>
                      <a:pt x="971" y="342"/>
                    </a:cubicBezTo>
                    <a:cubicBezTo>
                      <a:pt x="972" y="342"/>
                      <a:pt x="972" y="342"/>
                      <a:pt x="974" y="342"/>
                    </a:cubicBezTo>
                    <a:cubicBezTo>
                      <a:pt x="974" y="343"/>
                      <a:pt x="974" y="344"/>
                      <a:pt x="975" y="344"/>
                    </a:cubicBezTo>
                    <a:cubicBezTo>
                      <a:pt x="976" y="344"/>
                      <a:pt x="976" y="344"/>
                      <a:pt x="976" y="344"/>
                    </a:cubicBezTo>
                    <a:cubicBezTo>
                      <a:pt x="976" y="344"/>
                      <a:pt x="976" y="344"/>
                      <a:pt x="976" y="344"/>
                    </a:cubicBezTo>
                    <a:cubicBezTo>
                      <a:pt x="976" y="343"/>
                      <a:pt x="977" y="344"/>
                      <a:pt x="976" y="343"/>
                    </a:cubicBezTo>
                    <a:cubicBezTo>
                      <a:pt x="976" y="343"/>
                      <a:pt x="976" y="343"/>
                      <a:pt x="976" y="343"/>
                    </a:cubicBezTo>
                    <a:cubicBezTo>
                      <a:pt x="976" y="340"/>
                      <a:pt x="975" y="341"/>
                      <a:pt x="974" y="340"/>
                    </a:cubicBezTo>
                    <a:cubicBezTo>
                      <a:pt x="974" y="340"/>
                      <a:pt x="973" y="339"/>
                      <a:pt x="972" y="338"/>
                    </a:cubicBezTo>
                    <a:cubicBezTo>
                      <a:pt x="972" y="338"/>
                      <a:pt x="972" y="338"/>
                      <a:pt x="972" y="338"/>
                    </a:cubicBezTo>
                    <a:cubicBezTo>
                      <a:pt x="971" y="338"/>
                      <a:pt x="971" y="338"/>
                      <a:pt x="971" y="338"/>
                    </a:cubicBezTo>
                    <a:cubicBezTo>
                      <a:pt x="971" y="338"/>
                      <a:pt x="971" y="338"/>
                      <a:pt x="971" y="338"/>
                    </a:cubicBezTo>
                    <a:cubicBezTo>
                      <a:pt x="969" y="337"/>
                      <a:pt x="967" y="336"/>
                      <a:pt x="966" y="335"/>
                    </a:cubicBezTo>
                    <a:cubicBezTo>
                      <a:pt x="966" y="335"/>
                      <a:pt x="966" y="335"/>
                      <a:pt x="966" y="335"/>
                    </a:cubicBezTo>
                    <a:cubicBezTo>
                      <a:pt x="966" y="334"/>
                      <a:pt x="966" y="333"/>
                      <a:pt x="966" y="333"/>
                    </a:cubicBezTo>
                    <a:cubicBezTo>
                      <a:pt x="966" y="332"/>
                      <a:pt x="965" y="333"/>
                      <a:pt x="964" y="332"/>
                    </a:cubicBezTo>
                    <a:cubicBezTo>
                      <a:pt x="964" y="332"/>
                      <a:pt x="964" y="332"/>
                      <a:pt x="964" y="332"/>
                    </a:cubicBezTo>
                    <a:cubicBezTo>
                      <a:pt x="964" y="332"/>
                      <a:pt x="964" y="332"/>
                      <a:pt x="963" y="332"/>
                    </a:cubicBezTo>
                    <a:cubicBezTo>
                      <a:pt x="963" y="332"/>
                      <a:pt x="963" y="332"/>
                      <a:pt x="963" y="332"/>
                    </a:cubicBezTo>
                    <a:cubicBezTo>
                      <a:pt x="961" y="332"/>
                      <a:pt x="961" y="332"/>
                      <a:pt x="961" y="332"/>
                    </a:cubicBezTo>
                    <a:cubicBezTo>
                      <a:pt x="961" y="332"/>
                      <a:pt x="961" y="332"/>
                      <a:pt x="961" y="331"/>
                    </a:cubicBezTo>
                    <a:cubicBezTo>
                      <a:pt x="960" y="331"/>
                      <a:pt x="960" y="331"/>
                      <a:pt x="960" y="331"/>
                    </a:cubicBezTo>
                    <a:cubicBezTo>
                      <a:pt x="960" y="331"/>
                      <a:pt x="960" y="331"/>
                      <a:pt x="960" y="331"/>
                    </a:cubicBezTo>
                    <a:cubicBezTo>
                      <a:pt x="959" y="331"/>
                      <a:pt x="959" y="330"/>
                      <a:pt x="958" y="330"/>
                    </a:cubicBezTo>
                    <a:cubicBezTo>
                      <a:pt x="958" y="329"/>
                      <a:pt x="958" y="329"/>
                      <a:pt x="958" y="329"/>
                    </a:cubicBezTo>
                    <a:cubicBezTo>
                      <a:pt x="958" y="329"/>
                      <a:pt x="957" y="328"/>
                      <a:pt x="957" y="328"/>
                    </a:cubicBezTo>
                    <a:cubicBezTo>
                      <a:pt x="957" y="327"/>
                      <a:pt x="957" y="327"/>
                      <a:pt x="957" y="327"/>
                    </a:cubicBezTo>
                    <a:cubicBezTo>
                      <a:pt x="956" y="327"/>
                      <a:pt x="956" y="327"/>
                      <a:pt x="956" y="327"/>
                    </a:cubicBezTo>
                    <a:cubicBezTo>
                      <a:pt x="956" y="327"/>
                      <a:pt x="956" y="326"/>
                      <a:pt x="956" y="326"/>
                    </a:cubicBezTo>
                    <a:cubicBezTo>
                      <a:pt x="956" y="326"/>
                      <a:pt x="956" y="326"/>
                      <a:pt x="956" y="326"/>
                    </a:cubicBezTo>
                    <a:cubicBezTo>
                      <a:pt x="956" y="325"/>
                      <a:pt x="956" y="325"/>
                      <a:pt x="956" y="325"/>
                    </a:cubicBezTo>
                    <a:cubicBezTo>
                      <a:pt x="955" y="325"/>
                      <a:pt x="955" y="325"/>
                      <a:pt x="955" y="325"/>
                    </a:cubicBezTo>
                    <a:cubicBezTo>
                      <a:pt x="955" y="324"/>
                      <a:pt x="955" y="324"/>
                      <a:pt x="955" y="324"/>
                    </a:cubicBezTo>
                    <a:cubicBezTo>
                      <a:pt x="955" y="324"/>
                      <a:pt x="955" y="324"/>
                      <a:pt x="955" y="324"/>
                    </a:cubicBezTo>
                    <a:cubicBezTo>
                      <a:pt x="955" y="323"/>
                      <a:pt x="955" y="323"/>
                      <a:pt x="955" y="323"/>
                    </a:cubicBezTo>
                    <a:cubicBezTo>
                      <a:pt x="954" y="323"/>
                      <a:pt x="954" y="323"/>
                      <a:pt x="953" y="322"/>
                    </a:cubicBezTo>
                    <a:cubicBezTo>
                      <a:pt x="953" y="322"/>
                      <a:pt x="953" y="322"/>
                      <a:pt x="953" y="322"/>
                    </a:cubicBezTo>
                    <a:cubicBezTo>
                      <a:pt x="953" y="322"/>
                      <a:pt x="953" y="322"/>
                      <a:pt x="953" y="322"/>
                    </a:cubicBezTo>
                    <a:cubicBezTo>
                      <a:pt x="953" y="321"/>
                      <a:pt x="953" y="321"/>
                      <a:pt x="953" y="321"/>
                    </a:cubicBezTo>
                    <a:cubicBezTo>
                      <a:pt x="953" y="321"/>
                      <a:pt x="952" y="321"/>
                      <a:pt x="952" y="320"/>
                    </a:cubicBezTo>
                    <a:cubicBezTo>
                      <a:pt x="952" y="320"/>
                      <a:pt x="952" y="320"/>
                      <a:pt x="952" y="320"/>
                    </a:cubicBezTo>
                    <a:cubicBezTo>
                      <a:pt x="951" y="320"/>
                      <a:pt x="951" y="320"/>
                      <a:pt x="951" y="320"/>
                    </a:cubicBezTo>
                    <a:cubicBezTo>
                      <a:pt x="951" y="320"/>
                      <a:pt x="951" y="320"/>
                      <a:pt x="951" y="320"/>
                    </a:cubicBezTo>
                    <a:cubicBezTo>
                      <a:pt x="950" y="320"/>
                      <a:pt x="950" y="320"/>
                      <a:pt x="950" y="320"/>
                    </a:cubicBezTo>
                    <a:cubicBezTo>
                      <a:pt x="950" y="319"/>
                      <a:pt x="950" y="319"/>
                      <a:pt x="950" y="319"/>
                    </a:cubicBezTo>
                    <a:cubicBezTo>
                      <a:pt x="949" y="319"/>
                      <a:pt x="949" y="319"/>
                      <a:pt x="949" y="319"/>
                    </a:cubicBezTo>
                    <a:cubicBezTo>
                      <a:pt x="949" y="319"/>
                      <a:pt x="949" y="319"/>
                      <a:pt x="949" y="319"/>
                    </a:cubicBezTo>
                    <a:cubicBezTo>
                      <a:pt x="948" y="319"/>
                      <a:pt x="948" y="319"/>
                      <a:pt x="948" y="319"/>
                    </a:cubicBezTo>
                    <a:cubicBezTo>
                      <a:pt x="948" y="319"/>
                      <a:pt x="948" y="318"/>
                      <a:pt x="947" y="318"/>
                    </a:cubicBezTo>
                    <a:cubicBezTo>
                      <a:pt x="947" y="317"/>
                      <a:pt x="947" y="315"/>
                      <a:pt x="948" y="315"/>
                    </a:cubicBezTo>
                    <a:cubicBezTo>
                      <a:pt x="948" y="315"/>
                      <a:pt x="948" y="315"/>
                      <a:pt x="948" y="315"/>
                    </a:cubicBezTo>
                    <a:cubicBezTo>
                      <a:pt x="949" y="313"/>
                      <a:pt x="950" y="312"/>
                      <a:pt x="948" y="310"/>
                    </a:cubicBezTo>
                    <a:cubicBezTo>
                      <a:pt x="948" y="309"/>
                      <a:pt x="948" y="309"/>
                      <a:pt x="948" y="309"/>
                    </a:cubicBezTo>
                    <a:cubicBezTo>
                      <a:pt x="948" y="309"/>
                      <a:pt x="948" y="309"/>
                      <a:pt x="948" y="309"/>
                    </a:cubicBezTo>
                    <a:cubicBezTo>
                      <a:pt x="948" y="309"/>
                      <a:pt x="948" y="309"/>
                      <a:pt x="948" y="309"/>
                    </a:cubicBezTo>
                    <a:cubicBezTo>
                      <a:pt x="949" y="309"/>
                      <a:pt x="949" y="309"/>
                      <a:pt x="949" y="310"/>
                    </a:cubicBezTo>
                    <a:cubicBezTo>
                      <a:pt x="949" y="309"/>
                      <a:pt x="949" y="309"/>
                      <a:pt x="949" y="309"/>
                    </a:cubicBezTo>
                    <a:cubicBezTo>
                      <a:pt x="950" y="309"/>
                      <a:pt x="950" y="309"/>
                      <a:pt x="950" y="309"/>
                    </a:cubicBezTo>
                    <a:cubicBezTo>
                      <a:pt x="950" y="309"/>
                      <a:pt x="950" y="309"/>
                      <a:pt x="950" y="309"/>
                    </a:cubicBezTo>
                    <a:cubicBezTo>
                      <a:pt x="952" y="309"/>
                      <a:pt x="952" y="309"/>
                      <a:pt x="952" y="309"/>
                    </a:cubicBezTo>
                    <a:cubicBezTo>
                      <a:pt x="952" y="308"/>
                      <a:pt x="952" y="308"/>
                      <a:pt x="952" y="308"/>
                    </a:cubicBezTo>
                    <a:cubicBezTo>
                      <a:pt x="954" y="308"/>
                      <a:pt x="954" y="308"/>
                      <a:pt x="954" y="308"/>
                    </a:cubicBezTo>
                    <a:cubicBezTo>
                      <a:pt x="954" y="308"/>
                      <a:pt x="954" y="308"/>
                      <a:pt x="954" y="308"/>
                    </a:cubicBezTo>
                    <a:cubicBezTo>
                      <a:pt x="955" y="308"/>
                      <a:pt x="954" y="308"/>
                      <a:pt x="954" y="308"/>
                    </a:cubicBezTo>
                    <a:cubicBezTo>
                      <a:pt x="955" y="308"/>
                      <a:pt x="955" y="308"/>
                      <a:pt x="955" y="308"/>
                    </a:cubicBezTo>
                    <a:cubicBezTo>
                      <a:pt x="954" y="309"/>
                      <a:pt x="954" y="309"/>
                      <a:pt x="953" y="310"/>
                    </a:cubicBezTo>
                    <a:cubicBezTo>
                      <a:pt x="953" y="310"/>
                      <a:pt x="953" y="311"/>
                      <a:pt x="954" y="311"/>
                    </a:cubicBezTo>
                    <a:cubicBezTo>
                      <a:pt x="954" y="311"/>
                      <a:pt x="954" y="311"/>
                      <a:pt x="954" y="311"/>
                    </a:cubicBezTo>
                    <a:cubicBezTo>
                      <a:pt x="955" y="312"/>
                      <a:pt x="954" y="313"/>
                      <a:pt x="955" y="315"/>
                    </a:cubicBezTo>
                    <a:cubicBezTo>
                      <a:pt x="955" y="315"/>
                      <a:pt x="955" y="315"/>
                      <a:pt x="956" y="315"/>
                    </a:cubicBezTo>
                    <a:cubicBezTo>
                      <a:pt x="956" y="315"/>
                      <a:pt x="956" y="315"/>
                      <a:pt x="956" y="315"/>
                    </a:cubicBezTo>
                    <a:cubicBezTo>
                      <a:pt x="956" y="315"/>
                      <a:pt x="956" y="315"/>
                      <a:pt x="956" y="315"/>
                    </a:cubicBezTo>
                    <a:cubicBezTo>
                      <a:pt x="956" y="313"/>
                      <a:pt x="956" y="313"/>
                      <a:pt x="956" y="313"/>
                    </a:cubicBezTo>
                    <a:cubicBezTo>
                      <a:pt x="956" y="313"/>
                      <a:pt x="956" y="313"/>
                      <a:pt x="956" y="313"/>
                    </a:cubicBezTo>
                    <a:cubicBezTo>
                      <a:pt x="956" y="313"/>
                      <a:pt x="956" y="313"/>
                      <a:pt x="956" y="313"/>
                    </a:cubicBezTo>
                    <a:cubicBezTo>
                      <a:pt x="957" y="313"/>
                      <a:pt x="957" y="313"/>
                      <a:pt x="957" y="313"/>
                    </a:cubicBezTo>
                    <a:cubicBezTo>
                      <a:pt x="958" y="312"/>
                      <a:pt x="958" y="311"/>
                      <a:pt x="958" y="310"/>
                    </a:cubicBezTo>
                    <a:cubicBezTo>
                      <a:pt x="959" y="310"/>
                      <a:pt x="960" y="311"/>
                      <a:pt x="960" y="312"/>
                    </a:cubicBezTo>
                    <a:cubicBezTo>
                      <a:pt x="960" y="312"/>
                      <a:pt x="960" y="314"/>
                      <a:pt x="960" y="315"/>
                    </a:cubicBezTo>
                    <a:cubicBezTo>
                      <a:pt x="961" y="316"/>
                      <a:pt x="961" y="316"/>
                      <a:pt x="962" y="317"/>
                    </a:cubicBezTo>
                    <a:cubicBezTo>
                      <a:pt x="962" y="318"/>
                      <a:pt x="963" y="318"/>
                      <a:pt x="963" y="318"/>
                    </a:cubicBezTo>
                    <a:cubicBezTo>
                      <a:pt x="963" y="319"/>
                      <a:pt x="963" y="319"/>
                      <a:pt x="962" y="319"/>
                    </a:cubicBezTo>
                    <a:cubicBezTo>
                      <a:pt x="962" y="320"/>
                      <a:pt x="962" y="320"/>
                      <a:pt x="962" y="320"/>
                    </a:cubicBezTo>
                    <a:cubicBezTo>
                      <a:pt x="962" y="320"/>
                      <a:pt x="962" y="320"/>
                      <a:pt x="963" y="320"/>
                    </a:cubicBezTo>
                    <a:cubicBezTo>
                      <a:pt x="963" y="320"/>
                      <a:pt x="963" y="320"/>
                      <a:pt x="963" y="320"/>
                    </a:cubicBezTo>
                    <a:cubicBezTo>
                      <a:pt x="964" y="320"/>
                      <a:pt x="964" y="320"/>
                      <a:pt x="964" y="320"/>
                    </a:cubicBezTo>
                    <a:cubicBezTo>
                      <a:pt x="964" y="321"/>
                      <a:pt x="964" y="321"/>
                      <a:pt x="964" y="321"/>
                    </a:cubicBezTo>
                    <a:cubicBezTo>
                      <a:pt x="965" y="321"/>
                      <a:pt x="965" y="321"/>
                      <a:pt x="965" y="321"/>
                    </a:cubicBezTo>
                    <a:cubicBezTo>
                      <a:pt x="965" y="321"/>
                      <a:pt x="965" y="321"/>
                      <a:pt x="965" y="321"/>
                    </a:cubicBezTo>
                    <a:cubicBezTo>
                      <a:pt x="965" y="321"/>
                      <a:pt x="965" y="321"/>
                      <a:pt x="965" y="321"/>
                    </a:cubicBezTo>
                    <a:cubicBezTo>
                      <a:pt x="965" y="322"/>
                      <a:pt x="965" y="322"/>
                      <a:pt x="965" y="322"/>
                    </a:cubicBezTo>
                    <a:cubicBezTo>
                      <a:pt x="966" y="322"/>
                      <a:pt x="966" y="322"/>
                      <a:pt x="967" y="322"/>
                    </a:cubicBezTo>
                    <a:cubicBezTo>
                      <a:pt x="967" y="322"/>
                      <a:pt x="967" y="322"/>
                      <a:pt x="967" y="322"/>
                    </a:cubicBezTo>
                    <a:cubicBezTo>
                      <a:pt x="967" y="322"/>
                      <a:pt x="967" y="322"/>
                      <a:pt x="967" y="322"/>
                    </a:cubicBezTo>
                    <a:cubicBezTo>
                      <a:pt x="967" y="322"/>
                      <a:pt x="967" y="322"/>
                      <a:pt x="967" y="322"/>
                    </a:cubicBezTo>
                    <a:cubicBezTo>
                      <a:pt x="968" y="323"/>
                      <a:pt x="968" y="322"/>
                      <a:pt x="969" y="322"/>
                    </a:cubicBezTo>
                    <a:cubicBezTo>
                      <a:pt x="969" y="322"/>
                      <a:pt x="969" y="322"/>
                      <a:pt x="969" y="322"/>
                    </a:cubicBezTo>
                    <a:cubicBezTo>
                      <a:pt x="969" y="323"/>
                      <a:pt x="970" y="323"/>
                      <a:pt x="970" y="324"/>
                    </a:cubicBezTo>
                    <a:cubicBezTo>
                      <a:pt x="971" y="324"/>
                      <a:pt x="972" y="325"/>
                      <a:pt x="973" y="326"/>
                    </a:cubicBezTo>
                    <a:cubicBezTo>
                      <a:pt x="973" y="326"/>
                      <a:pt x="973" y="326"/>
                      <a:pt x="973" y="326"/>
                    </a:cubicBezTo>
                    <a:cubicBezTo>
                      <a:pt x="973" y="326"/>
                      <a:pt x="973" y="326"/>
                      <a:pt x="973" y="326"/>
                    </a:cubicBezTo>
                    <a:cubicBezTo>
                      <a:pt x="974" y="326"/>
                      <a:pt x="974" y="327"/>
                      <a:pt x="974" y="327"/>
                    </a:cubicBezTo>
                    <a:cubicBezTo>
                      <a:pt x="974" y="327"/>
                      <a:pt x="975" y="327"/>
                      <a:pt x="975" y="327"/>
                    </a:cubicBezTo>
                    <a:cubicBezTo>
                      <a:pt x="976" y="327"/>
                      <a:pt x="976" y="328"/>
                      <a:pt x="977" y="329"/>
                    </a:cubicBezTo>
                    <a:cubicBezTo>
                      <a:pt x="978" y="329"/>
                      <a:pt x="979" y="329"/>
                      <a:pt x="980" y="329"/>
                    </a:cubicBezTo>
                    <a:cubicBezTo>
                      <a:pt x="980" y="330"/>
                      <a:pt x="980" y="330"/>
                      <a:pt x="980" y="330"/>
                    </a:cubicBezTo>
                    <a:cubicBezTo>
                      <a:pt x="981" y="330"/>
                      <a:pt x="981" y="330"/>
                      <a:pt x="981" y="330"/>
                    </a:cubicBezTo>
                    <a:cubicBezTo>
                      <a:pt x="981" y="331"/>
                      <a:pt x="981" y="331"/>
                      <a:pt x="981" y="331"/>
                    </a:cubicBezTo>
                    <a:cubicBezTo>
                      <a:pt x="982" y="331"/>
                      <a:pt x="982" y="331"/>
                      <a:pt x="982" y="332"/>
                    </a:cubicBezTo>
                    <a:cubicBezTo>
                      <a:pt x="983" y="332"/>
                      <a:pt x="983" y="332"/>
                      <a:pt x="983" y="332"/>
                    </a:cubicBezTo>
                    <a:cubicBezTo>
                      <a:pt x="983" y="332"/>
                      <a:pt x="983" y="332"/>
                      <a:pt x="983" y="332"/>
                    </a:cubicBezTo>
                    <a:cubicBezTo>
                      <a:pt x="984" y="332"/>
                      <a:pt x="984" y="332"/>
                      <a:pt x="984" y="332"/>
                    </a:cubicBezTo>
                    <a:cubicBezTo>
                      <a:pt x="984" y="334"/>
                      <a:pt x="984" y="334"/>
                      <a:pt x="984" y="334"/>
                    </a:cubicBezTo>
                    <a:cubicBezTo>
                      <a:pt x="983" y="334"/>
                      <a:pt x="983" y="334"/>
                      <a:pt x="983" y="334"/>
                    </a:cubicBezTo>
                    <a:cubicBezTo>
                      <a:pt x="983" y="334"/>
                      <a:pt x="983" y="334"/>
                      <a:pt x="983" y="334"/>
                    </a:cubicBezTo>
                    <a:cubicBezTo>
                      <a:pt x="983" y="334"/>
                      <a:pt x="983" y="334"/>
                      <a:pt x="983" y="334"/>
                    </a:cubicBezTo>
                    <a:cubicBezTo>
                      <a:pt x="983" y="335"/>
                      <a:pt x="984" y="335"/>
                      <a:pt x="984" y="336"/>
                    </a:cubicBezTo>
                    <a:cubicBezTo>
                      <a:pt x="983" y="336"/>
                      <a:pt x="983" y="336"/>
                      <a:pt x="983" y="336"/>
                    </a:cubicBezTo>
                    <a:cubicBezTo>
                      <a:pt x="983" y="338"/>
                      <a:pt x="983" y="338"/>
                      <a:pt x="983" y="338"/>
                    </a:cubicBezTo>
                    <a:cubicBezTo>
                      <a:pt x="983" y="338"/>
                      <a:pt x="983" y="338"/>
                      <a:pt x="983" y="338"/>
                    </a:cubicBezTo>
                    <a:cubicBezTo>
                      <a:pt x="983" y="338"/>
                      <a:pt x="982" y="340"/>
                      <a:pt x="983" y="340"/>
                    </a:cubicBezTo>
                    <a:cubicBezTo>
                      <a:pt x="983" y="340"/>
                      <a:pt x="983" y="340"/>
                      <a:pt x="983" y="340"/>
                    </a:cubicBezTo>
                    <a:cubicBezTo>
                      <a:pt x="983" y="341"/>
                      <a:pt x="983" y="342"/>
                      <a:pt x="984" y="343"/>
                    </a:cubicBezTo>
                    <a:cubicBezTo>
                      <a:pt x="985" y="343"/>
                      <a:pt x="985" y="343"/>
                      <a:pt x="985" y="343"/>
                    </a:cubicBezTo>
                    <a:cubicBezTo>
                      <a:pt x="985" y="343"/>
                      <a:pt x="985" y="343"/>
                      <a:pt x="985" y="343"/>
                    </a:cubicBezTo>
                    <a:cubicBezTo>
                      <a:pt x="985" y="344"/>
                      <a:pt x="986" y="344"/>
                      <a:pt x="986" y="344"/>
                    </a:cubicBezTo>
                    <a:cubicBezTo>
                      <a:pt x="986" y="345"/>
                      <a:pt x="986" y="345"/>
                      <a:pt x="986" y="345"/>
                    </a:cubicBezTo>
                    <a:cubicBezTo>
                      <a:pt x="987" y="345"/>
                      <a:pt x="987" y="345"/>
                      <a:pt x="987" y="345"/>
                    </a:cubicBezTo>
                    <a:cubicBezTo>
                      <a:pt x="987" y="346"/>
                      <a:pt x="987" y="346"/>
                      <a:pt x="987" y="346"/>
                    </a:cubicBezTo>
                    <a:cubicBezTo>
                      <a:pt x="987" y="346"/>
                      <a:pt x="987" y="346"/>
                      <a:pt x="987" y="346"/>
                    </a:cubicBezTo>
                    <a:cubicBezTo>
                      <a:pt x="987" y="347"/>
                      <a:pt x="987" y="347"/>
                      <a:pt x="987" y="347"/>
                    </a:cubicBezTo>
                    <a:cubicBezTo>
                      <a:pt x="987" y="347"/>
                      <a:pt x="987" y="347"/>
                      <a:pt x="987" y="347"/>
                    </a:cubicBezTo>
                    <a:cubicBezTo>
                      <a:pt x="987" y="348"/>
                      <a:pt x="987" y="348"/>
                      <a:pt x="987" y="348"/>
                    </a:cubicBezTo>
                    <a:cubicBezTo>
                      <a:pt x="988" y="348"/>
                      <a:pt x="988" y="348"/>
                      <a:pt x="989" y="348"/>
                    </a:cubicBezTo>
                    <a:cubicBezTo>
                      <a:pt x="989" y="349"/>
                      <a:pt x="989" y="349"/>
                      <a:pt x="989" y="349"/>
                    </a:cubicBezTo>
                    <a:cubicBezTo>
                      <a:pt x="989" y="350"/>
                      <a:pt x="990" y="350"/>
                      <a:pt x="990" y="350"/>
                    </a:cubicBezTo>
                    <a:cubicBezTo>
                      <a:pt x="990" y="351"/>
                      <a:pt x="990" y="351"/>
                      <a:pt x="990" y="351"/>
                    </a:cubicBezTo>
                    <a:cubicBezTo>
                      <a:pt x="991" y="350"/>
                      <a:pt x="991" y="350"/>
                      <a:pt x="992" y="350"/>
                    </a:cubicBezTo>
                    <a:cubicBezTo>
                      <a:pt x="992" y="351"/>
                      <a:pt x="992" y="351"/>
                      <a:pt x="992" y="351"/>
                    </a:cubicBezTo>
                    <a:cubicBezTo>
                      <a:pt x="992" y="351"/>
                      <a:pt x="991" y="351"/>
                      <a:pt x="991" y="351"/>
                    </a:cubicBezTo>
                    <a:cubicBezTo>
                      <a:pt x="991" y="352"/>
                      <a:pt x="991" y="354"/>
                      <a:pt x="991" y="354"/>
                    </a:cubicBezTo>
                    <a:cubicBezTo>
                      <a:pt x="992" y="355"/>
                      <a:pt x="993" y="354"/>
                      <a:pt x="995" y="354"/>
                    </a:cubicBezTo>
                    <a:cubicBezTo>
                      <a:pt x="995" y="355"/>
                      <a:pt x="995" y="355"/>
                      <a:pt x="995" y="355"/>
                    </a:cubicBezTo>
                    <a:cubicBezTo>
                      <a:pt x="997" y="355"/>
                      <a:pt x="997" y="355"/>
                      <a:pt x="997" y="355"/>
                    </a:cubicBezTo>
                    <a:cubicBezTo>
                      <a:pt x="997" y="355"/>
                      <a:pt x="998" y="356"/>
                      <a:pt x="998" y="356"/>
                    </a:cubicBezTo>
                    <a:cubicBezTo>
                      <a:pt x="999" y="356"/>
                      <a:pt x="999" y="356"/>
                      <a:pt x="999" y="356"/>
                    </a:cubicBezTo>
                    <a:cubicBezTo>
                      <a:pt x="999" y="357"/>
                      <a:pt x="999" y="357"/>
                      <a:pt x="999" y="357"/>
                    </a:cubicBezTo>
                    <a:cubicBezTo>
                      <a:pt x="999" y="357"/>
                      <a:pt x="999" y="357"/>
                      <a:pt x="999" y="357"/>
                    </a:cubicBezTo>
                    <a:cubicBezTo>
                      <a:pt x="999" y="357"/>
                      <a:pt x="999" y="357"/>
                      <a:pt x="999" y="357"/>
                    </a:cubicBezTo>
                    <a:cubicBezTo>
                      <a:pt x="998" y="357"/>
                      <a:pt x="997" y="357"/>
                      <a:pt x="997" y="357"/>
                    </a:cubicBezTo>
                    <a:cubicBezTo>
                      <a:pt x="996" y="357"/>
                      <a:pt x="996" y="356"/>
                      <a:pt x="996" y="356"/>
                    </a:cubicBezTo>
                    <a:cubicBezTo>
                      <a:pt x="995" y="356"/>
                      <a:pt x="995" y="356"/>
                      <a:pt x="995" y="356"/>
                    </a:cubicBezTo>
                    <a:cubicBezTo>
                      <a:pt x="995" y="355"/>
                      <a:pt x="995" y="355"/>
                      <a:pt x="995" y="355"/>
                    </a:cubicBezTo>
                    <a:cubicBezTo>
                      <a:pt x="994" y="355"/>
                      <a:pt x="994" y="355"/>
                      <a:pt x="994" y="355"/>
                    </a:cubicBezTo>
                    <a:cubicBezTo>
                      <a:pt x="994" y="356"/>
                      <a:pt x="994" y="356"/>
                      <a:pt x="994" y="356"/>
                    </a:cubicBezTo>
                    <a:cubicBezTo>
                      <a:pt x="993" y="356"/>
                      <a:pt x="993" y="356"/>
                      <a:pt x="993" y="355"/>
                    </a:cubicBezTo>
                    <a:cubicBezTo>
                      <a:pt x="992" y="356"/>
                      <a:pt x="992" y="356"/>
                      <a:pt x="992" y="356"/>
                    </a:cubicBezTo>
                    <a:cubicBezTo>
                      <a:pt x="992" y="357"/>
                      <a:pt x="992" y="357"/>
                      <a:pt x="992" y="357"/>
                    </a:cubicBezTo>
                    <a:cubicBezTo>
                      <a:pt x="992" y="357"/>
                      <a:pt x="992" y="357"/>
                      <a:pt x="992" y="357"/>
                    </a:cubicBezTo>
                    <a:cubicBezTo>
                      <a:pt x="992" y="358"/>
                      <a:pt x="992" y="358"/>
                      <a:pt x="992" y="358"/>
                    </a:cubicBezTo>
                    <a:cubicBezTo>
                      <a:pt x="992" y="358"/>
                      <a:pt x="992" y="358"/>
                      <a:pt x="992" y="358"/>
                    </a:cubicBezTo>
                    <a:cubicBezTo>
                      <a:pt x="993" y="359"/>
                      <a:pt x="994" y="360"/>
                      <a:pt x="993" y="361"/>
                    </a:cubicBezTo>
                    <a:cubicBezTo>
                      <a:pt x="993" y="362"/>
                      <a:pt x="993" y="362"/>
                      <a:pt x="994" y="363"/>
                    </a:cubicBezTo>
                    <a:cubicBezTo>
                      <a:pt x="994" y="362"/>
                      <a:pt x="994" y="362"/>
                      <a:pt x="994" y="362"/>
                    </a:cubicBezTo>
                    <a:cubicBezTo>
                      <a:pt x="996" y="362"/>
                      <a:pt x="997" y="362"/>
                      <a:pt x="999" y="363"/>
                    </a:cubicBezTo>
                    <a:cubicBezTo>
                      <a:pt x="999" y="362"/>
                      <a:pt x="999" y="361"/>
                      <a:pt x="999" y="361"/>
                    </a:cubicBezTo>
                    <a:cubicBezTo>
                      <a:pt x="1000" y="361"/>
                      <a:pt x="1001" y="361"/>
                      <a:pt x="1002" y="361"/>
                    </a:cubicBezTo>
                    <a:cubicBezTo>
                      <a:pt x="1002" y="361"/>
                      <a:pt x="1002" y="361"/>
                      <a:pt x="1002" y="360"/>
                    </a:cubicBezTo>
                    <a:cubicBezTo>
                      <a:pt x="1003" y="360"/>
                      <a:pt x="1003" y="360"/>
                      <a:pt x="1003" y="360"/>
                    </a:cubicBezTo>
                    <a:cubicBezTo>
                      <a:pt x="1002" y="360"/>
                      <a:pt x="1002" y="360"/>
                      <a:pt x="1002" y="359"/>
                    </a:cubicBezTo>
                    <a:cubicBezTo>
                      <a:pt x="1001" y="359"/>
                      <a:pt x="1001" y="359"/>
                      <a:pt x="1001" y="359"/>
                    </a:cubicBezTo>
                    <a:cubicBezTo>
                      <a:pt x="1001" y="359"/>
                      <a:pt x="1001" y="359"/>
                      <a:pt x="1001" y="359"/>
                    </a:cubicBezTo>
                    <a:cubicBezTo>
                      <a:pt x="1001" y="358"/>
                      <a:pt x="1001" y="358"/>
                      <a:pt x="1001" y="358"/>
                    </a:cubicBezTo>
                    <a:cubicBezTo>
                      <a:pt x="1002" y="358"/>
                      <a:pt x="1002" y="358"/>
                      <a:pt x="1002" y="358"/>
                    </a:cubicBezTo>
                    <a:cubicBezTo>
                      <a:pt x="1002" y="357"/>
                      <a:pt x="1002" y="357"/>
                      <a:pt x="1002" y="357"/>
                    </a:cubicBezTo>
                    <a:cubicBezTo>
                      <a:pt x="1003" y="357"/>
                      <a:pt x="1003" y="357"/>
                      <a:pt x="1003" y="357"/>
                    </a:cubicBezTo>
                    <a:cubicBezTo>
                      <a:pt x="1003" y="358"/>
                      <a:pt x="1003" y="358"/>
                      <a:pt x="1003" y="358"/>
                    </a:cubicBezTo>
                    <a:cubicBezTo>
                      <a:pt x="1003" y="358"/>
                      <a:pt x="1004" y="359"/>
                      <a:pt x="1005" y="359"/>
                    </a:cubicBezTo>
                    <a:cubicBezTo>
                      <a:pt x="1005" y="358"/>
                      <a:pt x="1005" y="357"/>
                      <a:pt x="1005" y="357"/>
                    </a:cubicBezTo>
                    <a:cubicBezTo>
                      <a:pt x="1005" y="357"/>
                      <a:pt x="1005" y="357"/>
                      <a:pt x="1005" y="357"/>
                    </a:cubicBezTo>
                    <a:cubicBezTo>
                      <a:pt x="1005" y="356"/>
                      <a:pt x="1004" y="356"/>
                      <a:pt x="1004" y="355"/>
                    </a:cubicBezTo>
                    <a:cubicBezTo>
                      <a:pt x="1003" y="355"/>
                      <a:pt x="1003" y="355"/>
                      <a:pt x="1003" y="355"/>
                    </a:cubicBezTo>
                    <a:cubicBezTo>
                      <a:pt x="1003" y="355"/>
                      <a:pt x="1003" y="355"/>
                      <a:pt x="1003" y="354"/>
                    </a:cubicBezTo>
                    <a:cubicBezTo>
                      <a:pt x="1002" y="354"/>
                      <a:pt x="1002" y="354"/>
                      <a:pt x="1002" y="354"/>
                    </a:cubicBezTo>
                    <a:cubicBezTo>
                      <a:pt x="1002" y="354"/>
                      <a:pt x="1002" y="354"/>
                      <a:pt x="1002" y="354"/>
                    </a:cubicBezTo>
                    <a:cubicBezTo>
                      <a:pt x="1002" y="354"/>
                      <a:pt x="1001" y="354"/>
                      <a:pt x="1001" y="354"/>
                    </a:cubicBezTo>
                    <a:cubicBezTo>
                      <a:pt x="1001" y="353"/>
                      <a:pt x="1001" y="353"/>
                      <a:pt x="1001" y="353"/>
                    </a:cubicBezTo>
                    <a:cubicBezTo>
                      <a:pt x="1001" y="353"/>
                      <a:pt x="1001" y="353"/>
                      <a:pt x="1001" y="353"/>
                    </a:cubicBezTo>
                    <a:cubicBezTo>
                      <a:pt x="1001" y="352"/>
                      <a:pt x="1001" y="352"/>
                      <a:pt x="1001" y="352"/>
                    </a:cubicBezTo>
                    <a:cubicBezTo>
                      <a:pt x="1002" y="353"/>
                      <a:pt x="1002" y="353"/>
                      <a:pt x="1003" y="353"/>
                    </a:cubicBezTo>
                    <a:cubicBezTo>
                      <a:pt x="1003" y="354"/>
                      <a:pt x="1003" y="354"/>
                      <a:pt x="1004" y="354"/>
                    </a:cubicBezTo>
                    <a:cubicBezTo>
                      <a:pt x="1004" y="355"/>
                      <a:pt x="1004" y="355"/>
                      <a:pt x="1004" y="355"/>
                    </a:cubicBezTo>
                    <a:cubicBezTo>
                      <a:pt x="1006" y="355"/>
                      <a:pt x="1006" y="355"/>
                      <a:pt x="1006" y="355"/>
                    </a:cubicBezTo>
                    <a:cubicBezTo>
                      <a:pt x="1006" y="355"/>
                      <a:pt x="1006" y="355"/>
                      <a:pt x="1006" y="355"/>
                    </a:cubicBezTo>
                    <a:cubicBezTo>
                      <a:pt x="1007" y="356"/>
                      <a:pt x="1008" y="357"/>
                      <a:pt x="1008" y="357"/>
                    </a:cubicBezTo>
                    <a:cubicBezTo>
                      <a:pt x="1008" y="357"/>
                      <a:pt x="1008" y="357"/>
                      <a:pt x="1008" y="357"/>
                    </a:cubicBezTo>
                    <a:cubicBezTo>
                      <a:pt x="1009" y="357"/>
                      <a:pt x="1009" y="357"/>
                      <a:pt x="1009" y="357"/>
                    </a:cubicBezTo>
                    <a:cubicBezTo>
                      <a:pt x="1009" y="356"/>
                      <a:pt x="1008" y="356"/>
                      <a:pt x="1008" y="356"/>
                    </a:cubicBezTo>
                    <a:cubicBezTo>
                      <a:pt x="1008" y="355"/>
                      <a:pt x="1008" y="355"/>
                      <a:pt x="1008" y="355"/>
                    </a:cubicBezTo>
                    <a:cubicBezTo>
                      <a:pt x="1008" y="355"/>
                      <a:pt x="1008" y="355"/>
                      <a:pt x="1007" y="355"/>
                    </a:cubicBezTo>
                    <a:cubicBezTo>
                      <a:pt x="1007" y="355"/>
                      <a:pt x="1007" y="354"/>
                      <a:pt x="1007" y="354"/>
                    </a:cubicBezTo>
                    <a:cubicBezTo>
                      <a:pt x="1005" y="353"/>
                      <a:pt x="1005" y="353"/>
                      <a:pt x="1004" y="352"/>
                    </a:cubicBezTo>
                    <a:cubicBezTo>
                      <a:pt x="1003" y="351"/>
                      <a:pt x="1003" y="351"/>
                      <a:pt x="1002" y="351"/>
                    </a:cubicBezTo>
                    <a:cubicBezTo>
                      <a:pt x="1002" y="350"/>
                      <a:pt x="1002" y="350"/>
                      <a:pt x="1002" y="350"/>
                    </a:cubicBezTo>
                    <a:cubicBezTo>
                      <a:pt x="1001" y="350"/>
                      <a:pt x="1001" y="351"/>
                      <a:pt x="1000" y="351"/>
                    </a:cubicBezTo>
                    <a:cubicBezTo>
                      <a:pt x="1000" y="352"/>
                      <a:pt x="1000" y="351"/>
                      <a:pt x="1000" y="352"/>
                    </a:cubicBezTo>
                    <a:cubicBezTo>
                      <a:pt x="1000" y="352"/>
                      <a:pt x="1000" y="352"/>
                      <a:pt x="1000" y="352"/>
                    </a:cubicBezTo>
                    <a:cubicBezTo>
                      <a:pt x="999" y="352"/>
                      <a:pt x="999" y="352"/>
                      <a:pt x="999" y="352"/>
                    </a:cubicBezTo>
                    <a:cubicBezTo>
                      <a:pt x="999" y="352"/>
                      <a:pt x="999" y="352"/>
                      <a:pt x="999" y="352"/>
                    </a:cubicBezTo>
                    <a:cubicBezTo>
                      <a:pt x="999" y="352"/>
                      <a:pt x="999" y="352"/>
                      <a:pt x="999" y="352"/>
                    </a:cubicBezTo>
                    <a:cubicBezTo>
                      <a:pt x="999" y="351"/>
                      <a:pt x="999" y="351"/>
                      <a:pt x="999" y="351"/>
                    </a:cubicBezTo>
                    <a:cubicBezTo>
                      <a:pt x="999" y="351"/>
                      <a:pt x="999" y="352"/>
                      <a:pt x="1000" y="351"/>
                    </a:cubicBezTo>
                    <a:cubicBezTo>
                      <a:pt x="1000" y="351"/>
                      <a:pt x="1000" y="351"/>
                      <a:pt x="1000" y="351"/>
                    </a:cubicBezTo>
                    <a:cubicBezTo>
                      <a:pt x="1000" y="350"/>
                      <a:pt x="1000" y="350"/>
                      <a:pt x="1000" y="350"/>
                    </a:cubicBezTo>
                    <a:cubicBezTo>
                      <a:pt x="1000" y="350"/>
                      <a:pt x="1000" y="349"/>
                      <a:pt x="999" y="349"/>
                    </a:cubicBezTo>
                    <a:cubicBezTo>
                      <a:pt x="999" y="348"/>
                      <a:pt x="999" y="348"/>
                      <a:pt x="999" y="348"/>
                    </a:cubicBezTo>
                    <a:cubicBezTo>
                      <a:pt x="1000" y="348"/>
                      <a:pt x="1000" y="348"/>
                      <a:pt x="1000" y="348"/>
                    </a:cubicBezTo>
                    <a:cubicBezTo>
                      <a:pt x="1000" y="348"/>
                      <a:pt x="1000" y="349"/>
                      <a:pt x="1000" y="349"/>
                    </a:cubicBezTo>
                    <a:cubicBezTo>
                      <a:pt x="1002" y="349"/>
                      <a:pt x="1002" y="349"/>
                      <a:pt x="1002" y="349"/>
                    </a:cubicBezTo>
                    <a:cubicBezTo>
                      <a:pt x="1001" y="347"/>
                      <a:pt x="999" y="347"/>
                      <a:pt x="999" y="344"/>
                    </a:cubicBezTo>
                    <a:cubicBezTo>
                      <a:pt x="998" y="344"/>
                      <a:pt x="999" y="344"/>
                      <a:pt x="998" y="343"/>
                    </a:cubicBezTo>
                    <a:cubicBezTo>
                      <a:pt x="998" y="343"/>
                      <a:pt x="998" y="343"/>
                      <a:pt x="998" y="343"/>
                    </a:cubicBezTo>
                    <a:cubicBezTo>
                      <a:pt x="998" y="343"/>
                      <a:pt x="998" y="342"/>
                      <a:pt x="999" y="342"/>
                    </a:cubicBezTo>
                    <a:cubicBezTo>
                      <a:pt x="999" y="342"/>
                      <a:pt x="999" y="342"/>
                      <a:pt x="999" y="342"/>
                    </a:cubicBezTo>
                    <a:cubicBezTo>
                      <a:pt x="999" y="340"/>
                      <a:pt x="999" y="340"/>
                      <a:pt x="999" y="340"/>
                    </a:cubicBezTo>
                    <a:cubicBezTo>
                      <a:pt x="999" y="340"/>
                      <a:pt x="999" y="340"/>
                      <a:pt x="999" y="340"/>
                    </a:cubicBezTo>
                    <a:cubicBezTo>
                      <a:pt x="999" y="340"/>
                      <a:pt x="999" y="340"/>
                      <a:pt x="1000" y="340"/>
                    </a:cubicBezTo>
                    <a:cubicBezTo>
                      <a:pt x="1000" y="341"/>
                      <a:pt x="1000" y="341"/>
                      <a:pt x="1001" y="342"/>
                    </a:cubicBezTo>
                    <a:cubicBezTo>
                      <a:pt x="1001" y="342"/>
                      <a:pt x="1001" y="342"/>
                      <a:pt x="1001" y="342"/>
                    </a:cubicBezTo>
                    <a:cubicBezTo>
                      <a:pt x="1001" y="343"/>
                      <a:pt x="1001" y="343"/>
                      <a:pt x="1001" y="343"/>
                    </a:cubicBezTo>
                    <a:cubicBezTo>
                      <a:pt x="1001" y="343"/>
                      <a:pt x="1001" y="343"/>
                      <a:pt x="1001" y="343"/>
                    </a:cubicBezTo>
                    <a:cubicBezTo>
                      <a:pt x="1002" y="343"/>
                      <a:pt x="1002" y="343"/>
                      <a:pt x="1002" y="344"/>
                    </a:cubicBezTo>
                    <a:cubicBezTo>
                      <a:pt x="1003" y="344"/>
                      <a:pt x="1003" y="344"/>
                      <a:pt x="1003" y="344"/>
                    </a:cubicBezTo>
                    <a:cubicBezTo>
                      <a:pt x="1003" y="343"/>
                      <a:pt x="1002" y="343"/>
                      <a:pt x="1002" y="343"/>
                    </a:cubicBezTo>
                    <a:cubicBezTo>
                      <a:pt x="1002" y="343"/>
                      <a:pt x="1003" y="343"/>
                      <a:pt x="1003" y="342"/>
                    </a:cubicBezTo>
                    <a:cubicBezTo>
                      <a:pt x="1003" y="342"/>
                      <a:pt x="1003" y="342"/>
                      <a:pt x="1003" y="342"/>
                    </a:cubicBezTo>
                    <a:cubicBezTo>
                      <a:pt x="1003" y="342"/>
                      <a:pt x="1004" y="343"/>
                      <a:pt x="1004" y="343"/>
                    </a:cubicBezTo>
                    <a:cubicBezTo>
                      <a:pt x="1004" y="342"/>
                      <a:pt x="1004" y="342"/>
                      <a:pt x="1004" y="342"/>
                    </a:cubicBezTo>
                    <a:cubicBezTo>
                      <a:pt x="1005" y="342"/>
                      <a:pt x="1005" y="342"/>
                      <a:pt x="1005" y="342"/>
                    </a:cubicBezTo>
                    <a:cubicBezTo>
                      <a:pt x="1005" y="342"/>
                      <a:pt x="1004" y="342"/>
                      <a:pt x="1004" y="341"/>
                    </a:cubicBezTo>
                    <a:cubicBezTo>
                      <a:pt x="1005" y="341"/>
                      <a:pt x="1006" y="342"/>
                      <a:pt x="1006" y="342"/>
                    </a:cubicBezTo>
                    <a:cubicBezTo>
                      <a:pt x="1006" y="340"/>
                      <a:pt x="1005" y="341"/>
                      <a:pt x="1004" y="340"/>
                    </a:cubicBezTo>
                    <a:cubicBezTo>
                      <a:pt x="1004" y="340"/>
                      <a:pt x="1004" y="340"/>
                      <a:pt x="1004" y="339"/>
                    </a:cubicBezTo>
                    <a:cubicBezTo>
                      <a:pt x="1004" y="338"/>
                      <a:pt x="1004" y="338"/>
                      <a:pt x="1004" y="338"/>
                    </a:cubicBezTo>
                    <a:cubicBezTo>
                      <a:pt x="1004" y="338"/>
                      <a:pt x="1007" y="338"/>
                      <a:pt x="1007" y="338"/>
                    </a:cubicBezTo>
                    <a:cubicBezTo>
                      <a:pt x="1007" y="338"/>
                      <a:pt x="1007" y="338"/>
                      <a:pt x="1007" y="338"/>
                    </a:cubicBezTo>
                    <a:cubicBezTo>
                      <a:pt x="1008" y="338"/>
                      <a:pt x="1008" y="338"/>
                      <a:pt x="1008" y="338"/>
                    </a:cubicBezTo>
                    <a:cubicBezTo>
                      <a:pt x="1008" y="338"/>
                      <a:pt x="1008" y="338"/>
                      <a:pt x="1008" y="338"/>
                    </a:cubicBezTo>
                    <a:cubicBezTo>
                      <a:pt x="1010" y="338"/>
                      <a:pt x="1010" y="338"/>
                      <a:pt x="1010" y="338"/>
                    </a:cubicBezTo>
                    <a:cubicBezTo>
                      <a:pt x="1010" y="338"/>
                      <a:pt x="1010" y="338"/>
                      <a:pt x="1010" y="338"/>
                    </a:cubicBezTo>
                    <a:cubicBezTo>
                      <a:pt x="1010" y="338"/>
                      <a:pt x="1011" y="338"/>
                      <a:pt x="1012" y="338"/>
                    </a:cubicBezTo>
                    <a:cubicBezTo>
                      <a:pt x="1012" y="338"/>
                      <a:pt x="1013" y="338"/>
                      <a:pt x="1015" y="338"/>
                    </a:cubicBezTo>
                    <a:cubicBezTo>
                      <a:pt x="1015" y="339"/>
                      <a:pt x="1015" y="339"/>
                      <a:pt x="1015" y="339"/>
                    </a:cubicBezTo>
                    <a:cubicBezTo>
                      <a:pt x="1016" y="339"/>
                      <a:pt x="1015" y="339"/>
                      <a:pt x="1017" y="340"/>
                    </a:cubicBezTo>
                    <a:cubicBezTo>
                      <a:pt x="1017" y="340"/>
                      <a:pt x="1017" y="340"/>
                      <a:pt x="1017" y="340"/>
                    </a:cubicBezTo>
                    <a:cubicBezTo>
                      <a:pt x="1016" y="340"/>
                      <a:pt x="1016" y="340"/>
                      <a:pt x="1015" y="341"/>
                    </a:cubicBezTo>
                    <a:cubicBezTo>
                      <a:pt x="1015" y="342"/>
                      <a:pt x="1015" y="342"/>
                      <a:pt x="1015" y="342"/>
                    </a:cubicBezTo>
                    <a:cubicBezTo>
                      <a:pt x="1016" y="342"/>
                      <a:pt x="1016" y="342"/>
                      <a:pt x="1016" y="342"/>
                    </a:cubicBezTo>
                    <a:cubicBezTo>
                      <a:pt x="1016" y="342"/>
                      <a:pt x="1016" y="342"/>
                      <a:pt x="1016" y="342"/>
                    </a:cubicBezTo>
                    <a:cubicBezTo>
                      <a:pt x="1017" y="342"/>
                      <a:pt x="1017" y="341"/>
                      <a:pt x="1017" y="341"/>
                    </a:cubicBezTo>
                    <a:cubicBezTo>
                      <a:pt x="1018" y="341"/>
                      <a:pt x="1018" y="341"/>
                      <a:pt x="1018" y="341"/>
                    </a:cubicBezTo>
                    <a:cubicBezTo>
                      <a:pt x="1019" y="341"/>
                      <a:pt x="1019" y="341"/>
                      <a:pt x="1019" y="341"/>
                    </a:cubicBezTo>
                    <a:cubicBezTo>
                      <a:pt x="1019" y="340"/>
                      <a:pt x="1019" y="340"/>
                      <a:pt x="1019" y="340"/>
                    </a:cubicBezTo>
                    <a:cubicBezTo>
                      <a:pt x="1020" y="340"/>
                      <a:pt x="1021" y="340"/>
                      <a:pt x="1021" y="339"/>
                    </a:cubicBezTo>
                    <a:cubicBezTo>
                      <a:pt x="1022" y="339"/>
                      <a:pt x="1022" y="338"/>
                      <a:pt x="1023" y="338"/>
                    </a:cubicBezTo>
                    <a:cubicBezTo>
                      <a:pt x="1025" y="338"/>
                      <a:pt x="1025" y="338"/>
                      <a:pt x="1025" y="338"/>
                    </a:cubicBezTo>
                    <a:cubicBezTo>
                      <a:pt x="1025" y="338"/>
                      <a:pt x="1025" y="338"/>
                      <a:pt x="1025" y="338"/>
                    </a:cubicBezTo>
                    <a:cubicBezTo>
                      <a:pt x="1026" y="338"/>
                      <a:pt x="1026" y="338"/>
                      <a:pt x="1026" y="338"/>
                    </a:cubicBezTo>
                    <a:cubicBezTo>
                      <a:pt x="1026" y="337"/>
                      <a:pt x="1026" y="337"/>
                      <a:pt x="1026" y="337"/>
                    </a:cubicBezTo>
                    <a:cubicBezTo>
                      <a:pt x="1028" y="337"/>
                      <a:pt x="1028" y="337"/>
                      <a:pt x="1028" y="337"/>
                    </a:cubicBezTo>
                    <a:cubicBezTo>
                      <a:pt x="1028" y="337"/>
                      <a:pt x="1028" y="337"/>
                      <a:pt x="1028" y="337"/>
                    </a:cubicBezTo>
                    <a:cubicBezTo>
                      <a:pt x="1028" y="337"/>
                      <a:pt x="1028" y="337"/>
                      <a:pt x="1028" y="337"/>
                    </a:cubicBezTo>
                    <a:cubicBezTo>
                      <a:pt x="1028" y="336"/>
                      <a:pt x="1028" y="336"/>
                      <a:pt x="1028" y="336"/>
                    </a:cubicBezTo>
                    <a:cubicBezTo>
                      <a:pt x="1027" y="335"/>
                      <a:pt x="1026" y="335"/>
                      <a:pt x="1025" y="334"/>
                    </a:cubicBezTo>
                    <a:cubicBezTo>
                      <a:pt x="1025" y="334"/>
                      <a:pt x="1024" y="334"/>
                      <a:pt x="1024" y="333"/>
                    </a:cubicBezTo>
                    <a:cubicBezTo>
                      <a:pt x="1024" y="333"/>
                      <a:pt x="1024" y="333"/>
                      <a:pt x="1024" y="333"/>
                    </a:cubicBezTo>
                    <a:cubicBezTo>
                      <a:pt x="1024" y="332"/>
                      <a:pt x="1024" y="332"/>
                      <a:pt x="1024" y="332"/>
                    </a:cubicBezTo>
                    <a:cubicBezTo>
                      <a:pt x="1023" y="332"/>
                      <a:pt x="1023" y="332"/>
                      <a:pt x="1023" y="332"/>
                    </a:cubicBezTo>
                    <a:cubicBezTo>
                      <a:pt x="1023" y="331"/>
                      <a:pt x="1023" y="331"/>
                      <a:pt x="1023" y="331"/>
                    </a:cubicBezTo>
                    <a:cubicBezTo>
                      <a:pt x="1023" y="331"/>
                      <a:pt x="1023" y="331"/>
                      <a:pt x="1023" y="331"/>
                    </a:cubicBezTo>
                    <a:cubicBezTo>
                      <a:pt x="1023" y="330"/>
                      <a:pt x="1023" y="330"/>
                      <a:pt x="1023" y="330"/>
                    </a:cubicBezTo>
                    <a:cubicBezTo>
                      <a:pt x="1022" y="330"/>
                      <a:pt x="1022" y="330"/>
                      <a:pt x="1021" y="330"/>
                    </a:cubicBezTo>
                    <a:cubicBezTo>
                      <a:pt x="1022" y="329"/>
                      <a:pt x="1022" y="329"/>
                      <a:pt x="1023" y="328"/>
                    </a:cubicBezTo>
                    <a:cubicBezTo>
                      <a:pt x="1023" y="328"/>
                      <a:pt x="1023" y="328"/>
                      <a:pt x="1023" y="328"/>
                    </a:cubicBezTo>
                    <a:cubicBezTo>
                      <a:pt x="1023" y="328"/>
                      <a:pt x="1023" y="327"/>
                      <a:pt x="1023" y="326"/>
                    </a:cubicBezTo>
                    <a:cubicBezTo>
                      <a:pt x="1024" y="326"/>
                      <a:pt x="1024" y="325"/>
                      <a:pt x="1024" y="325"/>
                    </a:cubicBezTo>
                    <a:cubicBezTo>
                      <a:pt x="1024" y="325"/>
                      <a:pt x="1024" y="325"/>
                      <a:pt x="1024" y="325"/>
                    </a:cubicBezTo>
                    <a:cubicBezTo>
                      <a:pt x="1025" y="325"/>
                      <a:pt x="1025" y="325"/>
                      <a:pt x="1025" y="325"/>
                    </a:cubicBezTo>
                    <a:cubicBezTo>
                      <a:pt x="1025" y="324"/>
                      <a:pt x="1025" y="324"/>
                      <a:pt x="1026" y="323"/>
                    </a:cubicBezTo>
                    <a:cubicBezTo>
                      <a:pt x="1027" y="323"/>
                      <a:pt x="1027" y="323"/>
                      <a:pt x="1027" y="323"/>
                    </a:cubicBezTo>
                    <a:cubicBezTo>
                      <a:pt x="1027" y="321"/>
                      <a:pt x="1027" y="320"/>
                      <a:pt x="1027" y="318"/>
                    </a:cubicBezTo>
                    <a:cubicBezTo>
                      <a:pt x="1027" y="318"/>
                      <a:pt x="1027" y="318"/>
                      <a:pt x="1027" y="318"/>
                    </a:cubicBezTo>
                    <a:cubicBezTo>
                      <a:pt x="1028" y="317"/>
                      <a:pt x="1028" y="318"/>
                      <a:pt x="1028" y="317"/>
                    </a:cubicBezTo>
                    <a:cubicBezTo>
                      <a:pt x="1028" y="317"/>
                      <a:pt x="1028" y="317"/>
                      <a:pt x="1028" y="317"/>
                    </a:cubicBezTo>
                    <a:cubicBezTo>
                      <a:pt x="1028" y="316"/>
                      <a:pt x="1028" y="316"/>
                      <a:pt x="1028" y="316"/>
                    </a:cubicBezTo>
                    <a:cubicBezTo>
                      <a:pt x="1028" y="316"/>
                      <a:pt x="1029" y="315"/>
                      <a:pt x="1029" y="315"/>
                    </a:cubicBezTo>
                    <a:cubicBezTo>
                      <a:pt x="1029" y="315"/>
                      <a:pt x="1029" y="315"/>
                      <a:pt x="1030" y="315"/>
                    </a:cubicBezTo>
                    <a:cubicBezTo>
                      <a:pt x="1030" y="315"/>
                      <a:pt x="1030" y="315"/>
                      <a:pt x="1030" y="315"/>
                    </a:cubicBezTo>
                    <a:cubicBezTo>
                      <a:pt x="1031" y="315"/>
                      <a:pt x="1031" y="315"/>
                      <a:pt x="1031" y="315"/>
                    </a:cubicBezTo>
                    <a:cubicBezTo>
                      <a:pt x="1030" y="314"/>
                      <a:pt x="1030" y="314"/>
                      <a:pt x="1030" y="313"/>
                    </a:cubicBezTo>
                    <a:cubicBezTo>
                      <a:pt x="1031" y="313"/>
                      <a:pt x="1031" y="313"/>
                      <a:pt x="1031" y="313"/>
                    </a:cubicBezTo>
                    <a:cubicBezTo>
                      <a:pt x="1031" y="312"/>
                      <a:pt x="1031" y="312"/>
                      <a:pt x="1031" y="312"/>
                    </a:cubicBezTo>
                    <a:cubicBezTo>
                      <a:pt x="1031" y="312"/>
                      <a:pt x="1031" y="312"/>
                      <a:pt x="1031" y="312"/>
                    </a:cubicBezTo>
                    <a:cubicBezTo>
                      <a:pt x="1031" y="312"/>
                      <a:pt x="1031" y="312"/>
                      <a:pt x="1031" y="311"/>
                    </a:cubicBezTo>
                    <a:cubicBezTo>
                      <a:pt x="1031" y="311"/>
                      <a:pt x="1031" y="311"/>
                      <a:pt x="1031" y="311"/>
                    </a:cubicBezTo>
                    <a:cubicBezTo>
                      <a:pt x="1031" y="311"/>
                      <a:pt x="1031" y="311"/>
                      <a:pt x="1031" y="311"/>
                    </a:cubicBezTo>
                    <a:cubicBezTo>
                      <a:pt x="1031" y="310"/>
                      <a:pt x="1031" y="310"/>
                      <a:pt x="1031" y="310"/>
                    </a:cubicBezTo>
                    <a:cubicBezTo>
                      <a:pt x="1031" y="310"/>
                      <a:pt x="1031" y="310"/>
                      <a:pt x="1031" y="310"/>
                    </a:cubicBezTo>
                    <a:cubicBezTo>
                      <a:pt x="1031" y="309"/>
                      <a:pt x="1031" y="309"/>
                      <a:pt x="1032" y="310"/>
                    </a:cubicBezTo>
                    <a:cubicBezTo>
                      <a:pt x="1032" y="310"/>
                      <a:pt x="1032" y="310"/>
                      <a:pt x="1032" y="310"/>
                    </a:cubicBezTo>
                    <a:cubicBezTo>
                      <a:pt x="1032" y="309"/>
                      <a:pt x="1032" y="309"/>
                      <a:pt x="1032" y="308"/>
                    </a:cubicBezTo>
                    <a:cubicBezTo>
                      <a:pt x="1033" y="308"/>
                      <a:pt x="1034" y="307"/>
                      <a:pt x="1035" y="307"/>
                    </a:cubicBezTo>
                    <a:cubicBezTo>
                      <a:pt x="1035" y="306"/>
                      <a:pt x="1035" y="305"/>
                      <a:pt x="1035" y="305"/>
                    </a:cubicBezTo>
                    <a:cubicBezTo>
                      <a:pt x="1036" y="305"/>
                      <a:pt x="1036" y="305"/>
                      <a:pt x="1036" y="305"/>
                    </a:cubicBezTo>
                    <a:cubicBezTo>
                      <a:pt x="1036" y="304"/>
                      <a:pt x="1036" y="304"/>
                      <a:pt x="1036" y="303"/>
                    </a:cubicBezTo>
                    <a:cubicBezTo>
                      <a:pt x="1037" y="303"/>
                      <a:pt x="1037" y="303"/>
                      <a:pt x="1038" y="303"/>
                    </a:cubicBezTo>
                    <a:cubicBezTo>
                      <a:pt x="1038" y="302"/>
                      <a:pt x="1038" y="302"/>
                      <a:pt x="1038" y="302"/>
                    </a:cubicBezTo>
                    <a:cubicBezTo>
                      <a:pt x="1038" y="302"/>
                      <a:pt x="1038" y="302"/>
                      <a:pt x="1038" y="302"/>
                    </a:cubicBezTo>
                    <a:cubicBezTo>
                      <a:pt x="1038" y="303"/>
                      <a:pt x="1038" y="303"/>
                      <a:pt x="1038" y="303"/>
                    </a:cubicBezTo>
                    <a:cubicBezTo>
                      <a:pt x="1039" y="303"/>
                      <a:pt x="1040" y="303"/>
                      <a:pt x="1041" y="302"/>
                    </a:cubicBezTo>
                    <a:cubicBezTo>
                      <a:pt x="1042" y="302"/>
                      <a:pt x="1041" y="302"/>
                      <a:pt x="1042" y="302"/>
                    </a:cubicBezTo>
                    <a:cubicBezTo>
                      <a:pt x="1042" y="301"/>
                      <a:pt x="1042" y="301"/>
                      <a:pt x="1042" y="301"/>
                    </a:cubicBezTo>
                    <a:cubicBezTo>
                      <a:pt x="1043" y="302"/>
                      <a:pt x="1042" y="303"/>
                      <a:pt x="1044" y="303"/>
                    </a:cubicBezTo>
                    <a:cubicBezTo>
                      <a:pt x="1044" y="303"/>
                      <a:pt x="1044" y="303"/>
                      <a:pt x="1044" y="303"/>
                    </a:cubicBezTo>
                    <a:cubicBezTo>
                      <a:pt x="1044" y="304"/>
                      <a:pt x="1044" y="304"/>
                      <a:pt x="1044" y="304"/>
                    </a:cubicBezTo>
                    <a:cubicBezTo>
                      <a:pt x="1041" y="304"/>
                      <a:pt x="1041" y="304"/>
                      <a:pt x="1041" y="304"/>
                    </a:cubicBezTo>
                    <a:cubicBezTo>
                      <a:pt x="1041" y="304"/>
                      <a:pt x="1041" y="304"/>
                      <a:pt x="1041" y="304"/>
                    </a:cubicBezTo>
                    <a:cubicBezTo>
                      <a:pt x="1041" y="304"/>
                      <a:pt x="1041" y="304"/>
                      <a:pt x="1041" y="304"/>
                    </a:cubicBezTo>
                    <a:cubicBezTo>
                      <a:pt x="1041" y="304"/>
                      <a:pt x="1041" y="304"/>
                      <a:pt x="1041" y="304"/>
                    </a:cubicBezTo>
                    <a:cubicBezTo>
                      <a:pt x="1041" y="304"/>
                      <a:pt x="1042" y="304"/>
                      <a:pt x="1043" y="305"/>
                    </a:cubicBezTo>
                    <a:cubicBezTo>
                      <a:pt x="1043" y="305"/>
                      <a:pt x="1043" y="305"/>
                      <a:pt x="1043" y="305"/>
                    </a:cubicBezTo>
                    <a:cubicBezTo>
                      <a:pt x="1044" y="305"/>
                      <a:pt x="1045" y="306"/>
                      <a:pt x="1045" y="307"/>
                    </a:cubicBezTo>
                    <a:cubicBezTo>
                      <a:pt x="1046" y="307"/>
                      <a:pt x="1046" y="307"/>
                      <a:pt x="1046" y="307"/>
                    </a:cubicBezTo>
                    <a:cubicBezTo>
                      <a:pt x="1046" y="306"/>
                      <a:pt x="1046" y="306"/>
                      <a:pt x="1046" y="305"/>
                    </a:cubicBezTo>
                    <a:cubicBezTo>
                      <a:pt x="1048" y="305"/>
                      <a:pt x="1048" y="305"/>
                      <a:pt x="1049" y="305"/>
                    </a:cubicBezTo>
                    <a:cubicBezTo>
                      <a:pt x="1049" y="305"/>
                      <a:pt x="1049" y="306"/>
                      <a:pt x="1049" y="306"/>
                    </a:cubicBezTo>
                    <a:cubicBezTo>
                      <a:pt x="1050" y="306"/>
                      <a:pt x="1050" y="306"/>
                      <a:pt x="1051" y="306"/>
                    </a:cubicBezTo>
                    <a:cubicBezTo>
                      <a:pt x="1051" y="306"/>
                      <a:pt x="1052" y="307"/>
                      <a:pt x="1052" y="308"/>
                    </a:cubicBezTo>
                    <a:cubicBezTo>
                      <a:pt x="1051" y="308"/>
                      <a:pt x="1050" y="308"/>
                      <a:pt x="1050" y="308"/>
                    </a:cubicBezTo>
                    <a:cubicBezTo>
                      <a:pt x="1050" y="308"/>
                      <a:pt x="1050" y="308"/>
                      <a:pt x="1049" y="308"/>
                    </a:cubicBezTo>
                    <a:cubicBezTo>
                      <a:pt x="1049" y="308"/>
                      <a:pt x="1048" y="309"/>
                      <a:pt x="1047" y="309"/>
                    </a:cubicBezTo>
                    <a:cubicBezTo>
                      <a:pt x="1047" y="309"/>
                      <a:pt x="1047" y="309"/>
                      <a:pt x="1047" y="309"/>
                    </a:cubicBezTo>
                    <a:cubicBezTo>
                      <a:pt x="1046" y="310"/>
                      <a:pt x="1045" y="310"/>
                      <a:pt x="1045" y="311"/>
                    </a:cubicBezTo>
                    <a:cubicBezTo>
                      <a:pt x="1047" y="311"/>
                      <a:pt x="1047" y="311"/>
                      <a:pt x="1047" y="311"/>
                    </a:cubicBezTo>
                    <a:cubicBezTo>
                      <a:pt x="1047" y="311"/>
                      <a:pt x="1047" y="311"/>
                      <a:pt x="1047" y="311"/>
                    </a:cubicBezTo>
                    <a:cubicBezTo>
                      <a:pt x="1047" y="311"/>
                      <a:pt x="1047" y="311"/>
                      <a:pt x="1047" y="311"/>
                    </a:cubicBezTo>
                    <a:cubicBezTo>
                      <a:pt x="1047" y="311"/>
                      <a:pt x="1047" y="311"/>
                      <a:pt x="1047" y="311"/>
                    </a:cubicBezTo>
                    <a:cubicBezTo>
                      <a:pt x="1048" y="311"/>
                      <a:pt x="1048" y="311"/>
                      <a:pt x="1048" y="311"/>
                    </a:cubicBezTo>
                    <a:cubicBezTo>
                      <a:pt x="1048" y="311"/>
                      <a:pt x="1048" y="311"/>
                      <a:pt x="1048" y="311"/>
                    </a:cubicBezTo>
                    <a:cubicBezTo>
                      <a:pt x="1049" y="312"/>
                      <a:pt x="1049" y="312"/>
                      <a:pt x="1050" y="312"/>
                    </a:cubicBezTo>
                    <a:cubicBezTo>
                      <a:pt x="1050" y="313"/>
                      <a:pt x="1050" y="314"/>
                      <a:pt x="1051" y="315"/>
                    </a:cubicBezTo>
                    <a:cubicBezTo>
                      <a:pt x="1050" y="315"/>
                      <a:pt x="1050" y="315"/>
                      <a:pt x="1050" y="315"/>
                    </a:cubicBezTo>
                    <a:cubicBezTo>
                      <a:pt x="1050" y="316"/>
                      <a:pt x="1050" y="316"/>
                      <a:pt x="1049" y="317"/>
                    </a:cubicBezTo>
                    <a:cubicBezTo>
                      <a:pt x="1051" y="317"/>
                      <a:pt x="1050" y="316"/>
                      <a:pt x="1051" y="316"/>
                    </a:cubicBezTo>
                    <a:cubicBezTo>
                      <a:pt x="1052" y="316"/>
                      <a:pt x="1053" y="316"/>
                      <a:pt x="1053" y="316"/>
                    </a:cubicBezTo>
                    <a:cubicBezTo>
                      <a:pt x="1053" y="316"/>
                      <a:pt x="1053" y="316"/>
                      <a:pt x="1053" y="316"/>
                    </a:cubicBezTo>
                    <a:cubicBezTo>
                      <a:pt x="1054" y="315"/>
                      <a:pt x="1055" y="315"/>
                      <a:pt x="1056" y="315"/>
                    </a:cubicBezTo>
                    <a:cubicBezTo>
                      <a:pt x="1056" y="315"/>
                      <a:pt x="1056" y="315"/>
                      <a:pt x="1056" y="315"/>
                    </a:cubicBezTo>
                    <a:cubicBezTo>
                      <a:pt x="1057" y="315"/>
                      <a:pt x="1057" y="315"/>
                      <a:pt x="1057" y="315"/>
                    </a:cubicBezTo>
                    <a:cubicBezTo>
                      <a:pt x="1057" y="314"/>
                      <a:pt x="1057" y="314"/>
                      <a:pt x="1057" y="314"/>
                    </a:cubicBezTo>
                    <a:cubicBezTo>
                      <a:pt x="1058" y="314"/>
                      <a:pt x="1059" y="313"/>
                      <a:pt x="1060" y="313"/>
                    </a:cubicBezTo>
                    <a:cubicBezTo>
                      <a:pt x="1060" y="313"/>
                      <a:pt x="1060" y="313"/>
                      <a:pt x="1060" y="313"/>
                    </a:cubicBezTo>
                    <a:cubicBezTo>
                      <a:pt x="1060" y="313"/>
                      <a:pt x="1060" y="313"/>
                      <a:pt x="1060" y="313"/>
                    </a:cubicBezTo>
                    <a:cubicBezTo>
                      <a:pt x="1062" y="313"/>
                      <a:pt x="1061" y="313"/>
                      <a:pt x="1062" y="312"/>
                    </a:cubicBezTo>
                    <a:cubicBezTo>
                      <a:pt x="1064" y="312"/>
                      <a:pt x="1064" y="312"/>
                      <a:pt x="1064" y="312"/>
                    </a:cubicBezTo>
                    <a:cubicBezTo>
                      <a:pt x="1064" y="312"/>
                      <a:pt x="1064" y="312"/>
                      <a:pt x="1064" y="312"/>
                    </a:cubicBezTo>
                    <a:cubicBezTo>
                      <a:pt x="1064" y="312"/>
                      <a:pt x="1064" y="312"/>
                      <a:pt x="1064" y="312"/>
                    </a:cubicBezTo>
                    <a:cubicBezTo>
                      <a:pt x="1064" y="312"/>
                      <a:pt x="1064" y="311"/>
                      <a:pt x="1064" y="310"/>
                    </a:cubicBezTo>
                    <a:cubicBezTo>
                      <a:pt x="1064" y="310"/>
                      <a:pt x="1064" y="310"/>
                      <a:pt x="1064" y="310"/>
                    </a:cubicBezTo>
                    <a:cubicBezTo>
                      <a:pt x="1064" y="310"/>
                      <a:pt x="1064" y="310"/>
                      <a:pt x="1064" y="310"/>
                    </a:cubicBezTo>
                    <a:cubicBezTo>
                      <a:pt x="1063" y="310"/>
                      <a:pt x="1063" y="310"/>
                      <a:pt x="1062" y="310"/>
                    </a:cubicBezTo>
                    <a:cubicBezTo>
                      <a:pt x="1062" y="311"/>
                      <a:pt x="1062" y="311"/>
                      <a:pt x="1062" y="311"/>
                    </a:cubicBezTo>
                    <a:cubicBezTo>
                      <a:pt x="1061" y="311"/>
                      <a:pt x="1061" y="311"/>
                      <a:pt x="1060" y="310"/>
                    </a:cubicBezTo>
                    <a:cubicBezTo>
                      <a:pt x="1060" y="311"/>
                      <a:pt x="1060" y="311"/>
                      <a:pt x="1060" y="311"/>
                    </a:cubicBezTo>
                    <a:cubicBezTo>
                      <a:pt x="1059" y="311"/>
                      <a:pt x="1059" y="310"/>
                      <a:pt x="1059" y="310"/>
                    </a:cubicBezTo>
                    <a:cubicBezTo>
                      <a:pt x="1058" y="311"/>
                      <a:pt x="1058" y="311"/>
                      <a:pt x="1057" y="311"/>
                    </a:cubicBezTo>
                    <a:cubicBezTo>
                      <a:pt x="1056" y="309"/>
                      <a:pt x="1056" y="310"/>
                      <a:pt x="1056" y="308"/>
                    </a:cubicBezTo>
                    <a:cubicBezTo>
                      <a:pt x="1056" y="308"/>
                      <a:pt x="1055" y="308"/>
                      <a:pt x="1055" y="308"/>
                    </a:cubicBezTo>
                    <a:cubicBezTo>
                      <a:pt x="1054" y="306"/>
                      <a:pt x="1054" y="307"/>
                      <a:pt x="1053" y="307"/>
                    </a:cubicBezTo>
                    <a:cubicBezTo>
                      <a:pt x="1053" y="306"/>
                      <a:pt x="1053" y="306"/>
                      <a:pt x="1053" y="306"/>
                    </a:cubicBezTo>
                    <a:cubicBezTo>
                      <a:pt x="1053" y="306"/>
                      <a:pt x="1052" y="306"/>
                      <a:pt x="1052" y="306"/>
                    </a:cubicBezTo>
                    <a:cubicBezTo>
                      <a:pt x="1052" y="304"/>
                      <a:pt x="1052" y="304"/>
                      <a:pt x="1052" y="304"/>
                    </a:cubicBezTo>
                    <a:cubicBezTo>
                      <a:pt x="1053" y="304"/>
                      <a:pt x="1053" y="304"/>
                      <a:pt x="1055" y="304"/>
                    </a:cubicBezTo>
                    <a:cubicBezTo>
                      <a:pt x="1055" y="305"/>
                      <a:pt x="1055" y="305"/>
                      <a:pt x="1055" y="305"/>
                    </a:cubicBezTo>
                    <a:cubicBezTo>
                      <a:pt x="1059" y="305"/>
                      <a:pt x="1059" y="305"/>
                      <a:pt x="1059" y="305"/>
                    </a:cubicBezTo>
                    <a:cubicBezTo>
                      <a:pt x="1059" y="304"/>
                      <a:pt x="1059" y="304"/>
                      <a:pt x="1060" y="304"/>
                    </a:cubicBezTo>
                    <a:cubicBezTo>
                      <a:pt x="1060" y="304"/>
                      <a:pt x="1060" y="304"/>
                      <a:pt x="1060" y="304"/>
                    </a:cubicBezTo>
                    <a:cubicBezTo>
                      <a:pt x="1060" y="304"/>
                      <a:pt x="1060" y="304"/>
                      <a:pt x="1060" y="304"/>
                    </a:cubicBezTo>
                    <a:cubicBezTo>
                      <a:pt x="1061" y="303"/>
                      <a:pt x="1061" y="303"/>
                      <a:pt x="1061" y="302"/>
                    </a:cubicBezTo>
                    <a:cubicBezTo>
                      <a:pt x="1062" y="302"/>
                      <a:pt x="1062" y="302"/>
                      <a:pt x="1062" y="302"/>
                    </a:cubicBezTo>
                    <a:cubicBezTo>
                      <a:pt x="1062" y="303"/>
                      <a:pt x="1062" y="303"/>
                      <a:pt x="1062" y="303"/>
                    </a:cubicBezTo>
                    <a:cubicBezTo>
                      <a:pt x="1063" y="303"/>
                      <a:pt x="1063" y="303"/>
                      <a:pt x="1064" y="302"/>
                    </a:cubicBezTo>
                    <a:cubicBezTo>
                      <a:pt x="1064" y="302"/>
                      <a:pt x="1064" y="302"/>
                      <a:pt x="1064" y="302"/>
                    </a:cubicBezTo>
                    <a:cubicBezTo>
                      <a:pt x="1065" y="302"/>
                      <a:pt x="1066" y="302"/>
                      <a:pt x="1067" y="301"/>
                    </a:cubicBezTo>
                    <a:cubicBezTo>
                      <a:pt x="1067" y="301"/>
                      <a:pt x="1067" y="301"/>
                      <a:pt x="1068" y="300"/>
                    </a:cubicBezTo>
                    <a:cubicBezTo>
                      <a:pt x="1069" y="300"/>
                      <a:pt x="1070" y="300"/>
                      <a:pt x="1071" y="300"/>
                    </a:cubicBezTo>
                    <a:cubicBezTo>
                      <a:pt x="1071" y="299"/>
                      <a:pt x="1071" y="299"/>
                      <a:pt x="1071" y="299"/>
                    </a:cubicBezTo>
                    <a:cubicBezTo>
                      <a:pt x="1072" y="299"/>
                      <a:pt x="1073" y="299"/>
                      <a:pt x="1073" y="298"/>
                    </a:cubicBezTo>
                    <a:cubicBezTo>
                      <a:pt x="1073" y="299"/>
                      <a:pt x="1073" y="299"/>
                      <a:pt x="1073" y="299"/>
                    </a:cubicBezTo>
                    <a:cubicBezTo>
                      <a:pt x="1075" y="299"/>
                      <a:pt x="1076" y="298"/>
                      <a:pt x="1077" y="298"/>
                    </a:cubicBezTo>
                    <a:cubicBezTo>
                      <a:pt x="1077" y="298"/>
                      <a:pt x="1077" y="298"/>
                      <a:pt x="1078" y="298"/>
                    </a:cubicBezTo>
                    <a:cubicBezTo>
                      <a:pt x="1078" y="298"/>
                      <a:pt x="1078" y="298"/>
                      <a:pt x="1078" y="298"/>
                    </a:cubicBezTo>
                    <a:cubicBezTo>
                      <a:pt x="1078" y="298"/>
                      <a:pt x="1078" y="298"/>
                      <a:pt x="1078" y="298"/>
                    </a:cubicBezTo>
                    <a:cubicBezTo>
                      <a:pt x="1078" y="299"/>
                      <a:pt x="1078" y="299"/>
                      <a:pt x="1078" y="299"/>
                    </a:cubicBezTo>
                    <a:cubicBezTo>
                      <a:pt x="1078" y="299"/>
                      <a:pt x="1077" y="299"/>
                      <a:pt x="1077" y="299"/>
                    </a:cubicBezTo>
                    <a:cubicBezTo>
                      <a:pt x="1077" y="299"/>
                      <a:pt x="1077" y="299"/>
                      <a:pt x="1076" y="300"/>
                    </a:cubicBezTo>
                    <a:cubicBezTo>
                      <a:pt x="1075" y="300"/>
                      <a:pt x="1075" y="300"/>
                      <a:pt x="1075" y="300"/>
                    </a:cubicBezTo>
                    <a:cubicBezTo>
                      <a:pt x="1075" y="300"/>
                      <a:pt x="1075" y="300"/>
                      <a:pt x="1075" y="300"/>
                    </a:cubicBezTo>
                    <a:cubicBezTo>
                      <a:pt x="1075" y="300"/>
                      <a:pt x="1075" y="301"/>
                      <a:pt x="1074" y="301"/>
                    </a:cubicBezTo>
                    <a:cubicBezTo>
                      <a:pt x="1074" y="301"/>
                      <a:pt x="1074" y="301"/>
                      <a:pt x="1074" y="301"/>
                    </a:cubicBezTo>
                    <a:cubicBezTo>
                      <a:pt x="1073" y="301"/>
                      <a:pt x="1073" y="301"/>
                      <a:pt x="1073" y="301"/>
                    </a:cubicBezTo>
                    <a:cubicBezTo>
                      <a:pt x="1073" y="301"/>
                      <a:pt x="1073" y="301"/>
                      <a:pt x="1073" y="301"/>
                    </a:cubicBezTo>
                    <a:cubicBezTo>
                      <a:pt x="1073" y="301"/>
                      <a:pt x="1073" y="301"/>
                      <a:pt x="1073" y="301"/>
                    </a:cubicBezTo>
                    <a:cubicBezTo>
                      <a:pt x="1073" y="301"/>
                      <a:pt x="1072" y="302"/>
                      <a:pt x="1072" y="302"/>
                    </a:cubicBezTo>
                    <a:cubicBezTo>
                      <a:pt x="1073" y="302"/>
                      <a:pt x="1073" y="302"/>
                      <a:pt x="1073" y="302"/>
                    </a:cubicBezTo>
                    <a:cubicBezTo>
                      <a:pt x="1073" y="303"/>
                      <a:pt x="1073" y="303"/>
                      <a:pt x="1073" y="303"/>
                    </a:cubicBezTo>
                    <a:cubicBezTo>
                      <a:pt x="1071" y="303"/>
                      <a:pt x="1070" y="303"/>
                      <a:pt x="1069" y="303"/>
                    </a:cubicBezTo>
                    <a:cubicBezTo>
                      <a:pt x="1069" y="304"/>
                      <a:pt x="1069" y="304"/>
                      <a:pt x="1070" y="305"/>
                    </a:cubicBezTo>
                    <a:cubicBezTo>
                      <a:pt x="1071" y="305"/>
                      <a:pt x="1071" y="305"/>
                      <a:pt x="1071" y="305"/>
                    </a:cubicBezTo>
                    <a:cubicBezTo>
                      <a:pt x="1071" y="305"/>
                      <a:pt x="1072" y="305"/>
                      <a:pt x="1072" y="305"/>
                    </a:cubicBezTo>
                    <a:cubicBezTo>
                      <a:pt x="1072" y="306"/>
                      <a:pt x="1072" y="306"/>
                      <a:pt x="1072" y="306"/>
                    </a:cubicBezTo>
                    <a:cubicBezTo>
                      <a:pt x="1071" y="306"/>
                      <a:pt x="1071" y="306"/>
                      <a:pt x="1071" y="306"/>
                    </a:cubicBezTo>
                    <a:cubicBezTo>
                      <a:pt x="1071" y="308"/>
                      <a:pt x="1071" y="307"/>
                      <a:pt x="1070" y="308"/>
                    </a:cubicBezTo>
                    <a:cubicBezTo>
                      <a:pt x="1070" y="308"/>
                      <a:pt x="1070" y="308"/>
                      <a:pt x="1070" y="308"/>
                    </a:cubicBezTo>
                    <a:cubicBezTo>
                      <a:pt x="1070" y="309"/>
                      <a:pt x="1070" y="309"/>
                      <a:pt x="1070" y="309"/>
                    </a:cubicBezTo>
                    <a:cubicBezTo>
                      <a:pt x="1069" y="309"/>
                      <a:pt x="1069" y="310"/>
                      <a:pt x="1068" y="310"/>
                    </a:cubicBezTo>
                    <a:cubicBezTo>
                      <a:pt x="1068" y="309"/>
                      <a:pt x="1068" y="309"/>
                      <a:pt x="1068" y="309"/>
                    </a:cubicBezTo>
                    <a:cubicBezTo>
                      <a:pt x="1067" y="309"/>
                      <a:pt x="1067" y="309"/>
                      <a:pt x="1067" y="309"/>
                    </a:cubicBezTo>
                    <a:cubicBezTo>
                      <a:pt x="1067" y="311"/>
                      <a:pt x="1067" y="311"/>
                      <a:pt x="1067" y="311"/>
                    </a:cubicBezTo>
                    <a:cubicBezTo>
                      <a:pt x="1066" y="311"/>
                      <a:pt x="1065" y="311"/>
                      <a:pt x="1065" y="311"/>
                    </a:cubicBezTo>
                    <a:cubicBezTo>
                      <a:pt x="1065" y="312"/>
                      <a:pt x="1065" y="312"/>
                      <a:pt x="1065" y="312"/>
                    </a:cubicBezTo>
                    <a:cubicBezTo>
                      <a:pt x="1066" y="312"/>
                      <a:pt x="1067" y="311"/>
                      <a:pt x="1068" y="311"/>
                    </a:cubicBezTo>
                    <a:cubicBezTo>
                      <a:pt x="1068" y="312"/>
                      <a:pt x="1068" y="312"/>
                      <a:pt x="1068" y="313"/>
                    </a:cubicBezTo>
                    <a:cubicBezTo>
                      <a:pt x="1069" y="313"/>
                      <a:pt x="1069" y="313"/>
                      <a:pt x="1069" y="313"/>
                    </a:cubicBezTo>
                    <a:cubicBezTo>
                      <a:pt x="1069" y="313"/>
                      <a:pt x="1069" y="314"/>
                      <a:pt x="1069" y="314"/>
                    </a:cubicBezTo>
                    <a:cubicBezTo>
                      <a:pt x="1069" y="315"/>
                      <a:pt x="1069" y="315"/>
                      <a:pt x="1069" y="315"/>
                    </a:cubicBezTo>
                    <a:cubicBezTo>
                      <a:pt x="1070" y="314"/>
                      <a:pt x="1070" y="314"/>
                      <a:pt x="1071" y="314"/>
                    </a:cubicBezTo>
                    <a:cubicBezTo>
                      <a:pt x="1071" y="315"/>
                      <a:pt x="1071" y="315"/>
                      <a:pt x="1072" y="316"/>
                    </a:cubicBezTo>
                    <a:cubicBezTo>
                      <a:pt x="1072" y="316"/>
                      <a:pt x="1072" y="316"/>
                      <a:pt x="1072" y="316"/>
                    </a:cubicBezTo>
                    <a:cubicBezTo>
                      <a:pt x="1073" y="316"/>
                      <a:pt x="1073" y="316"/>
                      <a:pt x="1073" y="317"/>
                    </a:cubicBezTo>
                    <a:cubicBezTo>
                      <a:pt x="1073" y="317"/>
                      <a:pt x="1073" y="317"/>
                      <a:pt x="1074" y="317"/>
                    </a:cubicBezTo>
                    <a:cubicBezTo>
                      <a:pt x="1074" y="318"/>
                      <a:pt x="1074" y="318"/>
                      <a:pt x="1074" y="318"/>
                    </a:cubicBezTo>
                    <a:cubicBezTo>
                      <a:pt x="1074" y="318"/>
                      <a:pt x="1074" y="318"/>
                      <a:pt x="1074" y="318"/>
                    </a:cubicBezTo>
                    <a:cubicBezTo>
                      <a:pt x="1075" y="319"/>
                      <a:pt x="1075" y="319"/>
                      <a:pt x="1075" y="319"/>
                    </a:cubicBezTo>
                    <a:cubicBezTo>
                      <a:pt x="1075" y="319"/>
                      <a:pt x="1075" y="319"/>
                      <a:pt x="1075" y="319"/>
                    </a:cubicBezTo>
                    <a:cubicBezTo>
                      <a:pt x="1075" y="319"/>
                      <a:pt x="1075" y="319"/>
                      <a:pt x="1075" y="319"/>
                    </a:cubicBezTo>
                    <a:cubicBezTo>
                      <a:pt x="1076" y="319"/>
                      <a:pt x="1076" y="319"/>
                      <a:pt x="1076" y="319"/>
                    </a:cubicBezTo>
                    <a:cubicBezTo>
                      <a:pt x="1076" y="319"/>
                      <a:pt x="1077" y="320"/>
                      <a:pt x="1077" y="320"/>
                    </a:cubicBezTo>
                    <a:cubicBezTo>
                      <a:pt x="1077" y="320"/>
                      <a:pt x="1077" y="320"/>
                      <a:pt x="1077" y="320"/>
                    </a:cubicBezTo>
                    <a:cubicBezTo>
                      <a:pt x="1077" y="321"/>
                      <a:pt x="1077" y="321"/>
                      <a:pt x="1077" y="321"/>
                    </a:cubicBezTo>
                    <a:cubicBezTo>
                      <a:pt x="1078" y="321"/>
                      <a:pt x="1078" y="321"/>
                      <a:pt x="1079" y="322"/>
                    </a:cubicBezTo>
                    <a:cubicBezTo>
                      <a:pt x="1079" y="322"/>
                      <a:pt x="1079" y="322"/>
                      <a:pt x="1079" y="322"/>
                    </a:cubicBezTo>
                    <a:cubicBezTo>
                      <a:pt x="1079" y="322"/>
                      <a:pt x="1079" y="322"/>
                      <a:pt x="1079" y="322"/>
                    </a:cubicBezTo>
                    <a:cubicBezTo>
                      <a:pt x="1079" y="322"/>
                      <a:pt x="1080" y="323"/>
                      <a:pt x="1080" y="323"/>
                    </a:cubicBezTo>
                    <a:cubicBezTo>
                      <a:pt x="1080" y="323"/>
                      <a:pt x="1080" y="323"/>
                      <a:pt x="1080" y="323"/>
                    </a:cubicBezTo>
                    <a:cubicBezTo>
                      <a:pt x="1081" y="323"/>
                      <a:pt x="1081" y="323"/>
                      <a:pt x="1081" y="323"/>
                    </a:cubicBezTo>
                    <a:cubicBezTo>
                      <a:pt x="1082" y="323"/>
                      <a:pt x="1082" y="323"/>
                      <a:pt x="1082" y="323"/>
                    </a:cubicBezTo>
                    <a:cubicBezTo>
                      <a:pt x="1082" y="324"/>
                      <a:pt x="1082" y="324"/>
                      <a:pt x="1083" y="324"/>
                    </a:cubicBezTo>
                    <a:cubicBezTo>
                      <a:pt x="1083" y="324"/>
                      <a:pt x="1083" y="324"/>
                      <a:pt x="1083" y="324"/>
                    </a:cubicBezTo>
                    <a:cubicBezTo>
                      <a:pt x="1083" y="324"/>
                      <a:pt x="1084" y="325"/>
                      <a:pt x="1084" y="325"/>
                    </a:cubicBezTo>
                    <a:cubicBezTo>
                      <a:pt x="1084" y="325"/>
                      <a:pt x="1084" y="325"/>
                      <a:pt x="1084" y="325"/>
                    </a:cubicBezTo>
                    <a:cubicBezTo>
                      <a:pt x="1084" y="325"/>
                      <a:pt x="1084" y="325"/>
                      <a:pt x="1084" y="325"/>
                    </a:cubicBezTo>
                    <a:cubicBezTo>
                      <a:pt x="1085" y="325"/>
                      <a:pt x="1085" y="325"/>
                      <a:pt x="1085" y="326"/>
                    </a:cubicBezTo>
                    <a:cubicBezTo>
                      <a:pt x="1085" y="326"/>
                      <a:pt x="1085" y="326"/>
                      <a:pt x="1085" y="326"/>
                    </a:cubicBezTo>
                    <a:cubicBezTo>
                      <a:pt x="1086" y="326"/>
                      <a:pt x="1086" y="326"/>
                      <a:pt x="1086" y="327"/>
                    </a:cubicBezTo>
                    <a:cubicBezTo>
                      <a:pt x="1087" y="328"/>
                      <a:pt x="1088" y="330"/>
                      <a:pt x="1088" y="332"/>
                    </a:cubicBezTo>
                    <a:cubicBezTo>
                      <a:pt x="1087" y="332"/>
                      <a:pt x="1087" y="332"/>
                      <a:pt x="1087" y="332"/>
                    </a:cubicBezTo>
                    <a:cubicBezTo>
                      <a:pt x="1087" y="332"/>
                      <a:pt x="1087" y="333"/>
                      <a:pt x="1087" y="333"/>
                    </a:cubicBezTo>
                    <a:cubicBezTo>
                      <a:pt x="1085" y="334"/>
                      <a:pt x="1087" y="334"/>
                      <a:pt x="1086" y="334"/>
                    </a:cubicBezTo>
                    <a:cubicBezTo>
                      <a:pt x="1086" y="335"/>
                      <a:pt x="1085" y="335"/>
                      <a:pt x="1085" y="335"/>
                    </a:cubicBezTo>
                    <a:cubicBezTo>
                      <a:pt x="1085" y="335"/>
                      <a:pt x="1085" y="335"/>
                      <a:pt x="1085" y="335"/>
                    </a:cubicBezTo>
                    <a:cubicBezTo>
                      <a:pt x="1084" y="335"/>
                      <a:pt x="1084" y="335"/>
                      <a:pt x="1084" y="335"/>
                    </a:cubicBezTo>
                    <a:cubicBezTo>
                      <a:pt x="1084" y="336"/>
                      <a:pt x="1084" y="336"/>
                      <a:pt x="1084" y="336"/>
                    </a:cubicBezTo>
                    <a:cubicBezTo>
                      <a:pt x="1084" y="336"/>
                      <a:pt x="1084" y="336"/>
                      <a:pt x="1084" y="336"/>
                    </a:cubicBezTo>
                    <a:cubicBezTo>
                      <a:pt x="1084" y="336"/>
                      <a:pt x="1084" y="336"/>
                      <a:pt x="1084" y="336"/>
                    </a:cubicBezTo>
                    <a:cubicBezTo>
                      <a:pt x="1083" y="336"/>
                      <a:pt x="1083" y="336"/>
                      <a:pt x="1083" y="336"/>
                    </a:cubicBezTo>
                    <a:cubicBezTo>
                      <a:pt x="1083" y="336"/>
                      <a:pt x="1083" y="336"/>
                      <a:pt x="1083" y="336"/>
                    </a:cubicBezTo>
                    <a:cubicBezTo>
                      <a:pt x="1082" y="337"/>
                      <a:pt x="1082" y="337"/>
                      <a:pt x="1081" y="337"/>
                    </a:cubicBezTo>
                    <a:cubicBezTo>
                      <a:pt x="1080" y="338"/>
                      <a:pt x="1079" y="335"/>
                      <a:pt x="1077" y="336"/>
                    </a:cubicBezTo>
                    <a:cubicBezTo>
                      <a:pt x="1077" y="336"/>
                      <a:pt x="1077" y="336"/>
                      <a:pt x="1077" y="336"/>
                    </a:cubicBezTo>
                    <a:cubicBezTo>
                      <a:pt x="1076" y="336"/>
                      <a:pt x="1076" y="336"/>
                      <a:pt x="1076" y="336"/>
                    </a:cubicBezTo>
                    <a:cubicBezTo>
                      <a:pt x="1076" y="336"/>
                      <a:pt x="1076" y="337"/>
                      <a:pt x="1076" y="337"/>
                    </a:cubicBezTo>
                    <a:cubicBezTo>
                      <a:pt x="1074" y="337"/>
                      <a:pt x="1074" y="337"/>
                      <a:pt x="1074" y="337"/>
                    </a:cubicBezTo>
                    <a:cubicBezTo>
                      <a:pt x="1074" y="337"/>
                      <a:pt x="1074" y="337"/>
                      <a:pt x="1074" y="337"/>
                    </a:cubicBezTo>
                    <a:cubicBezTo>
                      <a:pt x="1073" y="337"/>
                      <a:pt x="1072" y="337"/>
                      <a:pt x="1071" y="337"/>
                    </a:cubicBezTo>
                    <a:cubicBezTo>
                      <a:pt x="1070" y="337"/>
                      <a:pt x="1070" y="336"/>
                      <a:pt x="1070" y="336"/>
                    </a:cubicBezTo>
                    <a:cubicBezTo>
                      <a:pt x="1068" y="336"/>
                      <a:pt x="1068" y="336"/>
                      <a:pt x="1068" y="336"/>
                    </a:cubicBezTo>
                    <a:cubicBezTo>
                      <a:pt x="1068" y="336"/>
                      <a:pt x="1068" y="336"/>
                      <a:pt x="1068" y="336"/>
                    </a:cubicBezTo>
                    <a:cubicBezTo>
                      <a:pt x="1068" y="336"/>
                      <a:pt x="1067" y="335"/>
                      <a:pt x="1067" y="335"/>
                    </a:cubicBezTo>
                    <a:cubicBezTo>
                      <a:pt x="1067" y="335"/>
                      <a:pt x="1067" y="335"/>
                      <a:pt x="1067" y="334"/>
                    </a:cubicBezTo>
                    <a:cubicBezTo>
                      <a:pt x="1065" y="334"/>
                      <a:pt x="1064" y="334"/>
                      <a:pt x="1064" y="336"/>
                    </a:cubicBezTo>
                    <a:cubicBezTo>
                      <a:pt x="1063" y="335"/>
                      <a:pt x="1063" y="335"/>
                      <a:pt x="1062" y="335"/>
                    </a:cubicBezTo>
                    <a:cubicBezTo>
                      <a:pt x="1062" y="334"/>
                      <a:pt x="1062" y="333"/>
                      <a:pt x="1061" y="333"/>
                    </a:cubicBezTo>
                    <a:cubicBezTo>
                      <a:pt x="1061" y="332"/>
                      <a:pt x="1061" y="332"/>
                      <a:pt x="1061" y="332"/>
                    </a:cubicBezTo>
                    <a:cubicBezTo>
                      <a:pt x="1061" y="332"/>
                      <a:pt x="1060" y="333"/>
                      <a:pt x="1059" y="333"/>
                    </a:cubicBezTo>
                    <a:cubicBezTo>
                      <a:pt x="1059" y="332"/>
                      <a:pt x="1059" y="332"/>
                      <a:pt x="1059" y="332"/>
                    </a:cubicBezTo>
                    <a:cubicBezTo>
                      <a:pt x="1058" y="332"/>
                      <a:pt x="1058" y="332"/>
                      <a:pt x="1057" y="332"/>
                    </a:cubicBezTo>
                    <a:cubicBezTo>
                      <a:pt x="1057" y="332"/>
                      <a:pt x="1057" y="332"/>
                      <a:pt x="1057" y="331"/>
                    </a:cubicBezTo>
                    <a:cubicBezTo>
                      <a:pt x="1056" y="331"/>
                      <a:pt x="1056" y="331"/>
                      <a:pt x="1056" y="331"/>
                    </a:cubicBezTo>
                    <a:cubicBezTo>
                      <a:pt x="1055" y="331"/>
                      <a:pt x="1055" y="331"/>
                      <a:pt x="1055" y="331"/>
                    </a:cubicBezTo>
                    <a:cubicBezTo>
                      <a:pt x="1055" y="331"/>
                      <a:pt x="1054" y="332"/>
                      <a:pt x="1053" y="332"/>
                    </a:cubicBezTo>
                    <a:cubicBezTo>
                      <a:pt x="1053" y="331"/>
                      <a:pt x="1053" y="331"/>
                      <a:pt x="1053" y="331"/>
                    </a:cubicBezTo>
                    <a:cubicBezTo>
                      <a:pt x="1053" y="331"/>
                      <a:pt x="1053" y="331"/>
                      <a:pt x="1052" y="331"/>
                    </a:cubicBezTo>
                    <a:cubicBezTo>
                      <a:pt x="1052" y="331"/>
                      <a:pt x="1052" y="331"/>
                      <a:pt x="1052" y="331"/>
                    </a:cubicBezTo>
                    <a:cubicBezTo>
                      <a:pt x="1048" y="331"/>
                      <a:pt x="1048" y="331"/>
                      <a:pt x="1048" y="331"/>
                    </a:cubicBezTo>
                    <a:cubicBezTo>
                      <a:pt x="1048" y="331"/>
                      <a:pt x="1048" y="331"/>
                      <a:pt x="1048" y="331"/>
                    </a:cubicBezTo>
                    <a:cubicBezTo>
                      <a:pt x="1047" y="332"/>
                      <a:pt x="1046" y="332"/>
                      <a:pt x="1044" y="332"/>
                    </a:cubicBezTo>
                    <a:cubicBezTo>
                      <a:pt x="1044" y="333"/>
                      <a:pt x="1044" y="333"/>
                      <a:pt x="1044" y="333"/>
                    </a:cubicBezTo>
                    <a:cubicBezTo>
                      <a:pt x="1043" y="334"/>
                      <a:pt x="1042" y="334"/>
                      <a:pt x="1041" y="334"/>
                    </a:cubicBezTo>
                    <a:cubicBezTo>
                      <a:pt x="1041" y="335"/>
                      <a:pt x="1041" y="335"/>
                      <a:pt x="1041" y="335"/>
                    </a:cubicBezTo>
                    <a:cubicBezTo>
                      <a:pt x="1040" y="335"/>
                      <a:pt x="1040" y="335"/>
                      <a:pt x="1040" y="335"/>
                    </a:cubicBezTo>
                    <a:cubicBezTo>
                      <a:pt x="1040" y="335"/>
                      <a:pt x="1040" y="336"/>
                      <a:pt x="1039" y="336"/>
                    </a:cubicBezTo>
                    <a:cubicBezTo>
                      <a:pt x="1039" y="336"/>
                      <a:pt x="1036" y="337"/>
                      <a:pt x="1035" y="336"/>
                    </a:cubicBezTo>
                    <a:cubicBezTo>
                      <a:pt x="1035" y="336"/>
                      <a:pt x="1035" y="336"/>
                      <a:pt x="1035" y="336"/>
                    </a:cubicBezTo>
                    <a:cubicBezTo>
                      <a:pt x="1034" y="335"/>
                      <a:pt x="1034" y="337"/>
                      <a:pt x="1032" y="336"/>
                    </a:cubicBezTo>
                    <a:cubicBezTo>
                      <a:pt x="1031" y="336"/>
                      <a:pt x="1030" y="336"/>
                      <a:pt x="1029" y="336"/>
                    </a:cubicBezTo>
                    <a:cubicBezTo>
                      <a:pt x="1029" y="337"/>
                      <a:pt x="1029" y="337"/>
                      <a:pt x="1029" y="337"/>
                    </a:cubicBezTo>
                    <a:cubicBezTo>
                      <a:pt x="1030" y="338"/>
                      <a:pt x="1031" y="338"/>
                      <a:pt x="1032" y="338"/>
                    </a:cubicBezTo>
                    <a:cubicBezTo>
                      <a:pt x="1032" y="338"/>
                      <a:pt x="1032" y="338"/>
                      <a:pt x="1032" y="338"/>
                    </a:cubicBezTo>
                    <a:cubicBezTo>
                      <a:pt x="1031" y="339"/>
                      <a:pt x="1031" y="339"/>
                      <a:pt x="1029" y="338"/>
                    </a:cubicBezTo>
                    <a:cubicBezTo>
                      <a:pt x="1029" y="339"/>
                      <a:pt x="1029" y="339"/>
                      <a:pt x="1029" y="339"/>
                    </a:cubicBezTo>
                    <a:cubicBezTo>
                      <a:pt x="1029" y="339"/>
                      <a:pt x="1029" y="339"/>
                      <a:pt x="1029" y="339"/>
                    </a:cubicBezTo>
                    <a:cubicBezTo>
                      <a:pt x="1029" y="339"/>
                      <a:pt x="1029" y="339"/>
                      <a:pt x="1029" y="339"/>
                    </a:cubicBezTo>
                    <a:cubicBezTo>
                      <a:pt x="1028" y="340"/>
                      <a:pt x="1026" y="340"/>
                      <a:pt x="1025" y="340"/>
                    </a:cubicBezTo>
                    <a:cubicBezTo>
                      <a:pt x="1025" y="340"/>
                      <a:pt x="1025" y="340"/>
                      <a:pt x="1025" y="340"/>
                    </a:cubicBezTo>
                    <a:cubicBezTo>
                      <a:pt x="1023" y="340"/>
                      <a:pt x="1023" y="340"/>
                      <a:pt x="1023" y="340"/>
                    </a:cubicBezTo>
                    <a:cubicBezTo>
                      <a:pt x="1023" y="341"/>
                      <a:pt x="1023" y="341"/>
                      <a:pt x="1023" y="341"/>
                    </a:cubicBezTo>
                    <a:cubicBezTo>
                      <a:pt x="1022" y="341"/>
                      <a:pt x="1021" y="340"/>
                      <a:pt x="1020" y="341"/>
                    </a:cubicBezTo>
                    <a:cubicBezTo>
                      <a:pt x="1018" y="341"/>
                      <a:pt x="1018" y="341"/>
                      <a:pt x="1017" y="343"/>
                    </a:cubicBezTo>
                    <a:cubicBezTo>
                      <a:pt x="1016" y="343"/>
                      <a:pt x="1016" y="343"/>
                      <a:pt x="1016" y="344"/>
                    </a:cubicBezTo>
                    <a:cubicBezTo>
                      <a:pt x="1016" y="345"/>
                      <a:pt x="1016" y="346"/>
                      <a:pt x="1015" y="347"/>
                    </a:cubicBezTo>
                    <a:cubicBezTo>
                      <a:pt x="1015" y="347"/>
                      <a:pt x="1015" y="347"/>
                      <a:pt x="1015" y="347"/>
                    </a:cubicBezTo>
                    <a:cubicBezTo>
                      <a:pt x="1016" y="347"/>
                      <a:pt x="1017" y="347"/>
                      <a:pt x="1019" y="347"/>
                    </a:cubicBezTo>
                    <a:cubicBezTo>
                      <a:pt x="1019" y="349"/>
                      <a:pt x="1020" y="350"/>
                      <a:pt x="1018" y="351"/>
                    </a:cubicBezTo>
                    <a:cubicBezTo>
                      <a:pt x="1019" y="352"/>
                      <a:pt x="1019" y="352"/>
                      <a:pt x="1020" y="352"/>
                    </a:cubicBezTo>
                    <a:cubicBezTo>
                      <a:pt x="1019" y="353"/>
                      <a:pt x="1019" y="353"/>
                      <a:pt x="1019" y="354"/>
                    </a:cubicBezTo>
                    <a:cubicBezTo>
                      <a:pt x="1019" y="354"/>
                      <a:pt x="1019" y="354"/>
                      <a:pt x="1019" y="354"/>
                    </a:cubicBezTo>
                    <a:cubicBezTo>
                      <a:pt x="1017" y="354"/>
                      <a:pt x="1018" y="353"/>
                      <a:pt x="1016" y="353"/>
                    </a:cubicBezTo>
                    <a:cubicBezTo>
                      <a:pt x="1017" y="354"/>
                      <a:pt x="1017" y="355"/>
                      <a:pt x="1017" y="355"/>
                    </a:cubicBezTo>
                    <a:cubicBezTo>
                      <a:pt x="1017" y="356"/>
                      <a:pt x="1017" y="356"/>
                      <a:pt x="1017" y="356"/>
                    </a:cubicBezTo>
                    <a:cubicBezTo>
                      <a:pt x="1017" y="356"/>
                      <a:pt x="1018" y="356"/>
                      <a:pt x="1019" y="355"/>
                    </a:cubicBezTo>
                    <a:cubicBezTo>
                      <a:pt x="1019" y="356"/>
                      <a:pt x="1019" y="356"/>
                      <a:pt x="1020" y="356"/>
                    </a:cubicBezTo>
                    <a:cubicBezTo>
                      <a:pt x="1020" y="357"/>
                      <a:pt x="1020" y="358"/>
                      <a:pt x="1020" y="359"/>
                    </a:cubicBezTo>
                    <a:cubicBezTo>
                      <a:pt x="1021" y="359"/>
                      <a:pt x="1021" y="359"/>
                      <a:pt x="1021" y="359"/>
                    </a:cubicBezTo>
                    <a:cubicBezTo>
                      <a:pt x="1021" y="361"/>
                      <a:pt x="1021" y="361"/>
                      <a:pt x="1021" y="361"/>
                    </a:cubicBezTo>
                    <a:cubicBezTo>
                      <a:pt x="1020" y="361"/>
                      <a:pt x="1020" y="361"/>
                      <a:pt x="1020" y="361"/>
                    </a:cubicBezTo>
                    <a:cubicBezTo>
                      <a:pt x="1020" y="362"/>
                      <a:pt x="1020" y="362"/>
                      <a:pt x="1020" y="362"/>
                    </a:cubicBezTo>
                    <a:cubicBezTo>
                      <a:pt x="1021" y="362"/>
                      <a:pt x="1023" y="362"/>
                      <a:pt x="1024" y="362"/>
                    </a:cubicBezTo>
                    <a:cubicBezTo>
                      <a:pt x="1024" y="363"/>
                      <a:pt x="1024" y="362"/>
                      <a:pt x="1024" y="363"/>
                    </a:cubicBezTo>
                    <a:cubicBezTo>
                      <a:pt x="1024" y="363"/>
                      <a:pt x="1024" y="363"/>
                      <a:pt x="1024" y="363"/>
                    </a:cubicBezTo>
                    <a:cubicBezTo>
                      <a:pt x="1024" y="364"/>
                      <a:pt x="1024" y="364"/>
                      <a:pt x="1024" y="364"/>
                    </a:cubicBezTo>
                    <a:cubicBezTo>
                      <a:pt x="1025" y="364"/>
                      <a:pt x="1025" y="364"/>
                      <a:pt x="1025" y="364"/>
                    </a:cubicBezTo>
                    <a:cubicBezTo>
                      <a:pt x="1025" y="363"/>
                      <a:pt x="1025" y="363"/>
                      <a:pt x="1025" y="363"/>
                    </a:cubicBezTo>
                    <a:cubicBezTo>
                      <a:pt x="1026" y="363"/>
                      <a:pt x="1026" y="363"/>
                      <a:pt x="1026" y="363"/>
                    </a:cubicBezTo>
                    <a:cubicBezTo>
                      <a:pt x="1026" y="364"/>
                      <a:pt x="1026" y="363"/>
                      <a:pt x="1027" y="364"/>
                    </a:cubicBezTo>
                    <a:cubicBezTo>
                      <a:pt x="1027" y="366"/>
                      <a:pt x="1027" y="364"/>
                      <a:pt x="1029" y="365"/>
                    </a:cubicBezTo>
                    <a:cubicBezTo>
                      <a:pt x="1029" y="365"/>
                      <a:pt x="1029" y="365"/>
                      <a:pt x="1029" y="365"/>
                    </a:cubicBezTo>
                    <a:cubicBezTo>
                      <a:pt x="1029" y="365"/>
                      <a:pt x="1029" y="365"/>
                      <a:pt x="1029" y="365"/>
                    </a:cubicBezTo>
                    <a:cubicBezTo>
                      <a:pt x="1029" y="365"/>
                      <a:pt x="1029" y="366"/>
                      <a:pt x="1029" y="366"/>
                    </a:cubicBezTo>
                    <a:cubicBezTo>
                      <a:pt x="1029" y="366"/>
                      <a:pt x="1029" y="366"/>
                      <a:pt x="1029" y="366"/>
                    </a:cubicBezTo>
                    <a:cubicBezTo>
                      <a:pt x="1029" y="367"/>
                      <a:pt x="1030" y="367"/>
                      <a:pt x="1030" y="367"/>
                    </a:cubicBezTo>
                    <a:cubicBezTo>
                      <a:pt x="1031" y="367"/>
                      <a:pt x="1031" y="367"/>
                      <a:pt x="1031" y="367"/>
                    </a:cubicBezTo>
                    <a:cubicBezTo>
                      <a:pt x="1031" y="368"/>
                      <a:pt x="1032" y="368"/>
                      <a:pt x="1032" y="369"/>
                    </a:cubicBezTo>
                    <a:cubicBezTo>
                      <a:pt x="1033" y="369"/>
                      <a:pt x="1033" y="369"/>
                      <a:pt x="1033" y="368"/>
                    </a:cubicBezTo>
                    <a:cubicBezTo>
                      <a:pt x="1033" y="368"/>
                      <a:pt x="1033" y="368"/>
                      <a:pt x="1033" y="368"/>
                    </a:cubicBezTo>
                    <a:cubicBezTo>
                      <a:pt x="1034" y="368"/>
                      <a:pt x="1034" y="368"/>
                      <a:pt x="1035" y="368"/>
                    </a:cubicBezTo>
                    <a:cubicBezTo>
                      <a:pt x="1035" y="367"/>
                      <a:pt x="1036" y="365"/>
                      <a:pt x="1036" y="364"/>
                    </a:cubicBezTo>
                    <a:cubicBezTo>
                      <a:pt x="1037" y="364"/>
                      <a:pt x="1037" y="364"/>
                      <a:pt x="1038" y="364"/>
                    </a:cubicBezTo>
                    <a:cubicBezTo>
                      <a:pt x="1038" y="364"/>
                      <a:pt x="1038" y="364"/>
                      <a:pt x="1039" y="364"/>
                    </a:cubicBezTo>
                    <a:cubicBezTo>
                      <a:pt x="1039" y="364"/>
                      <a:pt x="1039" y="364"/>
                      <a:pt x="1039" y="364"/>
                    </a:cubicBezTo>
                    <a:cubicBezTo>
                      <a:pt x="1040" y="364"/>
                      <a:pt x="1040" y="364"/>
                      <a:pt x="1040" y="364"/>
                    </a:cubicBezTo>
                    <a:cubicBezTo>
                      <a:pt x="1040" y="365"/>
                      <a:pt x="1040" y="365"/>
                      <a:pt x="1040" y="365"/>
                    </a:cubicBezTo>
                    <a:cubicBezTo>
                      <a:pt x="1041" y="365"/>
                      <a:pt x="1041" y="365"/>
                      <a:pt x="1041" y="365"/>
                    </a:cubicBezTo>
                    <a:cubicBezTo>
                      <a:pt x="1041" y="365"/>
                      <a:pt x="1041" y="365"/>
                      <a:pt x="1041" y="365"/>
                    </a:cubicBezTo>
                    <a:cubicBezTo>
                      <a:pt x="1042" y="365"/>
                      <a:pt x="1042" y="365"/>
                      <a:pt x="1042" y="365"/>
                    </a:cubicBezTo>
                    <a:cubicBezTo>
                      <a:pt x="1042" y="366"/>
                      <a:pt x="1042" y="366"/>
                      <a:pt x="1042" y="366"/>
                    </a:cubicBezTo>
                    <a:cubicBezTo>
                      <a:pt x="1043" y="366"/>
                      <a:pt x="1043" y="366"/>
                      <a:pt x="1043" y="366"/>
                    </a:cubicBezTo>
                    <a:cubicBezTo>
                      <a:pt x="1043" y="366"/>
                      <a:pt x="1043" y="367"/>
                      <a:pt x="1044" y="367"/>
                    </a:cubicBezTo>
                    <a:cubicBezTo>
                      <a:pt x="1045" y="367"/>
                      <a:pt x="1045" y="367"/>
                      <a:pt x="1046" y="368"/>
                    </a:cubicBezTo>
                    <a:cubicBezTo>
                      <a:pt x="1050" y="368"/>
                      <a:pt x="1053" y="367"/>
                      <a:pt x="1055" y="365"/>
                    </a:cubicBezTo>
                    <a:cubicBezTo>
                      <a:pt x="1057" y="365"/>
                      <a:pt x="1057" y="365"/>
                      <a:pt x="1057" y="365"/>
                    </a:cubicBezTo>
                    <a:cubicBezTo>
                      <a:pt x="1057" y="365"/>
                      <a:pt x="1057" y="365"/>
                      <a:pt x="1057" y="365"/>
                    </a:cubicBezTo>
                    <a:cubicBezTo>
                      <a:pt x="1058" y="365"/>
                      <a:pt x="1059" y="364"/>
                      <a:pt x="1060" y="363"/>
                    </a:cubicBezTo>
                    <a:cubicBezTo>
                      <a:pt x="1061" y="363"/>
                      <a:pt x="1061" y="363"/>
                      <a:pt x="1061" y="363"/>
                    </a:cubicBezTo>
                    <a:cubicBezTo>
                      <a:pt x="1061" y="364"/>
                      <a:pt x="1061" y="365"/>
                      <a:pt x="1061" y="366"/>
                    </a:cubicBezTo>
                    <a:cubicBezTo>
                      <a:pt x="1060" y="366"/>
                      <a:pt x="1060" y="367"/>
                      <a:pt x="1060" y="367"/>
                    </a:cubicBezTo>
                    <a:cubicBezTo>
                      <a:pt x="1060" y="368"/>
                      <a:pt x="1060" y="368"/>
                      <a:pt x="1060" y="369"/>
                    </a:cubicBezTo>
                    <a:cubicBezTo>
                      <a:pt x="1060" y="369"/>
                      <a:pt x="1060" y="369"/>
                      <a:pt x="1060" y="369"/>
                    </a:cubicBezTo>
                    <a:cubicBezTo>
                      <a:pt x="1060" y="369"/>
                      <a:pt x="1060" y="369"/>
                      <a:pt x="1060" y="369"/>
                    </a:cubicBezTo>
                    <a:cubicBezTo>
                      <a:pt x="1060" y="371"/>
                      <a:pt x="1060" y="371"/>
                      <a:pt x="1060" y="371"/>
                    </a:cubicBezTo>
                    <a:cubicBezTo>
                      <a:pt x="1060" y="371"/>
                      <a:pt x="1060" y="371"/>
                      <a:pt x="1060" y="371"/>
                    </a:cubicBezTo>
                    <a:cubicBezTo>
                      <a:pt x="1060" y="371"/>
                      <a:pt x="1060" y="372"/>
                      <a:pt x="1060" y="372"/>
                    </a:cubicBezTo>
                    <a:cubicBezTo>
                      <a:pt x="1060" y="372"/>
                      <a:pt x="1061" y="373"/>
                      <a:pt x="1061" y="373"/>
                    </a:cubicBezTo>
                    <a:cubicBezTo>
                      <a:pt x="1061" y="374"/>
                      <a:pt x="1061" y="375"/>
                      <a:pt x="1060" y="375"/>
                    </a:cubicBezTo>
                    <a:cubicBezTo>
                      <a:pt x="1061" y="377"/>
                      <a:pt x="1061" y="376"/>
                      <a:pt x="1061" y="378"/>
                    </a:cubicBezTo>
                    <a:cubicBezTo>
                      <a:pt x="1062" y="378"/>
                      <a:pt x="1062" y="378"/>
                      <a:pt x="1062" y="378"/>
                    </a:cubicBezTo>
                    <a:cubicBezTo>
                      <a:pt x="1062" y="378"/>
                      <a:pt x="1061" y="378"/>
                      <a:pt x="1061" y="378"/>
                    </a:cubicBezTo>
                    <a:cubicBezTo>
                      <a:pt x="1061" y="379"/>
                      <a:pt x="1061" y="380"/>
                      <a:pt x="1061" y="380"/>
                    </a:cubicBezTo>
                    <a:cubicBezTo>
                      <a:pt x="1060" y="380"/>
                      <a:pt x="1060" y="381"/>
                      <a:pt x="1060" y="381"/>
                    </a:cubicBezTo>
                    <a:cubicBezTo>
                      <a:pt x="1060" y="381"/>
                      <a:pt x="1059" y="381"/>
                      <a:pt x="1059" y="381"/>
                    </a:cubicBezTo>
                    <a:cubicBezTo>
                      <a:pt x="1059" y="383"/>
                      <a:pt x="1059" y="383"/>
                      <a:pt x="1059" y="383"/>
                    </a:cubicBezTo>
                    <a:cubicBezTo>
                      <a:pt x="1059" y="383"/>
                      <a:pt x="1059" y="383"/>
                      <a:pt x="1059" y="383"/>
                    </a:cubicBezTo>
                    <a:cubicBezTo>
                      <a:pt x="1059" y="386"/>
                      <a:pt x="1059" y="386"/>
                      <a:pt x="1059" y="386"/>
                    </a:cubicBezTo>
                    <a:cubicBezTo>
                      <a:pt x="1059" y="386"/>
                      <a:pt x="1058" y="386"/>
                      <a:pt x="1058" y="387"/>
                    </a:cubicBezTo>
                    <a:cubicBezTo>
                      <a:pt x="1057" y="387"/>
                      <a:pt x="1057" y="387"/>
                      <a:pt x="1057" y="387"/>
                    </a:cubicBezTo>
                    <a:cubicBezTo>
                      <a:pt x="1057" y="388"/>
                      <a:pt x="1057" y="390"/>
                      <a:pt x="1057" y="391"/>
                    </a:cubicBezTo>
                    <a:cubicBezTo>
                      <a:pt x="1057" y="391"/>
                      <a:pt x="1057" y="391"/>
                      <a:pt x="1056" y="391"/>
                    </a:cubicBezTo>
                    <a:cubicBezTo>
                      <a:pt x="1056" y="392"/>
                      <a:pt x="1056" y="392"/>
                      <a:pt x="1056" y="392"/>
                    </a:cubicBezTo>
                    <a:cubicBezTo>
                      <a:pt x="1056" y="392"/>
                      <a:pt x="1056" y="392"/>
                      <a:pt x="1056" y="392"/>
                    </a:cubicBezTo>
                    <a:cubicBezTo>
                      <a:pt x="1055" y="393"/>
                      <a:pt x="1056" y="394"/>
                      <a:pt x="1055" y="395"/>
                    </a:cubicBezTo>
                    <a:cubicBezTo>
                      <a:pt x="1055" y="395"/>
                      <a:pt x="1055" y="395"/>
                      <a:pt x="1055" y="395"/>
                    </a:cubicBezTo>
                    <a:cubicBezTo>
                      <a:pt x="1054" y="396"/>
                      <a:pt x="1054" y="396"/>
                      <a:pt x="1053" y="397"/>
                    </a:cubicBezTo>
                    <a:cubicBezTo>
                      <a:pt x="1051" y="397"/>
                      <a:pt x="1049" y="397"/>
                      <a:pt x="1047" y="398"/>
                    </a:cubicBezTo>
                    <a:cubicBezTo>
                      <a:pt x="1047" y="397"/>
                      <a:pt x="1047" y="397"/>
                      <a:pt x="1047" y="397"/>
                    </a:cubicBezTo>
                    <a:cubicBezTo>
                      <a:pt x="1046" y="397"/>
                      <a:pt x="1045" y="397"/>
                      <a:pt x="1044" y="397"/>
                    </a:cubicBezTo>
                    <a:cubicBezTo>
                      <a:pt x="1044" y="398"/>
                      <a:pt x="1044" y="398"/>
                      <a:pt x="1044" y="398"/>
                    </a:cubicBezTo>
                    <a:cubicBezTo>
                      <a:pt x="1043" y="398"/>
                      <a:pt x="1043" y="398"/>
                      <a:pt x="1043" y="397"/>
                    </a:cubicBezTo>
                    <a:cubicBezTo>
                      <a:pt x="1041" y="397"/>
                      <a:pt x="1041" y="397"/>
                      <a:pt x="1041" y="397"/>
                    </a:cubicBezTo>
                    <a:cubicBezTo>
                      <a:pt x="1041" y="397"/>
                      <a:pt x="1041" y="397"/>
                      <a:pt x="1041" y="396"/>
                    </a:cubicBezTo>
                    <a:cubicBezTo>
                      <a:pt x="1041" y="396"/>
                      <a:pt x="1040" y="396"/>
                      <a:pt x="1039" y="396"/>
                    </a:cubicBezTo>
                    <a:cubicBezTo>
                      <a:pt x="1039" y="397"/>
                      <a:pt x="1039" y="397"/>
                      <a:pt x="1040" y="397"/>
                    </a:cubicBezTo>
                    <a:cubicBezTo>
                      <a:pt x="1039" y="398"/>
                      <a:pt x="1040" y="398"/>
                      <a:pt x="1039" y="398"/>
                    </a:cubicBezTo>
                    <a:cubicBezTo>
                      <a:pt x="1039" y="399"/>
                      <a:pt x="1039" y="398"/>
                      <a:pt x="1039" y="399"/>
                    </a:cubicBezTo>
                    <a:cubicBezTo>
                      <a:pt x="1038" y="398"/>
                      <a:pt x="1038" y="398"/>
                      <a:pt x="1039" y="397"/>
                    </a:cubicBezTo>
                    <a:cubicBezTo>
                      <a:pt x="1037" y="397"/>
                      <a:pt x="1036" y="398"/>
                      <a:pt x="1036" y="397"/>
                    </a:cubicBezTo>
                    <a:cubicBezTo>
                      <a:pt x="1034" y="397"/>
                      <a:pt x="1034" y="397"/>
                      <a:pt x="1034" y="399"/>
                    </a:cubicBezTo>
                    <a:cubicBezTo>
                      <a:pt x="1033" y="399"/>
                      <a:pt x="1032" y="398"/>
                      <a:pt x="1031" y="398"/>
                    </a:cubicBezTo>
                    <a:cubicBezTo>
                      <a:pt x="1031" y="399"/>
                      <a:pt x="1031" y="399"/>
                      <a:pt x="1031" y="399"/>
                    </a:cubicBezTo>
                    <a:cubicBezTo>
                      <a:pt x="1031" y="399"/>
                      <a:pt x="1029" y="399"/>
                      <a:pt x="1028" y="399"/>
                    </a:cubicBezTo>
                    <a:cubicBezTo>
                      <a:pt x="1028" y="399"/>
                      <a:pt x="1028" y="398"/>
                      <a:pt x="1028" y="398"/>
                    </a:cubicBezTo>
                    <a:cubicBezTo>
                      <a:pt x="1028" y="398"/>
                      <a:pt x="1027" y="398"/>
                      <a:pt x="1027" y="398"/>
                    </a:cubicBezTo>
                    <a:cubicBezTo>
                      <a:pt x="1027" y="397"/>
                      <a:pt x="1027" y="397"/>
                      <a:pt x="1027" y="397"/>
                    </a:cubicBezTo>
                    <a:cubicBezTo>
                      <a:pt x="1026" y="397"/>
                      <a:pt x="1026" y="398"/>
                      <a:pt x="1026" y="398"/>
                    </a:cubicBezTo>
                    <a:cubicBezTo>
                      <a:pt x="1025" y="398"/>
                      <a:pt x="1024" y="398"/>
                      <a:pt x="1023" y="397"/>
                    </a:cubicBezTo>
                    <a:cubicBezTo>
                      <a:pt x="1023" y="398"/>
                      <a:pt x="1023" y="398"/>
                      <a:pt x="1023" y="398"/>
                    </a:cubicBezTo>
                    <a:cubicBezTo>
                      <a:pt x="1021" y="398"/>
                      <a:pt x="1021" y="398"/>
                      <a:pt x="1021" y="398"/>
                    </a:cubicBezTo>
                    <a:cubicBezTo>
                      <a:pt x="1021" y="398"/>
                      <a:pt x="1021" y="397"/>
                      <a:pt x="1021" y="397"/>
                    </a:cubicBezTo>
                    <a:cubicBezTo>
                      <a:pt x="1020" y="397"/>
                      <a:pt x="1020" y="397"/>
                      <a:pt x="1020" y="397"/>
                    </a:cubicBezTo>
                    <a:cubicBezTo>
                      <a:pt x="1020" y="397"/>
                      <a:pt x="1020" y="397"/>
                      <a:pt x="1020" y="397"/>
                    </a:cubicBezTo>
                    <a:cubicBezTo>
                      <a:pt x="1019" y="397"/>
                      <a:pt x="1019" y="397"/>
                      <a:pt x="1019" y="397"/>
                    </a:cubicBezTo>
                    <a:cubicBezTo>
                      <a:pt x="1019" y="396"/>
                      <a:pt x="1019" y="396"/>
                      <a:pt x="1019" y="396"/>
                    </a:cubicBezTo>
                    <a:cubicBezTo>
                      <a:pt x="1018" y="396"/>
                      <a:pt x="1018" y="396"/>
                      <a:pt x="1018" y="396"/>
                    </a:cubicBezTo>
                    <a:cubicBezTo>
                      <a:pt x="1018" y="396"/>
                      <a:pt x="1017" y="396"/>
                      <a:pt x="1017" y="395"/>
                    </a:cubicBezTo>
                    <a:cubicBezTo>
                      <a:pt x="1017" y="395"/>
                      <a:pt x="1014" y="395"/>
                      <a:pt x="1013" y="395"/>
                    </a:cubicBezTo>
                    <a:cubicBezTo>
                      <a:pt x="1013" y="395"/>
                      <a:pt x="1013" y="395"/>
                      <a:pt x="1013" y="395"/>
                    </a:cubicBezTo>
                    <a:cubicBezTo>
                      <a:pt x="1012" y="395"/>
                      <a:pt x="1012" y="395"/>
                      <a:pt x="1011" y="395"/>
                    </a:cubicBezTo>
                    <a:cubicBezTo>
                      <a:pt x="1011" y="395"/>
                      <a:pt x="1011" y="395"/>
                      <a:pt x="1010" y="395"/>
                    </a:cubicBezTo>
                    <a:cubicBezTo>
                      <a:pt x="1010" y="394"/>
                      <a:pt x="1010" y="394"/>
                      <a:pt x="1010" y="393"/>
                    </a:cubicBezTo>
                    <a:cubicBezTo>
                      <a:pt x="1008" y="393"/>
                      <a:pt x="1007" y="393"/>
                      <a:pt x="1005" y="393"/>
                    </a:cubicBezTo>
                    <a:cubicBezTo>
                      <a:pt x="1005" y="392"/>
                      <a:pt x="1005" y="392"/>
                      <a:pt x="1005" y="392"/>
                    </a:cubicBezTo>
                    <a:cubicBezTo>
                      <a:pt x="1004" y="392"/>
                      <a:pt x="1002" y="391"/>
                      <a:pt x="1001" y="392"/>
                    </a:cubicBezTo>
                    <a:cubicBezTo>
                      <a:pt x="1000" y="392"/>
                      <a:pt x="1000" y="392"/>
                      <a:pt x="1000" y="392"/>
                    </a:cubicBezTo>
                    <a:cubicBezTo>
                      <a:pt x="1000" y="391"/>
                      <a:pt x="1000" y="391"/>
                      <a:pt x="1000" y="391"/>
                    </a:cubicBezTo>
                    <a:cubicBezTo>
                      <a:pt x="1000" y="391"/>
                      <a:pt x="1000" y="391"/>
                      <a:pt x="1000" y="391"/>
                    </a:cubicBezTo>
                    <a:cubicBezTo>
                      <a:pt x="1000" y="391"/>
                      <a:pt x="1000" y="391"/>
                      <a:pt x="1000" y="390"/>
                    </a:cubicBezTo>
                    <a:cubicBezTo>
                      <a:pt x="1000" y="390"/>
                      <a:pt x="1000" y="390"/>
                      <a:pt x="999" y="390"/>
                    </a:cubicBezTo>
                    <a:cubicBezTo>
                      <a:pt x="999" y="389"/>
                      <a:pt x="999" y="390"/>
                      <a:pt x="999" y="389"/>
                    </a:cubicBezTo>
                    <a:cubicBezTo>
                      <a:pt x="999" y="389"/>
                      <a:pt x="999" y="389"/>
                      <a:pt x="999" y="389"/>
                    </a:cubicBezTo>
                    <a:cubicBezTo>
                      <a:pt x="997" y="389"/>
                      <a:pt x="997" y="389"/>
                      <a:pt x="997" y="389"/>
                    </a:cubicBezTo>
                    <a:cubicBezTo>
                      <a:pt x="995" y="388"/>
                      <a:pt x="994" y="388"/>
                      <a:pt x="992" y="387"/>
                    </a:cubicBezTo>
                    <a:cubicBezTo>
                      <a:pt x="991" y="388"/>
                      <a:pt x="992" y="387"/>
                      <a:pt x="991" y="388"/>
                    </a:cubicBezTo>
                    <a:cubicBezTo>
                      <a:pt x="991" y="388"/>
                      <a:pt x="991" y="388"/>
                      <a:pt x="991" y="388"/>
                    </a:cubicBezTo>
                    <a:cubicBezTo>
                      <a:pt x="990" y="388"/>
                      <a:pt x="990" y="388"/>
                      <a:pt x="990" y="388"/>
                    </a:cubicBezTo>
                    <a:cubicBezTo>
                      <a:pt x="990" y="388"/>
                      <a:pt x="989" y="389"/>
                      <a:pt x="989" y="389"/>
                    </a:cubicBezTo>
                    <a:cubicBezTo>
                      <a:pt x="988" y="389"/>
                      <a:pt x="988" y="389"/>
                      <a:pt x="988" y="389"/>
                    </a:cubicBezTo>
                    <a:cubicBezTo>
                      <a:pt x="988" y="389"/>
                      <a:pt x="988" y="389"/>
                      <a:pt x="988" y="389"/>
                    </a:cubicBezTo>
                    <a:cubicBezTo>
                      <a:pt x="987" y="389"/>
                      <a:pt x="987" y="389"/>
                      <a:pt x="987" y="389"/>
                    </a:cubicBezTo>
                    <a:cubicBezTo>
                      <a:pt x="986" y="390"/>
                      <a:pt x="985" y="392"/>
                      <a:pt x="985" y="393"/>
                    </a:cubicBezTo>
                    <a:cubicBezTo>
                      <a:pt x="984" y="393"/>
                      <a:pt x="984" y="393"/>
                      <a:pt x="984" y="393"/>
                    </a:cubicBezTo>
                    <a:cubicBezTo>
                      <a:pt x="984" y="394"/>
                      <a:pt x="985" y="394"/>
                      <a:pt x="985" y="395"/>
                    </a:cubicBezTo>
                    <a:cubicBezTo>
                      <a:pt x="985" y="395"/>
                      <a:pt x="986" y="395"/>
                      <a:pt x="986" y="395"/>
                    </a:cubicBezTo>
                    <a:cubicBezTo>
                      <a:pt x="986" y="396"/>
                      <a:pt x="986" y="396"/>
                      <a:pt x="986" y="396"/>
                    </a:cubicBezTo>
                    <a:cubicBezTo>
                      <a:pt x="986" y="396"/>
                      <a:pt x="986" y="396"/>
                      <a:pt x="986" y="396"/>
                    </a:cubicBezTo>
                    <a:cubicBezTo>
                      <a:pt x="986" y="399"/>
                      <a:pt x="984" y="400"/>
                      <a:pt x="983" y="402"/>
                    </a:cubicBezTo>
                    <a:cubicBezTo>
                      <a:pt x="979" y="401"/>
                      <a:pt x="976" y="400"/>
                      <a:pt x="973" y="400"/>
                    </a:cubicBezTo>
                    <a:cubicBezTo>
                      <a:pt x="973" y="399"/>
                      <a:pt x="973" y="399"/>
                      <a:pt x="973" y="399"/>
                    </a:cubicBezTo>
                    <a:cubicBezTo>
                      <a:pt x="972" y="399"/>
                      <a:pt x="972" y="399"/>
                      <a:pt x="972" y="399"/>
                    </a:cubicBezTo>
                    <a:cubicBezTo>
                      <a:pt x="972" y="399"/>
                      <a:pt x="972" y="399"/>
                      <a:pt x="972" y="399"/>
                    </a:cubicBezTo>
                    <a:cubicBezTo>
                      <a:pt x="971" y="399"/>
                      <a:pt x="971" y="399"/>
                      <a:pt x="971" y="399"/>
                    </a:cubicBezTo>
                    <a:cubicBezTo>
                      <a:pt x="971" y="399"/>
                      <a:pt x="971" y="398"/>
                      <a:pt x="971" y="398"/>
                    </a:cubicBezTo>
                    <a:cubicBezTo>
                      <a:pt x="970" y="398"/>
                      <a:pt x="970" y="398"/>
                      <a:pt x="970" y="398"/>
                    </a:cubicBezTo>
                    <a:cubicBezTo>
                      <a:pt x="970" y="398"/>
                      <a:pt x="970" y="398"/>
                      <a:pt x="970" y="398"/>
                    </a:cubicBezTo>
                    <a:cubicBezTo>
                      <a:pt x="969" y="398"/>
                      <a:pt x="968" y="398"/>
                      <a:pt x="968" y="398"/>
                    </a:cubicBezTo>
                    <a:cubicBezTo>
                      <a:pt x="967" y="398"/>
                      <a:pt x="967" y="397"/>
                      <a:pt x="967" y="397"/>
                    </a:cubicBezTo>
                    <a:cubicBezTo>
                      <a:pt x="966" y="397"/>
                      <a:pt x="966" y="397"/>
                      <a:pt x="966" y="397"/>
                    </a:cubicBezTo>
                    <a:cubicBezTo>
                      <a:pt x="965" y="396"/>
                      <a:pt x="964" y="395"/>
                      <a:pt x="963" y="394"/>
                    </a:cubicBezTo>
                    <a:cubicBezTo>
                      <a:pt x="962" y="393"/>
                      <a:pt x="962" y="393"/>
                      <a:pt x="961" y="393"/>
                    </a:cubicBezTo>
                    <a:cubicBezTo>
                      <a:pt x="961" y="392"/>
                      <a:pt x="962" y="392"/>
                      <a:pt x="961" y="391"/>
                    </a:cubicBezTo>
                    <a:cubicBezTo>
                      <a:pt x="960" y="391"/>
                      <a:pt x="959" y="391"/>
                      <a:pt x="958" y="391"/>
                    </a:cubicBezTo>
                    <a:cubicBezTo>
                      <a:pt x="958" y="390"/>
                      <a:pt x="958" y="390"/>
                      <a:pt x="958" y="390"/>
                    </a:cubicBezTo>
                    <a:cubicBezTo>
                      <a:pt x="957" y="390"/>
                      <a:pt x="957" y="390"/>
                      <a:pt x="957" y="390"/>
                    </a:cubicBezTo>
                    <a:cubicBezTo>
                      <a:pt x="957" y="390"/>
                      <a:pt x="956" y="389"/>
                      <a:pt x="956" y="389"/>
                    </a:cubicBezTo>
                    <a:cubicBezTo>
                      <a:pt x="956" y="389"/>
                      <a:pt x="955" y="389"/>
                      <a:pt x="954" y="389"/>
                    </a:cubicBezTo>
                    <a:cubicBezTo>
                      <a:pt x="954" y="389"/>
                      <a:pt x="954" y="388"/>
                      <a:pt x="954" y="388"/>
                    </a:cubicBezTo>
                    <a:cubicBezTo>
                      <a:pt x="953" y="388"/>
                      <a:pt x="953" y="388"/>
                      <a:pt x="953" y="388"/>
                    </a:cubicBezTo>
                    <a:cubicBezTo>
                      <a:pt x="953" y="388"/>
                      <a:pt x="953" y="388"/>
                      <a:pt x="953" y="388"/>
                    </a:cubicBezTo>
                    <a:cubicBezTo>
                      <a:pt x="952" y="387"/>
                      <a:pt x="951" y="388"/>
                      <a:pt x="950" y="388"/>
                    </a:cubicBezTo>
                    <a:cubicBezTo>
                      <a:pt x="950" y="388"/>
                      <a:pt x="950" y="388"/>
                      <a:pt x="950" y="388"/>
                    </a:cubicBezTo>
                    <a:cubicBezTo>
                      <a:pt x="948" y="388"/>
                      <a:pt x="948" y="388"/>
                      <a:pt x="948" y="388"/>
                    </a:cubicBezTo>
                    <a:cubicBezTo>
                      <a:pt x="948" y="388"/>
                      <a:pt x="948" y="388"/>
                      <a:pt x="947" y="388"/>
                    </a:cubicBezTo>
                    <a:cubicBezTo>
                      <a:pt x="947" y="386"/>
                      <a:pt x="946" y="387"/>
                      <a:pt x="945" y="386"/>
                    </a:cubicBezTo>
                    <a:cubicBezTo>
                      <a:pt x="945" y="386"/>
                      <a:pt x="945" y="386"/>
                      <a:pt x="945" y="386"/>
                    </a:cubicBezTo>
                    <a:cubicBezTo>
                      <a:pt x="945" y="386"/>
                      <a:pt x="944" y="386"/>
                      <a:pt x="944" y="385"/>
                    </a:cubicBezTo>
                    <a:cubicBezTo>
                      <a:pt x="944" y="385"/>
                      <a:pt x="944" y="385"/>
                      <a:pt x="944" y="385"/>
                    </a:cubicBezTo>
                    <a:cubicBezTo>
                      <a:pt x="944" y="385"/>
                      <a:pt x="944" y="385"/>
                      <a:pt x="944" y="385"/>
                    </a:cubicBezTo>
                    <a:cubicBezTo>
                      <a:pt x="944" y="384"/>
                      <a:pt x="944" y="385"/>
                      <a:pt x="944" y="384"/>
                    </a:cubicBezTo>
                    <a:cubicBezTo>
                      <a:pt x="943" y="384"/>
                      <a:pt x="943" y="383"/>
                      <a:pt x="942" y="383"/>
                    </a:cubicBezTo>
                    <a:cubicBezTo>
                      <a:pt x="942" y="383"/>
                      <a:pt x="942" y="383"/>
                      <a:pt x="942" y="383"/>
                    </a:cubicBezTo>
                    <a:cubicBezTo>
                      <a:pt x="942" y="383"/>
                      <a:pt x="942" y="383"/>
                      <a:pt x="942" y="383"/>
                    </a:cubicBezTo>
                    <a:cubicBezTo>
                      <a:pt x="941" y="383"/>
                      <a:pt x="941" y="383"/>
                      <a:pt x="941" y="383"/>
                    </a:cubicBezTo>
                    <a:cubicBezTo>
                      <a:pt x="940" y="383"/>
                      <a:pt x="940" y="383"/>
                      <a:pt x="940" y="383"/>
                    </a:cubicBezTo>
                    <a:cubicBezTo>
                      <a:pt x="940" y="382"/>
                      <a:pt x="940" y="382"/>
                      <a:pt x="940" y="382"/>
                    </a:cubicBezTo>
                    <a:cubicBezTo>
                      <a:pt x="940" y="382"/>
                      <a:pt x="940" y="382"/>
                      <a:pt x="940" y="382"/>
                    </a:cubicBezTo>
                    <a:cubicBezTo>
                      <a:pt x="939" y="381"/>
                      <a:pt x="940" y="382"/>
                      <a:pt x="939" y="381"/>
                    </a:cubicBezTo>
                    <a:cubicBezTo>
                      <a:pt x="939" y="380"/>
                      <a:pt x="939" y="380"/>
                      <a:pt x="939" y="380"/>
                    </a:cubicBezTo>
                    <a:cubicBezTo>
                      <a:pt x="940" y="380"/>
                      <a:pt x="940" y="380"/>
                      <a:pt x="940" y="380"/>
                    </a:cubicBezTo>
                    <a:cubicBezTo>
                      <a:pt x="940" y="379"/>
                      <a:pt x="940" y="379"/>
                      <a:pt x="940" y="379"/>
                    </a:cubicBezTo>
                    <a:cubicBezTo>
                      <a:pt x="940" y="379"/>
                      <a:pt x="940" y="379"/>
                      <a:pt x="940" y="379"/>
                    </a:cubicBezTo>
                    <a:cubicBezTo>
                      <a:pt x="940" y="378"/>
                      <a:pt x="940" y="378"/>
                      <a:pt x="940" y="378"/>
                    </a:cubicBezTo>
                    <a:cubicBezTo>
                      <a:pt x="941" y="378"/>
                      <a:pt x="941" y="378"/>
                      <a:pt x="941" y="378"/>
                    </a:cubicBezTo>
                    <a:cubicBezTo>
                      <a:pt x="941" y="377"/>
                      <a:pt x="941" y="377"/>
                      <a:pt x="941" y="377"/>
                    </a:cubicBezTo>
                    <a:cubicBezTo>
                      <a:pt x="941" y="377"/>
                      <a:pt x="941" y="377"/>
                      <a:pt x="941" y="377"/>
                    </a:cubicBezTo>
                    <a:cubicBezTo>
                      <a:pt x="942" y="377"/>
                      <a:pt x="942" y="376"/>
                      <a:pt x="942" y="375"/>
                    </a:cubicBezTo>
                    <a:cubicBezTo>
                      <a:pt x="943" y="375"/>
                      <a:pt x="943" y="375"/>
                      <a:pt x="943" y="375"/>
                    </a:cubicBezTo>
                    <a:cubicBezTo>
                      <a:pt x="943" y="374"/>
                      <a:pt x="942" y="373"/>
                      <a:pt x="942" y="372"/>
                    </a:cubicBezTo>
                    <a:cubicBezTo>
                      <a:pt x="942" y="372"/>
                      <a:pt x="942" y="372"/>
                      <a:pt x="942" y="372"/>
                    </a:cubicBezTo>
                    <a:cubicBezTo>
                      <a:pt x="943" y="372"/>
                      <a:pt x="943" y="371"/>
                      <a:pt x="943" y="371"/>
                    </a:cubicBezTo>
                    <a:cubicBezTo>
                      <a:pt x="941" y="371"/>
                      <a:pt x="941" y="371"/>
                      <a:pt x="941" y="371"/>
                    </a:cubicBezTo>
                    <a:cubicBezTo>
                      <a:pt x="941" y="368"/>
                      <a:pt x="941" y="368"/>
                      <a:pt x="941" y="368"/>
                    </a:cubicBezTo>
                    <a:cubicBezTo>
                      <a:pt x="941" y="367"/>
                      <a:pt x="942" y="367"/>
                      <a:pt x="942" y="367"/>
                    </a:cubicBezTo>
                    <a:cubicBezTo>
                      <a:pt x="943" y="366"/>
                      <a:pt x="943" y="365"/>
                      <a:pt x="944" y="365"/>
                    </a:cubicBezTo>
                    <a:cubicBezTo>
                      <a:pt x="944" y="364"/>
                      <a:pt x="944" y="363"/>
                      <a:pt x="944" y="362"/>
                    </a:cubicBezTo>
                    <a:cubicBezTo>
                      <a:pt x="943" y="362"/>
                      <a:pt x="943" y="363"/>
                      <a:pt x="942" y="363"/>
                    </a:cubicBezTo>
                    <a:cubicBezTo>
                      <a:pt x="942" y="363"/>
                      <a:pt x="942" y="363"/>
                      <a:pt x="942" y="363"/>
                    </a:cubicBezTo>
                    <a:cubicBezTo>
                      <a:pt x="939" y="363"/>
                      <a:pt x="941" y="362"/>
                      <a:pt x="940" y="361"/>
                    </a:cubicBezTo>
                    <a:cubicBezTo>
                      <a:pt x="940" y="361"/>
                      <a:pt x="940" y="361"/>
                      <a:pt x="940" y="361"/>
                    </a:cubicBezTo>
                    <a:cubicBezTo>
                      <a:pt x="939" y="361"/>
                      <a:pt x="939" y="361"/>
                      <a:pt x="938" y="361"/>
                    </a:cubicBezTo>
                    <a:cubicBezTo>
                      <a:pt x="938" y="361"/>
                      <a:pt x="938" y="360"/>
                      <a:pt x="937" y="360"/>
                    </a:cubicBezTo>
                    <a:cubicBezTo>
                      <a:pt x="937" y="361"/>
                      <a:pt x="937" y="361"/>
                      <a:pt x="937" y="361"/>
                    </a:cubicBezTo>
                    <a:cubicBezTo>
                      <a:pt x="936" y="361"/>
                      <a:pt x="936" y="361"/>
                      <a:pt x="936" y="361"/>
                    </a:cubicBezTo>
                    <a:cubicBezTo>
                      <a:pt x="936" y="361"/>
                      <a:pt x="936" y="361"/>
                      <a:pt x="936" y="361"/>
                    </a:cubicBezTo>
                    <a:cubicBezTo>
                      <a:pt x="934" y="361"/>
                      <a:pt x="934" y="361"/>
                      <a:pt x="934" y="361"/>
                    </a:cubicBezTo>
                    <a:cubicBezTo>
                      <a:pt x="934" y="362"/>
                      <a:pt x="934" y="362"/>
                      <a:pt x="934" y="362"/>
                    </a:cubicBezTo>
                    <a:cubicBezTo>
                      <a:pt x="933" y="362"/>
                      <a:pt x="932" y="362"/>
                      <a:pt x="930" y="362"/>
                    </a:cubicBezTo>
                    <a:cubicBezTo>
                      <a:pt x="930" y="362"/>
                      <a:pt x="930" y="362"/>
                      <a:pt x="930" y="362"/>
                    </a:cubicBezTo>
                    <a:cubicBezTo>
                      <a:pt x="929" y="362"/>
                      <a:pt x="928" y="362"/>
                      <a:pt x="928" y="362"/>
                    </a:cubicBezTo>
                    <a:cubicBezTo>
                      <a:pt x="928" y="362"/>
                      <a:pt x="928" y="362"/>
                      <a:pt x="928" y="362"/>
                    </a:cubicBezTo>
                    <a:cubicBezTo>
                      <a:pt x="927" y="362"/>
                      <a:pt x="926" y="361"/>
                      <a:pt x="926" y="361"/>
                    </a:cubicBezTo>
                    <a:cubicBezTo>
                      <a:pt x="926" y="362"/>
                      <a:pt x="925" y="362"/>
                      <a:pt x="925" y="363"/>
                    </a:cubicBezTo>
                    <a:cubicBezTo>
                      <a:pt x="925" y="363"/>
                      <a:pt x="925" y="363"/>
                      <a:pt x="925" y="363"/>
                    </a:cubicBezTo>
                    <a:cubicBezTo>
                      <a:pt x="925" y="363"/>
                      <a:pt x="925" y="363"/>
                      <a:pt x="924" y="363"/>
                    </a:cubicBezTo>
                    <a:cubicBezTo>
                      <a:pt x="924" y="363"/>
                      <a:pt x="924" y="362"/>
                      <a:pt x="923" y="362"/>
                    </a:cubicBezTo>
                    <a:cubicBezTo>
                      <a:pt x="922" y="361"/>
                      <a:pt x="921" y="361"/>
                      <a:pt x="920" y="362"/>
                    </a:cubicBezTo>
                    <a:cubicBezTo>
                      <a:pt x="920" y="362"/>
                      <a:pt x="920" y="362"/>
                      <a:pt x="920" y="362"/>
                    </a:cubicBezTo>
                    <a:cubicBezTo>
                      <a:pt x="919" y="362"/>
                      <a:pt x="918" y="362"/>
                      <a:pt x="917" y="362"/>
                    </a:cubicBezTo>
                    <a:cubicBezTo>
                      <a:pt x="917" y="362"/>
                      <a:pt x="917" y="362"/>
                      <a:pt x="917" y="362"/>
                    </a:cubicBezTo>
                    <a:cubicBezTo>
                      <a:pt x="917" y="362"/>
                      <a:pt x="916" y="363"/>
                      <a:pt x="915" y="363"/>
                    </a:cubicBezTo>
                    <a:cubicBezTo>
                      <a:pt x="915" y="362"/>
                      <a:pt x="915" y="362"/>
                      <a:pt x="915" y="362"/>
                    </a:cubicBezTo>
                    <a:cubicBezTo>
                      <a:pt x="914" y="362"/>
                      <a:pt x="913" y="362"/>
                      <a:pt x="912" y="362"/>
                    </a:cubicBezTo>
                    <a:cubicBezTo>
                      <a:pt x="911" y="362"/>
                      <a:pt x="911" y="362"/>
                      <a:pt x="911" y="362"/>
                    </a:cubicBezTo>
                    <a:cubicBezTo>
                      <a:pt x="910" y="362"/>
                      <a:pt x="909" y="362"/>
                      <a:pt x="907" y="362"/>
                    </a:cubicBezTo>
                    <a:cubicBezTo>
                      <a:pt x="907" y="363"/>
                      <a:pt x="907" y="363"/>
                      <a:pt x="907" y="363"/>
                    </a:cubicBezTo>
                    <a:cubicBezTo>
                      <a:pt x="906" y="363"/>
                      <a:pt x="906" y="363"/>
                      <a:pt x="906" y="363"/>
                    </a:cubicBezTo>
                    <a:cubicBezTo>
                      <a:pt x="906" y="363"/>
                      <a:pt x="906" y="363"/>
                      <a:pt x="906" y="363"/>
                    </a:cubicBezTo>
                    <a:cubicBezTo>
                      <a:pt x="904" y="363"/>
                      <a:pt x="901" y="363"/>
                      <a:pt x="899" y="363"/>
                    </a:cubicBezTo>
                    <a:cubicBezTo>
                      <a:pt x="899" y="363"/>
                      <a:pt x="899" y="363"/>
                      <a:pt x="898" y="364"/>
                    </a:cubicBezTo>
                    <a:cubicBezTo>
                      <a:pt x="898" y="364"/>
                      <a:pt x="898" y="364"/>
                      <a:pt x="898" y="364"/>
                    </a:cubicBezTo>
                    <a:cubicBezTo>
                      <a:pt x="898" y="364"/>
                      <a:pt x="898" y="364"/>
                      <a:pt x="898" y="364"/>
                    </a:cubicBezTo>
                    <a:cubicBezTo>
                      <a:pt x="897" y="364"/>
                      <a:pt x="897" y="364"/>
                      <a:pt x="897" y="364"/>
                    </a:cubicBezTo>
                    <a:cubicBezTo>
                      <a:pt x="896" y="364"/>
                      <a:pt x="896" y="365"/>
                      <a:pt x="896" y="365"/>
                    </a:cubicBezTo>
                    <a:cubicBezTo>
                      <a:pt x="895" y="365"/>
                      <a:pt x="896" y="364"/>
                      <a:pt x="895" y="366"/>
                    </a:cubicBezTo>
                    <a:cubicBezTo>
                      <a:pt x="894" y="366"/>
                      <a:pt x="893" y="366"/>
                      <a:pt x="892" y="367"/>
                    </a:cubicBezTo>
                    <a:cubicBezTo>
                      <a:pt x="892" y="367"/>
                      <a:pt x="892" y="367"/>
                      <a:pt x="892" y="367"/>
                    </a:cubicBezTo>
                    <a:cubicBezTo>
                      <a:pt x="891" y="367"/>
                      <a:pt x="891" y="367"/>
                      <a:pt x="891" y="367"/>
                    </a:cubicBezTo>
                    <a:cubicBezTo>
                      <a:pt x="891" y="367"/>
                      <a:pt x="891" y="368"/>
                      <a:pt x="890" y="368"/>
                    </a:cubicBezTo>
                    <a:cubicBezTo>
                      <a:pt x="890" y="368"/>
                      <a:pt x="889" y="368"/>
                      <a:pt x="889" y="368"/>
                    </a:cubicBezTo>
                    <a:cubicBezTo>
                      <a:pt x="888" y="368"/>
                      <a:pt x="888" y="368"/>
                      <a:pt x="888" y="368"/>
                    </a:cubicBezTo>
                    <a:cubicBezTo>
                      <a:pt x="887" y="369"/>
                      <a:pt x="886" y="368"/>
                      <a:pt x="886" y="369"/>
                    </a:cubicBezTo>
                    <a:cubicBezTo>
                      <a:pt x="886" y="369"/>
                      <a:pt x="886" y="369"/>
                      <a:pt x="886" y="369"/>
                    </a:cubicBezTo>
                    <a:cubicBezTo>
                      <a:pt x="885" y="369"/>
                      <a:pt x="885" y="369"/>
                      <a:pt x="885" y="369"/>
                    </a:cubicBezTo>
                    <a:cubicBezTo>
                      <a:pt x="885" y="370"/>
                      <a:pt x="885" y="370"/>
                      <a:pt x="885" y="370"/>
                    </a:cubicBezTo>
                    <a:cubicBezTo>
                      <a:pt x="885" y="370"/>
                      <a:pt x="885" y="370"/>
                      <a:pt x="885" y="370"/>
                    </a:cubicBezTo>
                    <a:cubicBezTo>
                      <a:pt x="884" y="371"/>
                      <a:pt x="884" y="371"/>
                      <a:pt x="883" y="372"/>
                    </a:cubicBezTo>
                    <a:cubicBezTo>
                      <a:pt x="881" y="372"/>
                      <a:pt x="881" y="372"/>
                      <a:pt x="881" y="372"/>
                    </a:cubicBezTo>
                    <a:cubicBezTo>
                      <a:pt x="881" y="372"/>
                      <a:pt x="881" y="372"/>
                      <a:pt x="881" y="372"/>
                    </a:cubicBezTo>
                    <a:cubicBezTo>
                      <a:pt x="881" y="372"/>
                      <a:pt x="881" y="372"/>
                      <a:pt x="881" y="372"/>
                    </a:cubicBezTo>
                    <a:cubicBezTo>
                      <a:pt x="881" y="372"/>
                      <a:pt x="881" y="372"/>
                      <a:pt x="881" y="372"/>
                    </a:cubicBezTo>
                    <a:cubicBezTo>
                      <a:pt x="880" y="372"/>
                      <a:pt x="880" y="373"/>
                      <a:pt x="880" y="373"/>
                    </a:cubicBezTo>
                    <a:cubicBezTo>
                      <a:pt x="879" y="372"/>
                      <a:pt x="879" y="372"/>
                      <a:pt x="878" y="372"/>
                    </a:cubicBezTo>
                    <a:cubicBezTo>
                      <a:pt x="878" y="372"/>
                      <a:pt x="878" y="372"/>
                      <a:pt x="878" y="372"/>
                    </a:cubicBezTo>
                    <a:cubicBezTo>
                      <a:pt x="878" y="371"/>
                      <a:pt x="878" y="371"/>
                      <a:pt x="878" y="371"/>
                    </a:cubicBezTo>
                    <a:cubicBezTo>
                      <a:pt x="877" y="371"/>
                      <a:pt x="877" y="371"/>
                      <a:pt x="876" y="371"/>
                    </a:cubicBezTo>
                    <a:cubicBezTo>
                      <a:pt x="876" y="372"/>
                      <a:pt x="876" y="372"/>
                      <a:pt x="876" y="372"/>
                    </a:cubicBezTo>
                    <a:cubicBezTo>
                      <a:pt x="876" y="372"/>
                      <a:pt x="876" y="372"/>
                      <a:pt x="876" y="372"/>
                    </a:cubicBezTo>
                    <a:cubicBezTo>
                      <a:pt x="876" y="372"/>
                      <a:pt x="876" y="372"/>
                      <a:pt x="876" y="372"/>
                    </a:cubicBezTo>
                    <a:cubicBezTo>
                      <a:pt x="874" y="372"/>
                      <a:pt x="873" y="372"/>
                      <a:pt x="871" y="372"/>
                    </a:cubicBezTo>
                    <a:cubicBezTo>
                      <a:pt x="871" y="372"/>
                      <a:pt x="871" y="372"/>
                      <a:pt x="871" y="372"/>
                    </a:cubicBezTo>
                    <a:cubicBezTo>
                      <a:pt x="870" y="372"/>
                      <a:pt x="869" y="373"/>
                      <a:pt x="868" y="372"/>
                    </a:cubicBezTo>
                    <a:cubicBezTo>
                      <a:pt x="867" y="372"/>
                      <a:pt x="866" y="370"/>
                      <a:pt x="865" y="368"/>
                    </a:cubicBezTo>
                    <a:cubicBezTo>
                      <a:pt x="864" y="368"/>
                      <a:pt x="864" y="368"/>
                      <a:pt x="864" y="368"/>
                    </a:cubicBezTo>
                    <a:cubicBezTo>
                      <a:pt x="864" y="369"/>
                      <a:pt x="864" y="369"/>
                      <a:pt x="864" y="369"/>
                    </a:cubicBezTo>
                    <a:cubicBezTo>
                      <a:pt x="863" y="369"/>
                      <a:pt x="863" y="369"/>
                      <a:pt x="862" y="370"/>
                    </a:cubicBezTo>
                    <a:cubicBezTo>
                      <a:pt x="862" y="371"/>
                      <a:pt x="862" y="371"/>
                      <a:pt x="862" y="372"/>
                    </a:cubicBezTo>
                    <a:cubicBezTo>
                      <a:pt x="861" y="372"/>
                      <a:pt x="861" y="372"/>
                      <a:pt x="861" y="372"/>
                    </a:cubicBezTo>
                    <a:cubicBezTo>
                      <a:pt x="861" y="373"/>
                      <a:pt x="861" y="373"/>
                      <a:pt x="861" y="373"/>
                    </a:cubicBezTo>
                    <a:cubicBezTo>
                      <a:pt x="861" y="373"/>
                      <a:pt x="861" y="373"/>
                      <a:pt x="861" y="373"/>
                    </a:cubicBezTo>
                    <a:cubicBezTo>
                      <a:pt x="861" y="375"/>
                      <a:pt x="861" y="375"/>
                      <a:pt x="861" y="375"/>
                    </a:cubicBezTo>
                    <a:cubicBezTo>
                      <a:pt x="860" y="375"/>
                      <a:pt x="860" y="375"/>
                      <a:pt x="860" y="375"/>
                    </a:cubicBezTo>
                    <a:cubicBezTo>
                      <a:pt x="860" y="376"/>
                      <a:pt x="860" y="376"/>
                      <a:pt x="860" y="377"/>
                    </a:cubicBezTo>
                    <a:cubicBezTo>
                      <a:pt x="859" y="377"/>
                      <a:pt x="859" y="377"/>
                      <a:pt x="859" y="377"/>
                    </a:cubicBezTo>
                    <a:cubicBezTo>
                      <a:pt x="859" y="378"/>
                      <a:pt x="859" y="378"/>
                      <a:pt x="859" y="378"/>
                    </a:cubicBezTo>
                    <a:cubicBezTo>
                      <a:pt x="859" y="378"/>
                      <a:pt x="859" y="378"/>
                      <a:pt x="858" y="378"/>
                    </a:cubicBezTo>
                    <a:cubicBezTo>
                      <a:pt x="858" y="379"/>
                      <a:pt x="858" y="379"/>
                      <a:pt x="858" y="380"/>
                    </a:cubicBezTo>
                    <a:cubicBezTo>
                      <a:pt x="858" y="380"/>
                      <a:pt x="857" y="381"/>
                      <a:pt x="857" y="381"/>
                    </a:cubicBezTo>
                    <a:cubicBezTo>
                      <a:pt x="857" y="381"/>
                      <a:pt x="857" y="381"/>
                      <a:pt x="857" y="381"/>
                    </a:cubicBezTo>
                    <a:cubicBezTo>
                      <a:pt x="856" y="381"/>
                      <a:pt x="856" y="381"/>
                      <a:pt x="856" y="381"/>
                    </a:cubicBezTo>
                    <a:cubicBezTo>
                      <a:pt x="856" y="382"/>
                      <a:pt x="856" y="382"/>
                      <a:pt x="855" y="382"/>
                    </a:cubicBezTo>
                    <a:cubicBezTo>
                      <a:pt x="855" y="382"/>
                      <a:pt x="855" y="382"/>
                      <a:pt x="855" y="382"/>
                    </a:cubicBezTo>
                    <a:cubicBezTo>
                      <a:pt x="855" y="382"/>
                      <a:pt x="855" y="382"/>
                      <a:pt x="855" y="382"/>
                    </a:cubicBezTo>
                    <a:cubicBezTo>
                      <a:pt x="854" y="382"/>
                      <a:pt x="854" y="382"/>
                      <a:pt x="854" y="382"/>
                    </a:cubicBezTo>
                    <a:cubicBezTo>
                      <a:pt x="854" y="383"/>
                      <a:pt x="854" y="383"/>
                      <a:pt x="854" y="383"/>
                    </a:cubicBezTo>
                    <a:cubicBezTo>
                      <a:pt x="853" y="383"/>
                      <a:pt x="853" y="383"/>
                      <a:pt x="852" y="383"/>
                    </a:cubicBezTo>
                    <a:cubicBezTo>
                      <a:pt x="852" y="384"/>
                      <a:pt x="852" y="384"/>
                      <a:pt x="852" y="384"/>
                    </a:cubicBezTo>
                    <a:cubicBezTo>
                      <a:pt x="850" y="384"/>
                      <a:pt x="850" y="384"/>
                      <a:pt x="850" y="384"/>
                    </a:cubicBezTo>
                    <a:cubicBezTo>
                      <a:pt x="850" y="384"/>
                      <a:pt x="850" y="384"/>
                      <a:pt x="850" y="385"/>
                    </a:cubicBezTo>
                    <a:cubicBezTo>
                      <a:pt x="849" y="385"/>
                      <a:pt x="849" y="385"/>
                      <a:pt x="849" y="385"/>
                    </a:cubicBezTo>
                    <a:cubicBezTo>
                      <a:pt x="848" y="385"/>
                      <a:pt x="848" y="385"/>
                      <a:pt x="848" y="386"/>
                    </a:cubicBezTo>
                    <a:cubicBezTo>
                      <a:pt x="847" y="386"/>
                      <a:pt x="847" y="387"/>
                      <a:pt x="846" y="388"/>
                    </a:cubicBezTo>
                    <a:cubicBezTo>
                      <a:pt x="846" y="389"/>
                      <a:pt x="846" y="390"/>
                      <a:pt x="846" y="391"/>
                    </a:cubicBezTo>
                    <a:cubicBezTo>
                      <a:pt x="845" y="391"/>
                      <a:pt x="845" y="391"/>
                      <a:pt x="845" y="391"/>
                    </a:cubicBezTo>
                    <a:cubicBezTo>
                      <a:pt x="845" y="391"/>
                      <a:pt x="845" y="392"/>
                      <a:pt x="845" y="392"/>
                    </a:cubicBezTo>
                    <a:cubicBezTo>
                      <a:pt x="845" y="393"/>
                      <a:pt x="844" y="393"/>
                      <a:pt x="844" y="393"/>
                    </a:cubicBezTo>
                    <a:cubicBezTo>
                      <a:pt x="844" y="396"/>
                      <a:pt x="844" y="396"/>
                      <a:pt x="844" y="396"/>
                    </a:cubicBezTo>
                    <a:cubicBezTo>
                      <a:pt x="844" y="396"/>
                      <a:pt x="843" y="396"/>
                      <a:pt x="843" y="397"/>
                    </a:cubicBezTo>
                    <a:cubicBezTo>
                      <a:pt x="843" y="397"/>
                      <a:pt x="843" y="397"/>
                      <a:pt x="843" y="397"/>
                    </a:cubicBezTo>
                    <a:cubicBezTo>
                      <a:pt x="843" y="399"/>
                      <a:pt x="843" y="399"/>
                      <a:pt x="843" y="399"/>
                    </a:cubicBezTo>
                    <a:cubicBezTo>
                      <a:pt x="844" y="399"/>
                      <a:pt x="844" y="400"/>
                      <a:pt x="845" y="400"/>
                    </a:cubicBezTo>
                    <a:cubicBezTo>
                      <a:pt x="845" y="404"/>
                      <a:pt x="845" y="404"/>
                      <a:pt x="845" y="404"/>
                    </a:cubicBezTo>
                    <a:cubicBezTo>
                      <a:pt x="844" y="404"/>
                      <a:pt x="844" y="404"/>
                      <a:pt x="844" y="404"/>
                    </a:cubicBezTo>
                    <a:cubicBezTo>
                      <a:pt x="844" y="405"/>
                      <a:pt x="844" y="405"/>
                      <a:pt x="844" y="405"/>
                    </a:cubicBezTo>
                    <a:cubicBezTo>
                      <a:pt x="844" y="405"/>
                      <a:pt x="844" y="405"/>
                      <a:pt x="844" y="405"/>
                    </a:cubicBezTo>
                    <a:cubicBezTo>
                      <a:pt x="844" y="406"/>
                      <a:pt x="844" y="406"/>
                      <a:pt x="843" y="407"/>
                    </a:cubicBezTo>
                    <a:cubicBezTo>
                      <a:pt x="843" y="407"/>
                      <a:pt x="843" y="407"/>
                      <a:pt x="842" y="407"/>
                    </a:cubicBezTo>
                    <a:cubicBezTo>
                      <a:pt x="842" y="408"/>
                      <a:pt x="842" y="408"/>
                      <a:pt x="842" y="409"/>
                    </a:cubicBezTo>
                    <a:cubicBezTo>
                      <a:pt x="842" y="409"/>
                      <a:pt x="841" y="409"/>
                      <a:pt x="841" y="410"/>
                    </a:cubicBezTo>
                    <a:cubicBezTo>
                      <a:pt x="841" y="410"/>
                      <a:pt x="841" y="410"/>
                      <a:pt x="841" y="410"/>
                    </a:cubicBezTo>
                    <a:cubicBezTo>
                      <a:pt x="840" y="411"/>
                      <a:pt x="840" y="412"/>
                      <a:pt x="839" y="413"/>
                    </a:cubicBezTo>
                    <a:cubicBezTo>
                      <a:pt x="839" y="413"/>
                      <a:pt x="838" y="413"/>
                      <a:pt x="838" y="413"/>
                    </a:cubicBezTo>
                    <a:cubicBezTo>
                      <a:pt x="837" y="414"/>
                      <a:pt x="836" y="415"/>
                      <a:pt x="835" y="416"/>
                    </a:cubicBezTo>
                    <a:cubicBezTo>
                      <a:pt x="834" y="416"/>
                      <a:pt x="834" y="416"/>
                      <a:pt x="833" y="416"/>
                    </a:cubicBezTo>
                    <a:cubicBezTo>
                      <a:pt x="833" y="417"/>
                      <a:pt x="833" y="417"/>
                      <a:pt x="833" y="417"/>
                    </a:cubicBezTo>
                    <a:cubicBezTo>
                      <a:pt x="833" y="418"/>
                      <a:pt x="832" y="418"/>
                      <a:pt x="832" y="418"/>
                    </a:cubicBezTo>
                    <a:cubicBezTo>
                      <a:pt x="831" y="418"/>
                      <a:pt x="831" y="419"/>
                      <a:pt x="831" y="419"/>
                    </a:cubicBezTo>
                    <a:cubicBezTo>
                      <a:pt x="831" y="420"/>
                      <a:pt x="831" y="420"/>
                      <a:pt x="831" y="420"/>
                    </a:cubicBezTo>
                    <a:cubicBezTo>
                      <a:pt x="831" y="420"/>
                      <a:pt x="829" y="419"/>
                      <a:pt x="828" y="419"/>
                    </a:cubicBezTo>
                    <a:cubicBezTo>
                      <a:pt x="828" y="420"/>
                      <a:pt x="828" y="421"/>
                      <a:pt x="827" y="422"/>
                    </a:cubicBezTo>
                    <a:cubicBezTo>
                      <a:pt x="827" y="422"/>
                      <a:pt x="827" y="422"/>
                      <a:pt x="827" y="422"/>
                    </a:cubicBezTo>
                    <a:cubicBezTo>
                      <a:pt x="827" y="423"/>
                      <a:pt x="827" y="423"/>
                      <a:pt x="827" y="423"/>
                    </a:cubicBezTo>
                    <a:cubicBezTo>
                      <a:pt x="826" y="423"/>
                      <a:pt x="826" y="423"/>
                      <a:pt x="826" y="423"/>
                    </a:cubicBezTo>
                    <a:cubicBezTo>
                      <a:pt x="826" y="424"/>
                      <a:pt x="826" y="424"/>
                      <a:pt x="826" y="424"/>
                    </a:cubicBezTo>
                    <a:cubicBezTo>
                      <a:pt x="826" y="424"/>
                      <a:pt x="825" y="425"/>
                      <a:pt x="825" y="425"/>
                    </a:cubicBezTo>
                    <a:cubicBezTo>
                      <a:pt x="824" y="425"/>
                      <a:pt x="824" y="425"/>
                      <a:pt x="824" y="425"/>
                    </a:cubicBezTo>
                    <a:cubicBezTo>
                      <a:pt x="824" y="426"/>
                      <a:pt x="824" y="426"/>
                      <a:pt x="824" y="426"/>
                    </a:cubicBezTo>
                    <a:cubicBezTo>
                      <a:pt x="824" y="427"/>
                      <a:pt x="823" y="427"/>
                      <a:pt x="822" y="427"/>
                    </a:cubicBezTo>
                    <a:cubicBezTo>
                      <a:pt x="822" y="428"/>
                      <a:pt x="822" y="428"/>
                      <a:pt x="822" y="428"/>
                    </a:cubicBezTo>
                    <a:cubicBezTo>
                      <a:pt x="822" y="428"/>
                      <a:pt x="822" y="428"/>
                      <a:pt x="822" y="428"/>
                    </a:cubicBezTo>
                    <a:cubicBezTo>
                      <a:pt x="822" y="431"/>
                      <a:pt x="822" y="431"/>
                      <a:pt x="822" y="431"/>
                    </a:cubicBezTo>
                    <a:cubicBezTo>
                      <a:pt x="821" y="431"/>
                      <a:pt x="821" y="431"/>
                      <a:pt x="821" y="431"/>
                    </a:cubicBezTo>
                    <a:cubicBezTo>
                      <a:pt x="821" y="431"/>
                      <a:pt x="821" y="432"/>
                      <a:pt x="821" y="432"/>
                    </a:cubicBezTo>
                    <a:cubicBezTo>
                      <a:pt x="821" y="432"/>
                      <a:pt x="821" y="432"/>
                      <a:pt x="820" y="433"/>
                    </a:cubicBezTo>
                    <a:cubicBezTo>
                      <a:pt x="820" y="433"/>
                      <a:pt x="820" y="433"/>
                      <a:pt x="820" y="433"/>
                    </a:cubicBezTo>
                    <a:cubicBezTo>
                      <a:pt x="820" y="433"/>
                      <a:pt x="820" y="433"/>
                      <a:pt x="820" y="433"/>
                    </a:cubicBezTo>
                    <a:cubicBezTo>
                      <a:pt x="820" y="434"/>
                      <a:pt x="820" y="434"/>
                      <a:pt x="820" y="434"/>
                    </a:cubicBezTo>
                    <a:cubicBezTo>
                      <a:pt x="819" y="434"/>
                      <a:pt x="819" y="434"/>
                      <a:pt x="819" y="434"/>
                    </a:cubicBezTo>
                    <a:cubicBezTo>
                      <a:pt x="819" y="435"/>
                      <a:pt x="819" y="435"/>
                      <a:pt x="819" y="435"/>
                    </a:cubicBezTo>
                    <a:cubicBezTo>
                      <a:pt x="819" y="435"/>
                      <a:pt x="819" y="435"/>
                      <a:pt x="819" y="435"/>
                    </a:cubicBezTo>
                    <a:cubicBezTo>
                      <a:pt x="819" y="436"/>
                      <a:pt x="819" y="436"/>
                      <a:pt x="819" y="436"/>
                    </a:cubicBezTo>
                    <a:cubicBezTo>
                      <a:pt x="819" y="436"/>
                      <a:pt x="819" y="436"/>
                      <a:pt x="819" y="436"/>
                    </a:cubicBezTo>
                    <a:cubicBezTo>
                      <a:pt x="819" y="437"/>
                      <a:pt x="819" y="437"/>
                      <a:pt x="819" y="437"/>
                    </a:cubicBezTo>
                    <a:cubicBezTo>
                      <a:pt x="818" y="437"/>
                      <a:pt x="818" y="437"/>
                      <a:pt x="818" y="437"/>
                    </a:cubicBezTo>
                    <a:cubicBezTo>
                      <a:pt x="818" y="438"/>
                      <a:pt x="818" y="439"/>
                      <a:pt x="817" y="439"/>
                    </a:cubicBezTo>
                    <a:cubicBezTo>
                      <a:pt x="817" y="439"/>
                      <a:pt x="817" y="439"/>
                      <a:pt x="817" y="439"/>
                    </a:cubicBezTo>
                    <a:cubicBezTo>
                      <a:pt x="816" y="439"/>
                      <a:pt x="816" y="440"/>
                      <a:pt x="816" y="440"/>
                    </a:cubicBezTo>
                    <a:cubicBezTo>
                      <a:pt x="816" y="440"/>
                      <a:pt x="816" y="440"/>
                      <a:pt x="816" y="440"/>
                    </a:cubicBezTo>
                    <a:cubicBezTo>
                      <a:pt x="816" y="441"/>
                      <a:pt x="816" y="441"/>
                      <a:pt x="816" y="441"/>
                    </a:cubicBezTo>
                    <a:cubicBezTo>
                      <a:pt x="815" y="441"/>
                      <a:pt x="815" y="441"/>
                      <a:pt x="815" y="441"/>
                    </a:cubicBezTo>
                    <a:cubicBezTo>
                      <a:pt x="816" y="441"/>
                      <a:pt x="816" y="441"/>
                      <a:pt x="816" y="442"/>
                    </a:cubicBezTo>
                    <a:cubicBezTo>
                      <a:pt x="816" y="442"/>
                      <a:pt x="815" y="442"/>
                      <a:pt x="815" y="442"/>
                    </a:cubicBezTo>
                    <a:cubicBezTo>
                      <a:pt x="815" y="443"/>
                      <a:pt x="815" y="443"/>
                      <a:pt x="815" y="443"/>
                    </a:cubicBezTo>
                    <a:cubicBezTo>
                      <a:pt x="815" y="443"/>
                      <a:pt x="815" y="443"/>
                      <a:pt x="815" y="443"/>
                    </a:cubicBezTo>
                    <a:cubicBezTo>
                      <a:pt x="815" y="443"/>
                      <a:pt x="814" y="444"/>
                      <a:pt x="814" y="445"/>
                    </a:cubicBezTo>
                    <a:cubicBezTo>
                      <a:pt x="814" y="445"/>
                      <a:pt x="814" y="445"/>
                      <a:pt x="814" y="445"/>
                    </a:cubicBezTo>
                    <a:cubicBezTo>
                      <a:pt x="814" y="446"/>
                      <a:pt x="814" y="446"/>
                      <a:pt x="814" y="446"/>
                    </a:cubicBezTo>
                    <a:cubicBezTo>
                      <a:pt x="813" y="446"/>
                      <a:pt x="813" y="447"/>
                      <a:pt x="813" y="447"/>
                    </a:cubicBezTo>
                    <a:cubicBezTo>
                      <a:pt x="812" y="448"/>
                      <a:pt x="813" y="449"/>
                      <a:pt x="812" y="449"/>
                    </a:cubicBezTo>
                    <a:cubicBezTo>
                      <a:pt x="811" y="449"/>
                      <a:pt x="811" y="449"/>
                      <a:pt x="811" y="449"/>
                    </a:cubicBezTo>
                    <a:cubicBezTo>
                      <a:pt x="811" y="450"/>
                      <a:pt x="811" y="450"/>
                      <a:pt x="810" y="451"/>
                    </a:cubicBezTo>
                    <a:cubicBezTo>
                      <a:pt x="810" y="451"/>
                      <a:pt x="810" y="451"/>
                      <a:pt x="810" y="451"/>
                    </a:cubicBezTo>
                    <a:cubicBezTo>
                      <a:pt x="810" y="451"/>
                      <a:pt x="810" y="452"/>
                      <a:pt x="810" y="453"/>
                    </a:cubicBezTo>
                    <a:cubicBezTo>
                      <a:pt x="810" y="453"/>
                      <a:pt x="810" y="453"/>
                      <a:pt x="810" y="453"/>
                    </a:cubicBezTo>
                    <a:cubicBezTo>
                      <a:pt x="810" y="453"/>
                      <a:pt x="810" y="453"/>
                      <a:pt x="810" y="453"/>
                    </a:cubicBezTo>
                    <a:cubicBezTo>
                      <a:pt x="810" y="453"/>
                      <a:pt x="810" y="453"/>
                      <a:pt x="810" y="453"/>
                    </a:cubicBezTo>
                    <a:cubicBezTo>
                      <a:pt x="809" y="454"/>
                      <a:pt x="810" y="454"/>
                      <a:pt x="810" y="454"/>
                    </a:cubicBezTo>
                    <a:cubicBezTo>
                      <a:pt x="810" y="455"/>
                      <a:pt x="810" y="455"/>
                      <a:pt x="810" y="456"/>
                    </a:cubicBezTo>
                    <a:cubicBezTo>
                      <a:pt x="810" y="456"/>
                      <a:pt x="810" y="456"/>
                      <a:pt x="810" y="456"/>
                    </a:cubicBezTo>
                    <a:cubicBezTo>
                      <a:pt x="811" y="457"/>
                      <a:pt x="811" y="457"/>
                      <a:pt x="811" y="458"/>
                    </a:cubicBezTo>
                    <a:cubicBezTo>
                      <a:pt x="812" y="458"/>
                      <a:pt x="812" y="458"/>
                      <a:pt x="812" y="458"/>
                    </a:cubicBezTo>
                    <a:cubicBezTo>
                      <a:pt x="812" y="459"/>
                      <a:pt x="812" y="459"/>
                      <a:pt x="812" y="459"/>
                    </a:cubicBezTo>
                    <a:cubicBezTo>
                      <a:pt x="813" y="459"/>
                      <a:pt x="813" y="459"/>
                      <a:pt x="813" y="459"/>
                    </a:cubicBezTo>
                    <a:cubicBezTo>
                      <a:pt x="813" y="460"/>
                      <a:pt x="811" y="460"/>
                      <a:pt x="812" y="462"/>
                    </a:cubicBezTo>
                    <a:cubicBezTo>
                      <a:pt x="812" y="462"/>
                      <a:pt x="812" y="462"/>
                      <a:pt x="812" y="462"/>
                    </a:cubicBezTo>
                    <a:cubicBezTo>
                      <a:pt x="812" y="462"/>
                      <a:pt x="813" y="463"/>
                      <a:pt x="813" y="464"/>
                    </a:cubicBezTo>
                    <a:cubicBezTo>
                      <a:pt x="812" y="464"/>
                      <a:pt x="812" y="464"/>
                      <a:pt x="812" y="464"/>
                    </a:cubicBezTo>
                    <a:cubicBezTo>
                      <a:pt x="812" y="467"/>
                      <a:pt x="812" y="467"/>
                      <a:pt x="812" y="467"/>
                    </a:cubicBezTo>
                    <a:cubicBezTo>
                      <a:pt x="812" y="467"/>
                      <a:pt x="812" y="467"/>
                      <a:pt x="812" y="467"/>
                    </a:cubicBezTo>
                    <a:cubicBezTo>
                      <a:pt x="812" y="467"/>
                      <a:pt x="812" y="468"/>
                      <a:pt x="813" y="468"/>
                    </a:cubicBezTo>
                    <a:cubicBezTo>
                      <a:pt x="813" y="468"/>
                      <a:pt x="813" y="468"/>
                      <a:pt x="813" y="468"/>
                    </a:cubicBezTo>
                    <a:cubicBezTo>
                      <a:pt x="813" y="469"/>
                      <a:pt x="813" y="469"/>
                      <a:pt x="813" y="469"/>
                    </a:cubicBezTo>
                    <a:cubicBezTo>
                      <a:pt x="813" y="469"/>
                      <a:pt x="813" y="469"/>
                      <a:pt x="813" y="469"/>
                    </a:cubicBezTo>
                    <a:cubicBezTo>
                      <a:pt x="813" y="470"/>
                      <a:pt x="813" y="472"/>
                      <a:pt x="813" y="473"/>
                    </a:cubicBezTo>
                    <a:cubicBezTo>
                      <a:pt x="813" y="473"/>
                      <a:pt x="813" y="473"/>
                      <a:pt x="814" y="473"/>
                    </a:cubicBezTo>
                    <a:cubicBezTo>
                      <a:pt x="814" y="474"/>
                      <a:pt x="813" y="474"/>
                      <a:pt x="813" y="474"/>
                    </a:cubicBezTo>
                    <a:cubicBezTo>
                      <a:pt x="813" y="478"/>
                      <a:pt x="813" y="478"/>
                      <a:pt x="813" y="478"/>
                    </a:cubicBezTo>
                    <a:cubicBezTo>
                      <a:pt x="813" y="478"/>
                      <a:pt x="813" y="478"/>
                      <a:pt x="813" y="478"/>
                    </a:cubicBezTo>
                    <a:cubicBezTo>
                      <a:pt x="813" y="479"/>
                      <a:pt x="813" y="479"/>
                      <a:pt x="813" y="479"/>
                    </a:cubicBezTo>
                    <a:cubicBezTo>
                      <a:pt x="813" y="479"/>
                      <a:pt x="813" y="479"/>
                      <a:pt x="813" y="479"/>
                    </a:cubicBezTo>
                    <a:cubicBezTo>
                      <a:pt x="813" y="481"/>
                      <a:pt x="813" y="481"/>
                      <a:pt x="813" y="481"/>
                    </a:cubicBezTo>
                    <a:cubicBezTo>
                      <a:pt x="812" y="481"/>
                      <a:pt x="812" y="481"/>
                      <a:pt x="812" y="481"/>
                    </a:cubicBezTo>
                    <a:cubicBezTo>
                      <a:pt x="812" y="481"/>
                      <a:pt x="812" y="481"/>
                      <a:pt x="812" y="481"/>
                    </a:cubicBezTo>
                    <a:cubicBezTo>
                      <a:pt x="812" y="481"/>
                      <a:pt x="812" y="481"/>
                      <a:pt x="812" y="481"/>
                    </a:cubicBezTo>
                    <a:cubicBezTo>
                      <a:pt x="812" y="483"/>
                      <a:pt x="812" y="484"/>
                      <a:pt x="811" y="485"/>
                    </a:cubicBezTo>
                    <a:cubicBezTo>
                      <a:pt x="812" y="485"/>
                      <a:pt x="812" y="485"/>
                      <a:pt x="812" y="485"/>
                    </a:cubicBezTo>
                    <a:cubicBezTo>
                      <a:pt x="812" y="487"/>
                      <a:pt x="812" y="487"/>
                      <a:pt x="812" y="487"/>
                    </a:cubicBezTo>
                    <a:cubicBezTo>
                      <a:pt x="811" y="487"/>
                      <a:pt x="811" y="487"/>
                      <a:pt x="811" y="487"/>
                    </a:cubicBezTo>
                    <a:cubicBezTo>
                      <a:pt x="811" y="488"/>
                      <a:pt x="811" y="488"/>
                      <a:pt x="810" y="489"/>
                    </a:cubicBezTo>
                    <a:cubicBezTo>
                      <a:pt x="810" y="490"/>
                      <a:pt x="810" y="489"/>
                      <a:pt x="810" y="490"/>
                    </a:cubicBezTo>
                    <a:cubicBezTo>
                      <a:pt x="809" y="490"/>
                      <a:pt x="809" y="490"/>
                      <a:pt x="809" y="490"/>
                    </a:cubicBezTo>
                    <a:cubicBezTo>
                      <a:pt x="809" y="490"/>
                      <a:pt x="809" y="491"/>
                      <a:pt x="809" y="491"/>
                    </a:cubicBezTo>
                    <a:cubicBezTo>
                      <a:pt x="808" y="492"/>
                      <a:pt x="809" y="491"/>
                      <a:pt x="808" y="492"/>
                    </a:cubicBezTo>
                    <a:cubicBezTo>
                      <a:pt x="808" y="492"/>
                      <a:pt x="808" y="492"/>
                      <a:pt x="808" y="492"/>
                    </a:cubicBezTo>
                    <a:cubicBezTo>
                      <a:pt x="808" y="492"/>
                      <a:pt x="808" y="493"/>
                      <a:pt x="809" y="493"/>
                    </a:cubicBezTo>
                    <a:cubicBezTo>
                      <a:pt x="810" y="494"/>
                      <a:pt x="810" y="496"/>
                      <a:pt x="810" y="497"/>
                    </a:cubicBezTo>
                    <a:cubicBezTo>
                      <a:pt x="810" y="497"/>
                      <a:pt x="810" y="497"/>
                      <a:pt x="811" y="497"/>
                    </a:cubicBezTo>
                    <a:cubicBezTo>
                      <a:pt x="811" y="498"/>
                      <a:pt x="811" y="499"/>
                      <a:pt x="811" y="499"/>
                    </a:cubicBezTo>
                    <a:cubicBezTo>
                      <a:pt x="811" y="499"/>
                      <a:pt x="811" y="499"/>
                      <a:pt x="811" y="499"/>
                    </a:cubicBezTo>
                    <a:cubicBezTo>
                      <a:pt x="811" y="500"/>
                      <a:pt x="811" y="501"/>
                      <a:pt x="811" y="501"/>
                    </a:cubicBezTo>
                    <a:cubicBezTo>
                      <a:pt x="811" y="502"/>
                      <a:pt x="812" y="502"/>
                      <a:pt x="812" y="502"/>
                    </a:cubicBezTo>
                    <a:cubicBezTo>
                      <a:pt x="812" y="502"/>
                      <a:pt x="812" y="502"/>
                      <a:pt x="812" y="502"/>
                    </a:cubicBezTo>
                    <a:cubicBezTo>
                      <a:pt x="812" y="502"/>
                      <a:pt x="811" y="502"/>
                      <a:pt x="811" y="502"/>
                    </a:cubicBezTo>
                    <a:cubicBezTo>
                      <a:pt x="811" y="503"/>
                      <a:pt x="811" y="503"/>
                      <a:pt x="811" y="503"/>
                    </a:cubicBezTo>
                    <a:cubicBezTo>
                      <a:pt x="812" y="504"/>
                      <a:pt x="811" y="504"/>
                      <a:pt x="813" y="504"/>
                    </a:cubicBezTo>
                    <a:cubicBezTo>
                      <a:pt x="812" y="505"/>
                      <a:pt x="812" y="505"/>
                      <a:pt x="812" y="505"/>
                    </a:cubicBezTo>
                    <a:cubicBezTo>
                      <a:pt x="813" y="506"/>
                      <a:pt x="813" y="506"/>
                      <a:pt x="814" y="507"/>
                    </a:cubicBezTo>
                    <a:cubicBezTo>
                      <a:pt x="815" y="507"/>
                      <a:pt x="815" y="507"/>
                      <a:pt x="815" y="507"/>
                    </a:cubicBezTo>
                    <a:cubicBezTo>
                      <a:pt x="815" y="507"/>
                      <a:pt x="815" y="507"/>
                      <a:pt x="815" y="507"/>
                    </a:cubicBezTo>
                    <a:cubicBezTo>
                      <a:pt x="817" y="507"/>
                      <a:pt x="817" y="507"/>
                      <a:pt x="817" y="507"/>
                    </a:cubicBezTo>
                    <a:cubicBezTo>
                      <a:pt x="816" y="508"/>
                      <a:pt x="816" y="508"/>
                      <a:pt x="816" y="508"/>
                    </a:cubicBezTo>
                    <a:cubicBezTo>
                      <a:pt x="816" y="509"/>
                      <a:pt x="817" y="508"/>
                      <a:pt x="817" y="509"/>
                    </a:cubicBezTo>
                    <a:cubicBezTo>
                      <a:pt x="817" y="509"/>
                      <a:pt x="816" y="509"/>
                      <a:pt x="817" y="510"/>
                    </a:cubicBezTo>
                    <a:cubicBezTo>
                      <a:pt x="817" y="510"/>
                      <a:pt x="817" y="510"/>
                      <a:pt x="817" y="510"/>
                    </a:cubicBezTo>
                    <a:cubicBezTo>
                      <a:pt x="817" y="511"/>
                      <a:pt x="818" y="511"/>
                      <a:pt x="819" y="511"/>
                    </a:cubicBezTo>
                    <a:cubicBezTo>
                      <a:pt x="819" y="512"/>
                      <a:pt x="819" y="512"/>
                      <a:pt x="819" y="512"/>
                    </a:cubicBezTo>
                    <a:cubicBezTo>
                      <a:pt x="820" y="512"/>
                      <a:pt x="820" y="512"/>
                      <a:pt x="820" y="512"/>
                    </a:cubicBezTo>
                    <a:cubicBezTo>
                      <a:pt x="820" y="513"/>
                      <a:pt x="820" y="513"/>
                      <a:pt x="821" y="514"/>
                    </a:cubicBezTo>
                    <a:cubicBezTo>
                      <a:pt x="821" y="514"/>
                      <a:pt x="821" y="514"/>
                      <a:pt x="821" y="514"/>
                    </a:cubicBezTo>
                    <a:cubicBezTo>
                      <a:pt x="822" y="514"/>
                      <a:pt x="821" y="514"/>
                      <a:pt x="821" y="515"/>
                    </a:cubicBezTo>
                    <a:cubicBezTo>
                      <a:pt x="821" y="515"/>
                      <a:pt x="821" y="515"/>
                      <a:pt x="821" y="515"/>
                    </a:cubicBezTo>
                    <a:cubicBezTo>
                      <a:pt x="821" y="516"/>
                      <a:pt x="821" y="516"/>
                      <a:pt x="821" y="516"/>
                    </a:cubicBezTo>
                    <a:cubicBezTo>
                      <a:pt x="822" y="516"/>
                      <a:pt x="822" y="516"/>
                      <a:pt x="822" y="516"/>
                    </a:cubicBezTo>
                    <a:cubicBezTo>
                      <a:pt x="822" y="516"/>
                      <a:pt x="822" y="516"/>
                      <a:pt x="822" y="517"/>
                    </a:cubicBezTo>
                    <a:cubicBezTo>
                      <a:pt x="823" y="517"/>
                      <a:pt x="823" y="517"/>
                      <a:pt x="824" y="517"/>
                    </a:cubicBezTo>
                    <a:cubicBezTo>
                      <a:pt x="824" y="518"/>
                      <a:pt x="823" y="519"/>
                      <a:pt x="823" y="520"/>
                    </a:cubicBezTo>
                    <a:cubicBezTo>
                      <a:pt x="824" y="520"/>
                      <a:pt x="824" y="520"/>
                      <a:pt x="824" y="520"/>
                    </a:cubicBezTo>
                    <a:cubicBezTo>
                      <a:pt x="824" y="522"/>
                      <a:pt x="824" y="522"/>
                      <a:pt x="824" y="522"/>
                    </a:cubicBezTo>
                    <a:cubicBezTo>
                      <a:pt x="826" y="522"/>
                      <a:pt x="825" y="522"/>
                      <a:pt x="826" y="522"/>
                    </a:cubicBezTo>
                    <a:cubicBezTo>
                      <a:pt x="826" y="523"/>
                      <a:pt x="826" y="524"/>
                      <a:pt x="826" y="524"/>
                    </a:cubicBezTo>
                    <a:cubicBezTo>
                      <a:pt x="826" y="524"/>
                      <a:pt x="827" y="524"/>
                      <a:pt x="826" y="525"/>
                    </a:cubicBezTo>
                    <a:cubicBezTo>
                      <a:pt x="826" y="525"/>
                      <a:pt x="826" y="525"/>
                      <a:pt x="826" y="525"/>
                    </a:cubicBezTo>
                    <a:cubicBezTo>
                      <a:pt x="826" y="525"/>
                      <a:pt x="826" y="526"/>
                      <a:pt x="826" y="526"/>
                    </a:cubicBezTo>
                    <a:cubicBezTo>
                      <a:pt x="827" y="526"/>
                      <a:pt x="827" y="526"/>
                      <a:pt x="827" y="526"/>
                    </a:cubicBezTo>
                    <a:cubicBezTo>
                      <a:pt x="827" y="527"/>
                      <a:pt x="826" y="527"/>
                      <a:pt x="828" y="527"/>
                    </a:cubicBezTo>
                    <a:cubicBezTo>
                      <a:pt x="828" y="528"/>
                      <a:pt x="828" y="528"/>
                      <a:pt x="828" y="528"/>
                    </a:cubicBezTo>
                    <a:cubicBezTo>
                      <a:pt x="827" y="528"/>
                      <a:pt x="828" y="528"/>
                      <a:pt x="827" y="528"/>
                    </a:cubicBezTo>
                    <a:cubicBezTo>
                      <a:pt x="827" y="528"/>
                      <a:pt x="827" y="528"/>
                      <a:pt x="827" y="528"/>
                    </a:cubicBezTo>
                    <a:cubicBezTo>
                      <a:pt x="827" y="528"/>
                      <a:pt x="827" y="528"/>
                      <a:pt x="827" y="528"/>
                    </a:cubicBezTo>
                    <a:cubicBezTo>
                      <a:pt x="827" y="529"/>
                      <a:pt x="828" y="529"/>
                      <a:pt x="829" y="529"/>
                    </a:cubicBezTo>
                    <a:cubicBezTo>
                      <a:pt x="829" y="531"/>
                      <a:pt x="829" y="531"/>
                      <a:pt x="829" y="531"/>
                    </a:cubicBezTo>
                    <a:cubicBezTo>
                      <a:pt x="829" y="531"/>
                      <a:pt x="830" y="532"/>
                      <a:pt x="830" y="532"/>
                    </a:cubicBezTo>
                    <a:cubicBezTo>
                      <a:pt x="831" y="533"/>
                      <a:pt x="831" y="534"/>
                      <a:pt x="831" y="535"/>
                    </a:cubicBezTo>
                    <a:cubicBezTo>
                      <a:pt x="832" y="535"/>
                      <a:pt x="832" y="535"/>
                      <a:pt x="832" y="535"/>
                    </a:cubicBezTo>
                    <a:cubicBezTo>
                      <a:pt x="832" y="535"/>
                      <a:pt x="832" y="535"/>
                      <a:pt x="833" y="535"/>
                    </a:cubicBezTo>
                    <a:cubicBezTo>
                      <a:pt x="835" y="535"/>
                      <a:pt x="835" y="535"/>
                      <a:pt x="835" y="535"/>
                    </a:cubicBezTo>
                    <a:cubicBezTo>
                      <a:pt x="835" y="536"/>
                      <a:pt x="836" y="537"/>
                      <a:pt x="837" y="537"/>
                    </a:cubicBezTo>
                    <a:cubicBezTo>
                      <a:pt x="837" y="538"/>
                      <a:pt x="837" y="538"/>
                      <a:pt x="837" y="538"/>
                    </a:cubicBezTo>
                    <a:cubicBezTo>
                      <a:pt x="837" y="538"/>
                      <a:pt x="837" y="538"/>
                      <a:pt x="838" y="539"/>
                    </a:cubicBezTo>
                    <a:cubicBezTo>
                      <a:pt x="838" y="539"/>
                      <a:pt x="838" y="539"/>
                      <a:pt x="838" y="539"/>
                    </a:cubicBezTo>
                    <a:cubicBezTo>
                      <a:pt x="838" y="539"/>
                      <a:pt x="838" y="539"/>
                      <a:pt x="838" y="539"/>
                    </a:cubicBezTo>
                    <a:cubicBezTo>
                      <a:pt x="838" y="540"/>
                      <a:pt x="838" y="540"/>
                      <a:pt x="838" y="540"/>
                    </a:cubicBezTo>
                    <a:cubicBezTo>
                      <a:pt x="839" y="540"/>
                      <a:pt x="839" y="540"/>
                      <a:pt x="839" y="540"/>
                    </a:cubicBezTo>
                    <a:cubicBezTo>
                      <a:pt x="840" y="540"/>
                      <a:pt x="840" y="541"/>
                      <a:pt x="840" y="541"/>
                    </a:cubicBezTo>
                    <a:cubicBezTo>
                      <a:pt x="841" y="541"/>
                      <a:pt x="841" y="541"/>
                      <a:pt x="842" y="541"/>
                    </a:cubicBezTo>
                    <a:cubicBezTo>
                      <a:pt x="843" y="542"/>
                      <a:pt x="842" y="543"/>
                      <a:pt x="844" y="543"/>
                    </a:cubicBezTo>
                    <a:cubicBezTo>
                      <a:pt x="844" y="546"/>
                      <a:pt x="846" y="546"/>
                      <a:pt x="848" y="547"/>
                    </a:cubicBezTo>
                    <a:cubicBezTo>
                      <a:pt x="848" y="548"/>
                      <a:pt x="848" y="548"/>
                      <a:pt x="849" y="548"/>
                    </a:cubicBezTo>
                    <a:cubicBezTo>
                      <a:pt x="850" y="548"/>
                      <a:pt x="850" y="548"/>
                      <a:pt x="850" y="548"/>
                    </a:cubicBezTo>
                    <a:cubicBezTo>
                      <a:pt x="850" y="549"/>
                      <a:pt x="850" y="549"/>
                      <a:pt x="850" y="549"/>
                    </a:cubicBezTo>
                    <a:cubicBezTo>
                      <a:pt x="851" y="549"/>
                      <a:pt x="852" y="549"/>
                      <a:pt x="852" y="550"/>
                    </a:cubicBezTo>
                    <a:cubicBezTo>
                      <a:pt x="856" y="550"/>
                      <a:pt x="860" y="547"/>
                      <a:pt x="862" y="545"/>
                    </a:cubicBezTo>
                    <a:cubicBezTo>
                      <a:pt x="869" y="545"/>
                      <a:pt x="869" y="545"/>
                      <a:pt x="869" y="545"/>
                    </a:cubicBezTo>
                    <a:cubicBezTo>
                      <a:pt x="869" y="546"/>
                      <a:pt x="869" y="546"/>
                      <a:pt x="869" y="546"/>
                    </a:cubicBezTo>
                    <a:cubicBezTo>
                      <a:pt x="870" y="546"/>
                      <a:pt x="870" y="546"/>
                      <a:pt x="871" y="546"/>
                    </a:cubicBezTo>
                    <a:cubicBezTo>
                      <a:pt x="871" y="546"/>
                      <a:pt x="871" y="546"/>
                      <a:pt x="871" y="546"/>
                    </a:cubicBezTo>
                    <a:cubicBezTo>
                      <a:pt x="872" y="546"/>
                      <a:pt x="872" y="546"/>
                      <a:pt x="872" y="546"/>
                    </a:cubicBezTo>
                    <a:cubicBezTo>
                      <a:pt x="872" y="546"/>
                      <a:pt x="872" y="547"/>
                      <a:pt x="872" y="547"/>
                    </a:cubicBezTo>
                    <a:cubicBezTo>
                      <a:pt x="876" y="547"/>
                      <a:pt x="876" y="547"/>
                      <a:pt x="876" y="547"/>
                    </a:cubicBezTo>
                    <a:cubicBezTo>
                      <a:pt x="876" y="547"/>
                      <a:pt x="876" y="547"/>
                      <a:pt x="876" y="547"/>
                    </a:cubicBezTo>
                    <a:cubicBezTo>
                      <a:pt x="877" y="546"/>
                      <a:pt x="878" y="546"/>
                      <a:pt x="878" y="546"/>
                    </a:cubicBezTo>
                    <a:cubicBezTo>
                      <a:pt x="878" y="546"/>
                      <a:pt x="878" y="546"/>
                      <a:pt x="878" y="546"/>
                    </a:cubicBezTo>
                    <a:cubicBezTo>
                      <a:pt x="879" y="546"/>
                      <a:pt x="879" y="546"/>
                      <a:pt x="879" y="546"/>
                    </a:cubicBezTo>
                    <a:cubicBezTo>
                      <a:pt x="879" y="545"/>
                      <a:pt x="879" y="545"/>
                      <a:pt x="879" y="545"/>
                    </a:cubicBezTo>
                    <a:cubicBezTo>
                      <a:pt x="880" y="545"/>
                      <a:pt x="880" y="545"/>
                      <a:pt x="880" y="545"/>
                    </a:cubicBezTo>
                    <a:cubicBezTo>
                      <a:pt x="880" y="545"/>
                      <a:pt x="880" y="545"/>
                      <a:pt x="880" y="545"/>
                    </a:cubicBezTo>
                    <a:cubicBezTo>
                      <a:pt x="882" y="545"/>
                      <a:pt x="882" y="545"/>
                      <a:pt x="882" y="545"/>
                    </a:cubicBezTo>
                    <a:cubicBezTo>
                      <a:pt x="883" y="544"/>
                      <a:pt x="883" y="544"/>
                      <a:pt x="883" y="544"/>
                    </a:cubicBezTo>
                    <a:cubicBezTo>
                      <a:pt x="884" y="544"/>
                      <a:pt x="884" y="544"/>
                      <a:pt x="884" y="544"/>
                    </a:cubicBezTo>
                    <a:cubicBezTo>
                      <a:pt x="884" y="543"/>
                      <a:pt x="884" y="543"/>
                      <a:pt x="884" y="543"/>
                    </a:cubicBezTo>
                    <a:cubicBezTo>
                      <a:pt x="885" y="543"/>
                      <a:pt x="885" y="543"/>
                      <a:pt x="885" y="543"/>
                    </a:cubicBezTo>
                    <a:cubicBezTo>
                      <a:pt x="885" y="543"/>
                      <a:pt x="885" y="543"/>
                      <a:pt x="885" y="543"/>
                    </a:cubicBezTo>
                    <a:cubicBezTo>
                      <a:pt x="889" y="543"/>
                      <a:pt x="889" y="543"/>
                      <a:pt x="889" y="543"/>
                    </a:cubicBezTo>
                    <a:cubicBezTo>
                      <a:pt x="889" y="543"/>
                      <a:pt x="889" y="543"/>
                      <a:pt x="889" y="543"/>
                    </a:cubicBezTo>
                    <a:cubicBezTo>
                      <a:pt x="890" y="543"/>
                      <a:pt x="890" y="543"/>
                      <a:pt x="890" y="543"/>
                    </a:cubicBezTo>
                    <a:cubicBezTo>
                      <a:pt x="891" y="543"/>
                      <a:pt x="891" y="542"/>
                      <a:pt x="891" y="542"/>
                    </a:cubicBezTo>
                    <a:cubicBezTo>
                      <a:pt x="893" y="542"/>
                      <a:pt x="893" y="542"/>
                      <a:pt x="893" y="542"/>
                    </a:cubicBezTo>
                    <a:cubicBezTo>
                      <a:pt x="893" y="540"/>
                      <a:pt x="893" y="540"/>
                      <a:pt x="892" y="539"/>
                    </a:cubicBezTo>
                    <a:cubicBezTo>
                      <a:pt x="892" y="539"/>
                      <a:pt x="892" y="539"/>
                      <a:pt x="892" y="539"/>
                    </a:cubicBezTo>
                    <a:cubicBezTo>
                      <a:pt x="892" y="539"/>
                      <a:pt x="892" y="539"/>
                      <a:pt x="893" y="539"/>
                    </a:cubicBezTo>
                    <a:cubicBezTo>
                      <a:pt x="894" y="540"/>
                      <a:pt x="894" y="540"/>
                      <a:pt x="894" y="541"/>
                    </a:cubicBezTo>
                    <a:cubicBezTo>
                      <a:pt x="894" y="541"/>
                      <a:pt x="894" y="541"/>
                      <a:pt x="894" y="541"/>
                    </a:cubicBezTo>
                    <a:cubicBezTo>
                      <a:pt x="895" y="541"/>
                      <a:pt x="895" y="541"/>
                      <a:pt x="895" y="541"/>
                    </a:cubicBezTo>
                    <a:cubicBezTo>
                      <a:pt x="895" y="540"/>
                      <a:pt x="895" y="540"/>
                      <a:pt x="896" y="540"/>
                    </a:cubicBezTo>
                    <a:cubicBezTo>
                      <a:pt x="896" y="539"/>
                      <a:pt x="896" y="539"/>
                      <a:pt x="896" y="539"/>
                    </a:cubicBezTo>
                    <a:cubicBezTo>
                      <a:pt x="896" y="539"/>
                      <a:pt x="896" y="539"/>
                      <a:pt x="896" y="539"/>
                    </a:cubicBezTo>
                    <a:cubicBezTo>
                      <a:pt x="896" y="540"/>
                      <a:pt x="896" y="540"/>
                      <a:pt x="896" y="540"/>
                    </a:cubicBezTo>
                    <a:cubicBezTo>
                      <a:pt x="896" y="541"/>
                      <a:pt x="896" y="540"/>
                      <a:pt x="897" y="541"/>
                    </a:cubicBezTo>
                    <a:cubicBezTo>
                      <a:pt x="896" y="541"/>
                      <a:pt x="896" y="541"/>
                      <a:pt x="896" y="541"/>
                    </a:cubicBezTo>
                    <a:cubicBezTo>
                      <a:pt x="896" y="542"/>
                      <a:pt x="896" y="542"/>
                      <a:pt x="896" y="542"/>
                    </a:cubicBezTo>
                    <a:cubicBezTo>
                      <a:pt x="897" y="542"/>
                      <a:pt x="896" y="542"/>
                      <a:pt x="897" y="541"/>
                    </a:cubicBezTo>
                    <a:cubicBezTo>
                      <a:pt x="897" y="541"/>
                      <a:pt x="897" y="541"/>
                      <a:pt x="897" y="541"/>
                    </a:cubicBezTo>
                    <a:cubicBezTo>
                      <a:pt x="897" y="540"/>
                      <a:pt x="897" y="540"/>
                      <a:pt x="897" y="540"/>
                    </a:cubicBezTo>
                    <a:cubicBezTo>
                      <a:pt x="898" y="540"/>
                      <a:pt x="898" y="541"/>
                      <a:pt x="898" y="541"/>
                    </a:cubicBezTo>
                    <a:cubicBezTo>
                      <a:pt x="898" y="540"/>
                      <a:pt x="898" y="540"/>
                      <a:pt x="898" y="540"/>
                    </a:cubicBezTo>
                    <a:cubicBezTo>
                      <a:pt x="899" y="540"/>
                      <a:pt x="899" y="540"/>
                      <a:pt x="899" y="540"/>
                    </a:cubicBezTo>
                    <a:cubicBezTo>
                      <a:pt x="899" y="539"/>
                      <a:pt x="900" y="539"/>
                      <a:pt x="900" y="539"/>
                    </a:cubicBezTo>
                    <a:cubicBezTo>
                      <a:pt x="901" y="538"/>
                      <a:pt x="902" y="538"/>
                      <a:pt x="904" y="538"/>
                    </a:cubicBezTo>
                    <a:cubicBezTo>
                      <a:pt x="904" y="538"/>
                      <a:pt x="904" y="537"/>
                      <a:pt x="904" y="537"/>
                    </a:cubicBezTo>
                    <a:cubicBezTo>
                      <a:pt x="905" y="537"/>
                      <a:pt x="905" y="537"/>
                      <a:pt x="905" y="537"/>
                    </a:cubicBezTo>
                    <a:cubicBezTo>
                      <a:pt x="905" y="537"/>
                      <a:pt x="905" y="537"/>
                      <a:pt x="905" y="537"/>
                    </a:cubicBezTo>
                    <a:cubicBezTo>
                      <a:pt x="907" y="537"/>
                      <a:pt x="907" y="537"/>
                      <a:pt x="907" y="537"/>
                    </a:cubicBezTo>
                    <a:cubicBezTo>
                      <a:pt x="907" y="537"/>
                      <a:pt x="907" y="537"/>
                      <a:pt x="907" y="537"/>
                    </a:cubicBezTo>
                    <a:cubicBezTo>
                      <a:pt x="906" y="537"/>
                      <a:pt x="906" y="537"/>
                      <a:pt x="906" y="537"/>
                    </a:cubicBezTo>
                    <a:cubicBezTo>
                      <a:pt x="906" y="538"/>
                      <a:pt x="906" y="538"/>
                      <a:pt x="906" y="538"/>
                    </a:cubicBezTo>
                    <a:cubicBezTo>
                      <a:pt x="911" y="538"/>
                      <a:pt x="911" y="538"/>
                      <a:pt x="911" y="538"/>
                    </a:cubicBezTo>
                    <a:cubicBezTo>
                      <a:pt x="911" y="538"/>
                      <a:pt x="912" y="539"/>
                      <a:pt x="912" y="539"/>
                    </a:cubicBezTo>
                    <a:cubicBezTo>
                      <a:pt x="913" y="540"/>
                      <a:pt x="913" y="539"/>
                      <a:pt x="913" y="540"/>
                    </a:cubicBezTo>
                    <a:cubicBezTo>
                      <a:pt x="914" y="540"/>
                      <a:pt x="914" y="541"/>
                      <a:pt x="916" y="541"/>
                    </a:cubicBezTo>
                    <a:cubicBezTo>
                      <a:pt x="916" y="542"/>
                      <a:pt x="916" y="542"/>
                      <a:pt x="916" y="542"/>
                    </a:cubicBezTo>
                    <a:cubicBezTo>
                      <a:pt x="916" y="542"/>
                      <a:pt x="916" y="542"/>
                      <a:pt x="916" y="542"/>
                    </a:cubicBezTo>
                    <a:cubicBezTo>
                      <a:pt x="916" y="543"/>
                      <a:pt x="917" y="544"/>
                      <a:pt x="917" y="544"/>
                    </a:cubicBezTo>
                    <a:cubicBezTo>
                      <a:pt x="917" y="545"/>
                      <a:pt x="916" y="545"/>
                      <a:pt x="916" y="545"/>
                    </a:cubicBezTo>
                    <a:cubicBezTo>
                      <a:pt x="916" y="546"/>
                      <a:pt x="916" y="546"/>
                      <a:pt x="916" y="546"/>
                    </a:cubicBezTo>
                    <a:cubicBezTo>
                      <a:pt x="917" y="546"/>
                      <a:pt x="917" y="546"/>
                      <a:pt x="917" y="546"/>
                    </a:cubicBezTo>
                    <a:cubicBezTo>
                      <a:pt x="917" y="547"/>
                      <a:pt x="917" y="547"/>
                      <a:pt x="917" y="547"/>
                    </a:cubicBezTo>
                    <a:cubicBezTo>
                      <a:pt x="917" y="547"/>
                      <a:pt x="917" y="547"/>
                      <a:pt x="917" y="547"/>
                    </a:cubicBezTo>
                    <a:cubicBezTo>
                      <a:pt x="917" y="548"/>
                      <a:pt x="917" y="548"/>
                      <a:pt x="917" y="548"/>
                    </a:cubicBezTo>
                    <a:cubicBezTo>
                      <a:pt x="917" y="548"/>
                      <a:pt x="917" y="548"/>
                      <a:pt x="918" y="548"/>
                    </a:cubicBezTo>
                    <a:cubicBezTo>
                      <a:pt x="918" y="549"/>
                      <a:pt x="917" y="549"/>
                      <a:pt x="919" y="549"/>
                    </a:cubicBezTo>
                    <a:cubicBezTo>
                      <a:pt x="919" y="550"/>
                      <a:pt x="919" y="550"/>
                      <a:pt x="919" y="550"/>
                    </a:cubicBezTo>
                    <a:cubicBezTo>
                      <a:pt x="920" y="550"/>
                      <a:pt x="921" y="550"/>
                      <a:pt x="922" y="550"/>
                    </a:cubicBezTo>
                    <a:cubicBezTo>
                      <a:pt x="922" y="549"/>
                      <a:pt x="922" y="549"/>
                      <a:pt x="922" y="549"/>
                    </a:cubicBezTo>
                    <a:cubicBezTo>
                      <a:pt x="923" y="549"/>
                      <a:pt x="923" y="549"/>
                      <a:pt x="923" y="549"/>
                    </a:cubicBezTo>
                    <a:cubicBezTo>
                      <a:pt x="924" y="549"/>
                      <a:pt x="924" y="549"/>
                      <a:pt x="925" y="549"/>
                    </a:cubicBezTo>
                    <a:cubicBezTo>
                      <a:pt x="925" y="549"/>
                      <a:pt x="925" y="549"/>
                      <a:pt x="925" y="549"/>
                    </a:cubicBezTo>
                    <a:cubicBezTo>
                      <a:pt x="925" y="549"/>
                      <a:pt x="926" y="549"/>
                      <a:pt x="926" y="549"/>
                    </a:cubicBezTo>
                    <a:cubicBezTo>
                      <a:pt x="926" y="548"/>
                      <a:pt x="926" y="548"/>
                      <a:pt x="926" y="548"/>
                    </a:cubicBezTo>
                    <a:cubicBezTo>
                      <a:pt x="926" y="548"/>
                      <a:pt x="927" y="548"/>
                      <a:pt x="927" y="547"/>
                    </a:cubicBezTo>
                    <a:cubicBezTo>
                      <a:pt x="928" y="547"/>
                      <a:pt x="928" y="547"/>
                      <a:pt x="928" y="547"/>
                    </a:cubicBezTo>
                    <a:cubicBezTo>
                      <a:pt x="928" y="548"/>
                      <a:pt x="928" y="548"/>
                      <a:pt x="928" y="548"/>
                    </a:cubicBezTo>
                    <a:cubicBezTo>
                      <a:pt x="929" y="548"/>
                      <a:pt x="929" y="548"/>
                      <a:pt x="929" y="548"/>
                    </a:cubicBezTo>
                    <a:cubicBezTo>
                      <a:pt x="929" y="549"/>
                      <a:pt x="929" y="549"/>
                      <a:pt x="929" y="549"/>
                    </a:cubicBezTo>
                    <a:cubicBezTo>
                      <a:pt x="929" y="549"/>
                      <a:pt x="929" y="549"/>
                      <a:pt x="929" y="549"/>
                    </a:cubicBezTo>
                    <a:cubicBezTo>
                      <a:pt x="929" y="547"/>
                      <a:pt x="929" y="547"/>
                      <a:pt x="929" y="547"/>
                    </a:cubicBezTo>
                    <a:cubicBezTo>
                      <a:pt x="930" y="547"/>
                      <a:pt x="930" y="547"/>
                      <a:pt x="930" y="547"/>
                    </a:cubicBezTo>
                    <a:cubicBezTo>
                      <a:pt x="930" y="548"/>
                      <a:pt x="930" y="548"/>
                      <a:pt x="930" y="548"/>
                    </a:cubicBezTo>
                    <a:cubicBezTo>
                      <a:pt x="930" y="548"/>
                      <a:pt x="930" y="548"/>
                      <a:pt x="930" y="549"/>
                    </a:cubicBezTo>
                    <a:cubicBezTo>
                      <a:pt x="931" y="548"/>
                      <a:pt x="932" y="548"/>
                      <a:pt x="932" y="548"/>
                    </a:cubicBezTo>
                    <a:cubicBezTo>
                      <a:pt x="933" y="548"/>
                      <a:pt x="933" y="548"/>
                      <a:pt x="933" y="548"/>
                    </a:cubicBezTo>
                    <a:cubicBezTo>
                      <a:pt x="932" y="548"/>
                      <a:pt x="932" y="549"/>
                      <a:pt x="932" y="550"/>
                    </a:cubicBezTo>
                    <a:cubicBezTo>
                      <a:pt x="933" y="550"/>
                      <a:pt x="934" y="551"/>
                      <a:pt x="935" y="551"/>
                    </a:cubicBezTo>
                    <a:cubicBezTo>
                      <a:pt x="935" y="550"/>
                      <a:pt x="935" y="550"/>
                      <a:pt x="935" y="550"/>
                    </a:cubicBezTo>
                    <a:cubicBezTo>
                      <a:pt x="936" y="550"/>
                      <a:pt x="936" y="550"/>
                      <a:pt x="936" y="550"/>
                    </a:cubicBezTo>
                    <a:cubicBezTo>
                      <a:pt x="936" y="551"/>
                      <a:pt x="936" y="551"/>
                      <a:pt x="936" y="551"/>
                    </a:cubicBezTo>
                    <a:cubicBezTo>
                      <a:pt x="936" y="551"/>
                      <a:pt x="936" y="551"/>
                      <a:pt x="936" y="551"/>
                    </a:cubicBezTo>
                    <a:cubicBezTo>
                      <a:pt x="935" y="552"/>
                      <a:pt x="935" y="551"/>
                      <a:pt x="936" y="552"/>
                    </a:cubicBezTo>
                    <a:cubicBezTo>
                      <a:pt x="936" y="552"/>
                      <a:pt x="936" y="552"/>
                      <a:pt x="936" y="552"/>
                    </a:cubicBezTo>
                    <a:cubicBezTo>
                      <a:pt x="936" y="554"/>
                      <a:pt x="936" y="554"/>
                      <a:pt x="936" y="554"/>
                    </a:cubicBezTo>
                    <a:cubicBezTo>
                      <a:pt x="936" y="554"/>
                      <a:pt x="936" y="554"/>
                      <a:pt x="937" y="554"/>
                    </a:cubicBezTo>
                    <a:cubicBezTo>
                      <a:pt x="937" y="555"/>
                      <a:pt x="937" y="555"/>
                      <a:pt x="937" y="555"/>
                    </a:cubicBezTo>
                    <a:cubicBezTo>
                      <a:pt x="937" y="555"/>
                      <a:pt x="937" y="555"/>
                      <a:pt x="937" y="555"/>
                    </a:cubicBezTo>
                    <a:cubicBezTo>
                      <a:pt x="937" y="555"/>
                      <a:pt x="938" y="556"/>
                      <a:pt x="937" y="557"/>
                    </a:cubicBezTo>
                    <a:cubicBezTo>
                      <a:pt x="937" y="557"/>
                      <a:pt x="937" y="557"/>
                      <a:pt x="937" y="557"/>
                    </a:cubicBezTo>
                    <a:cubicBezTo>
                      <a:pt x="937" y="558"/>
                      <a:pt x="937" y="558"/>
                      <a:pt x="937" y="558"/>
                    </a:cubicBezTo>
                    <a:cubicBezTo>
                      <a:pt x="937" y="558"/>
                      <a:pt x="937" y="558"/>
                      <a:pt x="937" y="558"/>
                    </a:cubicBezTo>
                    <a:cubicBezTo>
                      <a:pt x="937" y="560"/>
                      <a:pt x="937" y="560"/>
                      <a:pt x="937" y="560"/>
                    </a:cubicBezTo>
                    <a:cubicBezTo>
                      <a:pt x="936" y="560"/>
                      <a:pt x="936" y="561"/>
                      <a:pt x="936" y="561"/>
                    </a:cubicBezTo>
                    <a:cubicBezTo>
                      <a:pt x="936" y="561"/>
                      <a:pt x="937" y="562"/>
                      <a:pt x="936" y="563"/>
                    </a:cubicBezTo>
                    <a:cubicBezTo>
                      <a:pt x="936" y="563"/>
                      <a:pt x="936" y="563"/>
                      <a:pt x="936" y="563"/>
                    </a:cubicBezTo>
                    <a:cubicBezTo>
                      <a:pt x="935" y="565"/>
                      <a:pt x="935" y="566"/>
                      <a:pt x="934" y="568"/>
                    </a:cubicBezTo>
                    <a:cubicBezTo>
                      <a:pt x="935" y="568"/>
                      <a:pt x="935" y="568"/>
                      <a:pt x="935" y="568"/>
                    </a:cubicBezTo>
                    <a:cubicBezTo>
                      <a:pt x="935" y="569"/>
                      <a:pt x="936" y="570"/>
                      <a:pt x="936" y="571"/>
                    </a:cubicBezTo>
                    <a:cubicBezTo>
                      <a:pt x="934" y="571"/>
                      <a:pt x="934" y="571"/>
                      <a:pt x="934" y="571"/>
                    </a:cubicBezTo>
                    <a:cubicBezTo>
                      <a:pt x="934" y="572"/>
                      <a:pt x="934" y="572"/>
                      <a:pt x="934" y="572"/>
                    </a:cubicBezTo>
                    <a:cubicBezTo>
                      <a:pt x="934" y="572"/>
                      <a:pt x="934" y="572"/>
                      <a:pt x="934" y="572"/>
                    </a:cubicBezTo>
                    <a:cubicBezTo>
                      <a:pt x="935" y="572"/>
                      <a:pt x="935" y="572"/>
                      <a:pt x="935" y="573"/>
                    </a:cubicBezTo>
                    <a:cubicBezTo>
                      <a:pt x="934" y="573"/>
                      <a:pt x="934" y="573"/>
                      <a:pt x="934" y="573"/>
                    </a:cubicBezTo>
                    <a:cubicBezTo>
                      <a:pt x="935" y="575"/>
                      <a:pt x="934" y="576"/>
                      <a:pt x="933" y="579"/>
                    </a:cubicBezTo>
                    <a:cubicBezTo>
                      <a:pt x="932" y="579"/>
                      <a:pt x="932" y="579"/>
                      <a:pt x="932" y="579"/>
                    </a:cubicBezTo>
                    <a:cubicBezTo>
                      <a:pt x="932" y="580"/>
                      <a:pt x="932" y="580"/>
                      <a:pt x="932" y="580"/>
                    </a:cubicBezTo>
                    <a:cubicBezTo>
                      <a:pt x="932" y="580"/>
                      <a:pt x="932" y="580"/>
                      <a:pt x="932" y="580"/>
                    </a:cubicBezTo>
                    <a:cubicBezTo>
                      <a:pt x="932" y="580"/>
                      <a:pt x="932" y="580"/>
                      <a:pt x="932" y="580"/>
                    </a:cubicBezTo>
                    <a:cubicBezTo>
                      <a:pt x="933" y="580"/>
                      <a:pt x="933" y="580"/>
                      <a:pt x="933" y="580"/>
                    </a:cubicBezTo>
                    <a:cubicBezTo>
                      <a:pt x="933" y="581"/>
                      <a:pt x="933" y="581"/>
                      <a:pt x="933" y="582"/>
                    </a:cubicBezTo>
                    <a:cubicBezTo>
                      <a:pt x="933" y="582"/>
                      <a:pt x="934" y="582"/>
                      <a:pt x="935" y="582"/>
                    </a:cubicBezTo>
                    <a:cubicBezTo>
                      <a:pt x="935" y="582"/>
                      <a:pt x="935" y="583"/>
                      <a:pt x="934" y="583"/>
                    </a:cubicBezTo>
                    <a:cubicBezTo>
                      <a:pt x="936" y="583"/>
                      <a:pt x="936" y="583"/>
                      <a:pt x="936" y="583"/>
                    </a:cubicBezTo>
                    <a:cubicBezTo>
                      <a:pt x="936" y="584"/>
                      <a:pt x="936" y="584"/>
                      <a:pt x="936" y="584"/>
                    </a:cubicBezTo>
                    <a:cubicBezTo>
                      <a:pt x="934" y="584"/>
                      <a:pt x="934" y="584"/>
                      <a:pt x="934" y="584"/>
                    </a:cubicBezTo>
                    <a:cubicBezTo>
                      <a:pt x="934" y="586"/>
                      <a:pt x="935" y="585"/>
                      <a:pt x="936" y="586"/>
                    </a:cubicBezTo>
                    <a:cubicBezTo>
                      <a:pt x="936" y="586"/>
                      <a:pt x="936" y="586"/>
                      <a:pt x="936" y="586"/>
                    </a:cubicBezTo>
                    <a:cubicBezTo>
                      <a:pt x="936" y="586"/>
                      <a:pt x="936" y="586"/>
                      <a:pt x="936" y="586"/>
                    </a:cubicBezTo>
                    <a:cubicBezTo>
                      <a:pt x="937" y="588"/>
                      <a:pt x="937" y="588"/>
                      <a:pt x="938" y="589"/>
                    </a:cubicBezTo>
                    <a:cubicBezTo>
                      <a:pt x="939" y="589"/>
                      <a:pt x="939" y="589"/>
                      <a:pt x="939" y="590"/>
                    </a:cubicBezTo>
                    <a:cubicBezTo>
                      <a:pt x="940" y="590"/>
                      <a:pt x="940" y="590"/>
                      <a:pt x="940" y="590"/>
                    </a:cubicBezTo>
                    <a:cubicBezTo>
                      <a:pt x="940" y="590"/>
                      <a:pt x="940" y="590"/>
                      <a:pt x="941" y="591"/>
                    </a:cubicBezTo>
                    <a:cubicBezTo>
                      <a:pt x="941" y="591"/>
                      <a:pt x="941" y="591"/>
                      <a:pt x="941" y="591"/>
                    </a:cubicBezTo>
                    <a:cubicBezTo>
                      <a:pt x="941" y="592"/>
                      <a:pt x="941" y="592"/>
                      <a:pt x="941" y="593"/>
                    </a:cubicBezTo>
                    <a:cubicBezTo>
                      <a:pt x="941" y="593"/>
                      <a:pt x="941" y="593"/>
                      <a:pt x="941" y="593"/>
                    </a:cubicBezTo>
                    <a:cubicBezTo>
                      <a:pt x="941" y="593"/>
                      <a:pt x="941" y="593"/>
                      <a:pt x="941" y="593"/>
                    </a:cubicBezTo>
                    <a:cubicBezTo>
                      <a:pt x="942" y="594"/>
                      <a:pt x="943" y="595"/>
                      <a:pt x="944" y="595"/>
                    </a:cubicBezTo>
                    <a:cubicBezTo>
                      <a:pt x="944" y="596"/>
                      <a:pt x="945" y="596"/>
                      <a:pt x="945" y="596"/>
                    </a:cubicBezTo>
                    <a:cubicBezTo>
                      <a:pt x="945" y="596"/>
                      <a:pt x="945" y="596"/>
                      <a:pt x="945" y="596"/>
                    </a:cubicBezTo>
                    <a:cubicBezTo>
                      <a:pt x="945" y="598"/>
                      <a:pt x="945" y="598"/>
                      <a:pt x="945" y="598"/>
                    </a:cubicBezTo>
                    <a:cubicBezTo>
                      <a:pt x="946" y="598"/>
                      <a:pt x="946" y="598"/>
                      <a:pt x="946" y="598"/>
                    </a:cubicBezTo>
                    <a:cubicBezTo>
                      <a:pt x="946" y="599"/>
                      <a:pt x="947" y="599"/>
                      <a:pt x="947" y="600"/>
                    </a:cubicBezTo>
                    <a:cubicBezTo>
                      <a:pt x="948" y="600"/>
                      <a:pt x="948" y="600"/>
                      <a:pt x="948" y="600"/>
                    </a:cubicBezTo>
                    <a:cubicBezTo>
                      <a:pt x="948" y="601"/>
                      <a:pt x="948" y="601"/>
                      <a:pt x="948" y="601"/>
                    </a:cubicBezTo>
                    <a:cubicBezTo>
                      <a:pt x="948" y="601"/>
                      <a:pt x="948" y="601"/>
                      <a:pt x="948" y="601"/>
                    </a:cubicBezTo>
                    <a:cubicBezTo>
                      <a:pt x="948" y="602"/>
                      <a:pt x="948" y="602"/>
                      <a:pt x="948" y="602"/>
                    </a:cubicBezTo>
                    <a:cubicBezTo>
                      <a:pt x="948" y="602"/>
                      <a:pt x="947" y="602"/>
                      <a:pt x="948" y="603"/>
                    </a:cubicBezTo>
                    <a:cubicBezTo>
                      <a:pt x="948" y="603"/>
                      <a:pt x="948" y="603"/>
                      <a:pt x="948" y="603"/>
                    </a:cubicBezTo>
                    <a:cubicBezTo>
                      <a:pt x="948" y="604"/>
                      <a:pt x="948" y="604"/>
                      <a:pt x="948" y="604"/>
                    </a:cubicBezTo>
                    <a:cubicBezTo>
                      <a:pt x="948" y="604"/>
                      <a:pt x="949" y="605"/>
                      <a:pt x="949" y="605"/>
                    </a:cubicBezTo>
                    <a:cubicBezTo>
                      <a:pt x="949" y="605"/>
                      <a:pt x="949" y="606"/>
                      <a:pt x="949" y="606"/>
                    </a:cubicBezTo>
                    <a:cubicBezTo>
                      <a:pt x="949" y="606"/>
                      <a:pt x="949" y="606"/>
                      <a:pt x="949" y="606"/>
                    </a:cubicBezTo>
                    <a:cubicBezTo>
                      <a:pt x="950" y="607"/>
                      <a:pt x="950" y="608"/>
                      <a:pt x="950" y="609"/>
                    </a:cubicBezTo>
                    <a:cubicBezTo>
                      <a:pt x="950" y="609"/>
                      <a:pt x="950" y="609"/>
                      <a:pt x="950" y="609"/>
                    </a:cubicBezTo>
                    <a:cubicBezTo>
                      <a:pt x="950" y="609"/>
                      <a:pt x="950" y="609"/>
                      <a:pt x="950" y="609"/>
                    </a:cubicBezTo>
                    <a:cubicBezTo>
                      <a:pt x="950" y="609"/>
                      <a:pt x="950" y="609"/>
                      <a:pt x="950" y="609"/>
                    </a:cubicBezTo>
                    <a:cubicBezTo>
                      <a:pt x="950" y="610"/>
                      <a:pt x="950" y="610"/>
                      <a:pt x="950" y="610"/>
                    </a:cubicBezTo>
                    <a:cubicBezTo>
                      <a:pt x="951" y="610"/>
                      <a:pt x="951" y="610"/>
                      <a:pt x="951" y="610"/>
                    </a:cubicBezTo>
                    <a:cubicBezTo>
                      <a:pt x="951" y="611"/>
                      <a:pt x="951" y="611"/>
                      <a:pt x="951" y="612"/>
                    </a:cubicBezTo>
                    <a:cubicBezTo>
                      <a:pt x="951" y="612"/>
                      <a:pt x="952" y="612"/>
                      <a:pt x="952" y="612"/>
                    </a:cubicBezTo>
                    <a:cubicBezTo>
                      <a:pt x="952" y="613"/>
                      <a:pt x="952" y="613"/>
                      <a:pt x="952" y="613"/>
                    </a:cubicBezTo>
                    <a:cubicBezTo>
                      <a:pt x="952" y="613"/>
                      <a:pt x="952" y="613"/>
                      <a:pt x="952" y="613"/>
                    </a:cubicBezTo>
                    <a:cubicBezTo>
                      <a:pt x="952" y="614"/>
                      <a:pt x="953" y="615"/>
                      <a:pt x="953" y="616"/>
                    </a:cubicBezTo>
                    <a:cubicBezTo>
                      <a:pt x="953" y="616"/>
                      <a:pt x="953" y="616"/>
                      <a:pt x="953" y="616"/>
                    </a:cubicBezTo>
                    <a:cubicBezTo>
                      <a:pt x="953" y="617"/>
                      <a:pt x="953" y="617"/>
                      <a:pt x="953" y="617"/>
                    </a:cubicBezTo>
                    <a:cubicBezTo>
                      <a:pt x="954" y="617"/>
                      <a:pt x="954" y="617"/>
                      <a:pt x="954" y="617"/>
                    </a:cubicBezTo>
                    <a:cubicBezTo>
                      <a:pt x="954" y="618"/>
                      <a:pt x="954" y="619"/>
                      <a:pt x="953" y="619"/>
                    </a:cubicBezTo>
                    <a:cubicBezTo>
                      <a:pt x="954" y="619"/>
                      <a:pt x="954" y="619"/>
                      <a:pt x="954" y="619"/>
                    </a:cubicBezTo>
                    <a:cubicBezTo>
                      <a:pt x="954" y="620"/>
                      <a:pt x="954" y="620"/>
                      <a:pt x="954" y="620"/>
                    </a:cubicBezTo>
                    <a:cubicBezTo>
                      <a:pt x="954" y="620"/>
                      <a:pt x="954" y="620"/>
                      <a:pt x="954" y="620"/>
                    </a:cubicBezTo>
                    <a:cubicBezTo>
                      <a:pt x="955" y="621"/>
                      <a:pt x="954" y="621"/>
                      <a:pt x="954" y="621"/>
                    </a:cubicBezTo>
                    <a:cubicBezTo>
                      <a:pt x="954" y="622"/>
                      <a:pt x="954" y="622"/>
                      <a:pt x="954" y="622"/>
                    </a:cubicBezTo>
                    <a:cubicBezTo>
                      <a:pt x="954" y="623"/>
                      <a:pt x="953" y="623"/>
                      <a:pt x="953" y="623"/>
                    </a:cubicBezTo>
                    <a:cubicBezTo>
                      <a:pt x="953" y="624"/>
                      <a:pt x="953" y="625"/>
                      <a:pt x="953" y="625"/>
                    </a:cubicBezTo>
                    <a:cubicBezTo>
                      <a:pt x="953" y="625"/>
                      <a:pt x="953" y="625"/>
                      <a:pt x="953" y="625"/>
                    </a:cubicBezTo>
                    <a:cubicBezTo>
                      <a:pt x="953" y="627"/>
                      <a:pt x="953" y="627"/>
                      <a:pt x="953" y="627"/>
                    </a:cubicBezTo>
                    <a:cubicBezTo>
                      <a:pt x="953" y="627"/>
                      <a:pt x="953" y="627"/>
                      <a:pt x="953" y="627"/>
                    </a:cubicBezTo>
                    <a:cubicBezTo>
                      <a:pt x="953" y="628"/>
                      <a:pt x="953" y="628"/>
                      <a:pt x="953" y="628"/>
                    </a:cubicBezTo>
                    <a:cubicBezTo>
                      <a:pt x="954" y="628"/>
                      <a:pt x="954" y="628"/>
                      <a:pt x="954" y="628"/>
                    </a:cubicBezTo>
                    <a:cubicBezTo>
                      <a:pt x="954" y="629"/>
                      <a:pt x="954" y="630"/>
                      <a:pt x="953" y="630"/>
                    </a:cubicBezTo>
                    <a:cubicBezTo>
                      <a:pt x="954" y="630"/>
                      <a:pt x="954" y="631"/>
                      <a:pt x="954" y="631"/>
                    </a:cubicBezTo>
                    <a:cubicBezTo>
                      <a:pt x="954" y="632"/>
                      <a:pt x="954" y="632"/>
                      <a:pt x="954" y="632"/>
                    </a:cubicBezTo>
                    <a:cubicBezTo>
                      <a:pt x="955" y="632"/>
                      <a:pt x="955" y="632"/>
                      <a:pt x="955" y="632"/>
                    </a:cubicBezTo>
                    <a:cubicBezTo>
                      <a:pt x="955" y="634"/>
                      <a:pt x="955" y="634"/>
                      <a:pt x="955" y="634"/>
                    </a:cubicBezTo>
                    <a:cubicBezTo>
                      <a:pt x="956" y="634"/>
                      <a:pt x="956" y="634"/>
                      <a:pt x="956" y="634"/>
                    </a:cubicBezTo>
                    <a:cubicBezTo>
                      <a:pt x="956" y="636"/>
                      <a:pt x="956" y="636"/>
                      <a:pt x="956" y="636"/>
                    </a:cubicBezTo>
                    <a:cubicBezTo>
                      <a:pt x="956" y="636"/>
                      <a:pt x="956" y="636"/>
                      <a:pt x="956" y="636"/>
                    </a:cubicBezTo>
                    <a:cubicBezTo>
                      <a:pt x="956" y="638"/>
                      <a:pt x="956" y="639"/>
                      <a:pt x="956" y="641"/>
                    </a:cubicBezTo>
                    <a:cubicBezTo>
                      <a:pt x="955" y="641"/>
                      <a:pt x="955" y="641"/>
                      <a:pt x="955" y="641"/>
                    </a:cubicBezTo>
                    <a:cubicBezTo>
                      <a:pt x="955" y="642"/>
                      <a:pt x="955" y="642"/>
                      <a:pt x="955" y="642"/>
                    </a:cubicBezTo>
                    <a:cubicBezTo>
                      <a:pt x="955" y="642"/>
                      <a:pt x="955" y="642"/>
                      <a:pt x="955" y="642"/>
                    </a:cubicBezTo>
                    <a:cubicBezTo>
                      <a:pt x="955" y="643"/>
                      <a:pt x="955" y="644"/>
                      <a:pt x="954" y="644"/>
                    </a:cubicBezTo>
                    <a:cubicBezTo>
                      <a:pt x="953" y="644"/>
                      <a:pt x="953" y="644"/>
                      <a:pt x="953" y="644"/>
                    </a:cubicBezTo>
                    <a:cubicBezTo>
                      <a:pt x="953" y="644"/>
                      <a:pt x="953" y="644"/>
                      <a:pt x="953" y="644"/>
                    </a:cubicBezTo>
                    <a:cubicBezTo>
                      <a:pt x="953" y="644"/>
                      <a:pt x="953" y="645"/>
                      <a:pt x="953" y="645"/>
                    </a:cubicBezTo>
                    <a:cubicBezTo>
                      <a:pt x="953" y="647"/>
                      <a:pt x="953" y="647"/>
                      <a:pt x="953" y="647"/>
                    </a:cubicBezTo>
                    <a:cubicBezTo>
                      <a:pt x="952" y="647"/>
                      <a:pt x="952" y="647"/>
                      <a:pt x="952" y="647"/>
                    </a:cubicBezTo>
                    <a:cubicBezTo>
                      <a:pt x="952" y="647"/>
                      <a:pt x="952" y="648"/>
                      <a:pt x="951" y="648"/>
                    </a:cubicBezTo>
                    <a:cubicBezTo>
                      <a:pt x="950" y="648"/>
                      <a:pt x="950" y="648"/>
                      <a:pt x="950" y="648"/>
                    </a:cubicBezTo>
                    <a:cubicBezTo>
                      <a:pt x="950" y="649"/>
                      <a:pt x="950" y="650"/>
                      <a:pt x="950" y="652"/>
                    </a:cubicBezTo>
                    <a:cubicBezTo>
                      <a:pt x="949" y="652"/>
                      <a:pt x="949" y="652"/>
                      <a:pt x="949" y="652"/>
                    </a:cubicBezTo>
                    <a:cubicBezTo>
                      <a:pt x="950" y="653"/>
                      <a:pt x="950" y="654"/>
                      <a:pt x="950" y="655"/>
                    </a:cubicBezTo>
                    <a:cubicBezTo>
                      <a:pt x="949" y="655"/>
                      <a:pt x="949" y="655"/>
                      <a:pt x="949" y="656"/>
                    </a:cubicBezTo>
                    <a:cubicBezTo>
                      <a:pt x="948" y="656"/>
                      <a:pt x="949" y="657"/>
                      <a:pt x="948" y="658"/>
                    </a:cubicBezTo>
                    <a:cubicBezTo>
                      <a:pt x="948" y="658"/>
                      <a:pt x="948" y="658"/>
                      <a:pt x="948" y="658"/>
                    </a:cubicBezTo>
                    <a:cubicBezTo>
                      <a:pt x="948" y="659"/>
                      <a:pt x="948" y="659"/>
                      <a:pt x="948" y="659"/>
                    </a:cubicBezTo>
                    <a:cubicBezTo>
                      <a:pt x="947" y="659"/>
                      <a:pt x="947" y="659"/>
                      <a:pt x="947" y="659"/>
                    </a:cubicBezTo>
                    <a:cubicBezTo>
                      <a:pt x="947" y="660"/>
                      <a:pt x="946" y="661"/>
                      <a:pt x="946" y="662"/>
                    </a:cubicBezTo>
                    <a:cubicBezTo>
                      <a:pt x="946" y="662"/>
                      <a:pt x="946" y="662"/>
                      <a:pt x="946" y="662"/>
                    </a:cubicBezTo>
                    <a:cubicBezTo>
                      <a:pt x="945" y="664"/>
                      <a:pt x="947" y="666"/>
                      <a:pt x="946" y="667"/>
                    </a:cubicBezTo>
                    <a:cubicBezTo>
                      <a:pt x="946" y="667"/>
                      <a:pt x="946" y="667"/>
                      <a:pt x="946" y="667"/>
                    </a:cubicBezTo>
                    <a:cubicBezTo>
                      <a:pt x="946" y="668"/>
                      <a:pt x="946" y="668"/>
                      <a:pt x="946" y="668"/>
                    </a:cubicBezTo>
                    <a:cubicBezTo>
                      <a:pt x="946" y="670"/>
                      <a:pt x="946" y="670"/>
                      <a:pt x="946" y="670"/>
                    </a:cubicBezTo>
                    <a:cubicBezTo>
                      <a:pt x="946" y="670"/>
                      <a:pt x="946" y="670"/>
                      <a:pt x="946" y="670"/>
                    </a:cubicBezTo>
                    <a:cubicBezTo>
                      <a:pt x="946" y="671"/>
                      <a:pt x="946" y="671"/>
                      <a:pt x="946" y="672"/>
                    </a:cubicBezTo>
                    <a:cubicBezTo>
                      <a:pt x="946" y="672"/>
                      <a:pt x="946" y="672"/>
                      <a:pt x="946" y="672"/>
                    </a:cubicBezTo>
                    <a:cubicBezTo>
                      <a:pt x="946" y="673"/>
                      <a:pt x="946" y="675"/>
                      <a:pt x="946" y="676"/>
                    </a:cubicBezTo>
                    <a:cubicBezTo>
                      <a:pt x="947" y="676"/>
                      <a:pt x="947" y="676"/>
                      <a:pt x="948" y="677"/>
                    </a:cubicBezTo>
                    <a:cubicBezTo>
                      <a:pt x="948" y="678"/>
                      <a:pt x="949" y="679"/>
                      <a:pt x="949" y="679"/>
                    </a:cubicBezTo>
                    <a:cubicBezTo>
                      <a:pt x="950" y="679"/>
                      <a:pt x="950" y="679"/>
                      <a:pt x="950" y="679"/>
                    </a:cubicBezTo>
                    <a:cubicBezTo>
                      <a:pt x="950" y="680"/>
                      <a:pt x="950" y="680"/>
                      <a:pt x="950" y="680"/>
                    </a:cubicBezTo>
                    <a:cubicBezTo>
                      <a:pt x="951" y="681"/>
                      <a:pt x="951" y="681"/>
                      <a:pt x="952" y="681"/>
                    </a:cubicBezTo>
                    <a:cubicBezTo>
                      <a:pt x="952" y="682"/>
                      <a:pt x="951" y="683"/>
                      <a:pt x="951" y="684"/>
                    </a:cubicBezTo>
                    <a:cubicBezTo>
                      <a:pt x="952" y="684"/>
                      <a:pt x="952" y="684"/>
                      <a:pt x="952" y="684"/>
                    </a:cubicBezTo>
                    <a:cubicBezTo>
                      <a:pt x="952" y="685"/>
                      <a:pt x="952" y="685"/>
                      <a:pt x="952" y="685"/>
                    </a:cubicBezTo>
                    <a:cubicBezTo>
                      <a:pt x="952" y="685"/>
                      <a:pt x="952" y="685"/>
                      <a:pt x="952" y="685"/>
                    </a:cubicBezTo>
                    <a:cubicBezTo>
                      <a:pt x="952" y="686"/>
                      <a:pt x="952" y="687"/>
                      <a:pt x="952" y="688"/>
                    </a:cubicBezTo>
                    <a:cubicBezTo>
                      <a:pt x="953" y="688"/>
                      <a:pt x="953" y="688"/>
                      <a:pt x="953" y="688"/>
                    </a:cubicBezTo>
                    <a:cubicBezTo>
                      <a:pt x="953" y="689"/>
                      <a:pt x="953" y="689"/>
                      <a:pt x="953" y="689"/>
                    </a:cubicBezTo>
                    <a:cubicBezTo>
                      <a:pt x="953" y="689"/>
                      <a:pt x="953" y="689"/>
                      <a:pt x="953" y="689"/>
                    </a:cubicBezTo>
                    <a:cubicBezTo>
                      <a:pt x="954" y="690"/>
                      <a:pt x="954" y="690"/>
                      <a:pt x="954" y="691"/>
                    </a:cubicBezTo>
                    <a:cubicBezTo>
                      <a:pt x="955" y="691"/>
                      <a:pt x="955" y="691"/>
                      <a:pt x="956" y="692"/>
                    </a:cubicBezTo>
                    <a:cubicBezTo>
                      <a:pt x="956" y="692"/>
                      <a:pt x="956" y="692"/>
                      <a:pt x="956" y="693"/>
                    </a:cubicBezTo>
                    <a:cubicBezTo>
                      <a:pt x="956" y="693"/>
                      <a:pt x="956" y="693"/>
                      <a:pt x="956" y="693"/>
                    </a:cubicBezTo>
                    <a:cubicBezTo>
                      <a:pt x="957" y="694"/>
                      <a:pt x="956" y="695"/>
                      <a:pt x="956" y="696"/>
                    </a:cubicBezTo>
                    <a:cubicBezTo>
                      <a:pt x="957" y="696"/>
                      <a:pt x="957" y="696"/>
                      <a:pt x="957" y="696"/>
                    </a:cubicBezTo>
                    <a:cubicBezTo>
                      <a:pt x="957" y="697"/>
                      <a:pt x="957" y="697"/>
                      <a:pt x="958" y="698"/>
                    </a:cubicBezTo>
                    <a:cubicBezTo>
                      <a:pt x="958" y="698"/>
                      <a:pt x="958" y="698"/>
                      <a:pt x="958" y="698"/>
                    </a:cubicBezTo>
                    <a:cubicBezTo>
                      <a:pt x="959" y="699"/>
                      <a:pt x="959" y="699"/>
                      <a:pt x="959" y="700"/>
                    </a:cubicBezTo>
                    <a:cubicBezTo>
                      <a:pt x="959" y="700"/>
                      <a:pt x="959" y="700"/>
                      <a:pt x="959" y="700"/>
                    </a:cubicBezTo>
                    <a:cubicBezTo>
                      <a:pt x="959" y="700"/>
                      <a:pt x="959" y="700"/>
                      <a:pt x="959" y="700"/>
                    </a:cubicBezTo>
                    <a:cubicBezTo>
                      <a:pt x="958" y="700"/>
                      <a:pt x="958" y="700"/>
                      <a:pt x="958" y="700"/>
                    </a:cubicBezTo>
                    <a:cubicBezTo>
                      <a:pt x="958" y="701"/>
                      <a:pt x="958" y="701"/>
                      <a:pt x="958" y="702"/>
                    </a:cubicBezTo>
                    <a:cubicBezTo>
                      <a:pt x="959" y="702"/>
                      <a:pt x="959" y="702"/>
                      <a:pt x="959" y="702"/>
                    </a:cubicBezTo>
                    <a:cubicBezTo>
                      <a:pt x="959" y="702"/>
                      <a:pt x="959" y="702"/>
                      <a:pt x="959" y="702"/>
                    </a:cubicBezTo>
                    <a:cubicBezTo>
                      <a:pt x="958" y="702"/>
                      <a:pt x="958" y="704"/>
                      <a:pt x="958" y="705"/>
                    </a:cubicBezTo>
                    <a:cubicBezTo>
                      <a:pt x="959" y="705"/>
                      <a:pt x="959" y="705"/>
                      <a:pt x="959" y="706"/>
                    </a:cubicBezTo>
                    <a:cubicBezTo>
                      <a:pt x="958" y="706"/>
                      <a:pt x="958" y="706"/>
                      <a:pt x="958" y="706"/>
                    </a:cubicBezTo>
                    <a:cubicBezTo>
                      <a:pt x="959" y="707"/>
                      <a:pt x="959" y="707"/>
                      <a:pt x="959" y="708"/>
                    </a:cubicBezTo>
                    <a:cubicBezTo>
                      <a:pt x="959" y="708"/>
                      <a:pt x="959" y="708"/>
                      <a:pt x="959" y="708"/>
                    </a:cubicBezTo>
                    <a:cubicBezTo>
                      <a:pt x="959" y="709"/>
                      <a:pt x="959" y="710"/>
                      <a:pt x="959" y="710"/>
                    </a:cubicBezTo>
                    <a:cubicBezTo>
                      <a:pt x="959" y="710"/>
                      <a:pt x="959" y="710"/>
                      <a:pt x="959" y="710"/>
                    </a:cubicBezTo>
                    <a:cubicBezTo>
                      <a:pt x="959" y="711"/>
                      <a:pt x="960" y="712"/>
                      <a:pt x="960" y="713"/>
                    </a:cubicBezTo>
                    <a:cubicBezTo>
                      <a:pt x="960" y="713"/>
                      <a:pt x="960" y="713"/>
                      <a:pt x="960" y="713"/>
                    </a:cubicBezTo>
                    <a:cubicBezTo>
                      <a:pt x="960" y="714"/>
                      <a:pt x="960" y="714"/>
                      <a:pt x="960" y="714"/>
                    </a:cubicBezTo>
                    <a:cubicBezTo>
                      <a:pt x="961" y="714"/>
                      <a:pt x="961" y="714"/>
                      <a:pt x="961" y="714"/>
                    </a:cubicBezTo>
                    <a:cubicBezTo>
                      <a:pt x="961" y="714"/>
                      <a:pt x="961" y="714"/>
                      <a:pt x="961" y="714"/>
                    </a:cubicBezTo>
                    <a:cubicBezTo>
                      <a:pt x="960" y="714"/>
                      <a:pt x="960" y="714"/>
                      <a:pt x="960" y="714"/>
                    </a:cubicBezTo>
                    <a:cubicBezTo>
                      <a:pt x="960" y="715"/>
                      <a:pt x="961" y="717"/>
                      <a:pt x="961" y="718"/>
                    </a:cubicBezTo>
                    <a:cubicBezTo>
                      <a:pt x="961" y="718"/>
                      <a:pt x="960" y="718"/>
                      <a:pt x="960" y="719"/>
                    </a:cubicBezTo>
                    <a:cubicBezTo>
                      <a:pt x="960" y="719"/>
                      <a:pt x="960" y="719"/>
                      <a:pt x="961" y="719"/>
                    </a:cubicBezTo>
                    <a:cubicBezTo>
                      <a:pt x="961" y="720"/>
                      <a:pt x="961" y="720"/>
                      <a:pt x="961" y="720"/>
                    </a:cubicBezTo>
                    <a:cubicBezTo>
                      <a:pt x="961" y="720"/>
                      <a:pt x="961" y="720"/>
                      <a:pt x="961" y="720"/>
                    </a:cubicBezTo>
                    <a:cubicBezTo>
                      <a:pt x="961" y="721"/>
                      <a:pt x="960" y="721"/>
                      <a:pt x="960" y="722"/>
                    </a:cubicBezTo>
                    <a:cubicBezTo>
                      <a:pt x="961" y="722"/>
                      <a:pt x="961" y="722"/>
                      <a:pt x="961" y="722"/>
                    </a:cubicBezTo>
                    <a:cubicBezTo>
                      <a:pt x="961" y="725"/>
                      <a:pt x="961" y="725"/>
                      <a:pt x="961" y="725"/>
                    </a:cubicBezTo>
                    <a:cubicBezTo>
                      <a:pt x="961" y="725"/>
                      <a:pt x="962" y="725"/>
                      <a:pt x="962" y="725"/>
                    </a:cubicBezTo>
                    <a:cubicBezTo>
                      <a:pt x="962" y="726"/>
                      <a:pt x="962" y="726"/>
                      <a:pt x="962" y="726"/>
                    </a:cubicBezTo>
                    <a:cubicBezTo>
                      <a:pt x="962" y="726"/>
                      <a:pt x="962" y="726"/>
                      <a:pt x="962" y="726"/>
                    </a:cubicBezTo>
                    <a:cubicBezTo>
                      <a:pt x="962" y="727"/>
                      <a:pt x="962" y="728"/>
                      <a:pt x="962" y="729"/>
                    </a:cubicBezTo>
                    <a:cubicBezTo>
                      <a:pt x="963" y="729"/>
                      <a:pt x="963" y="729"/>
                      <a:pt x="963" y="729"/>
                    </a:cubicBezTo>
                    <a:cubicBezTo>
                      <a:pt x="963" y="730"/>
                      <a:pt x="963" y="730"/>
                      <a:pt x="963" y="730"/>
                    </a:cubicBezTo>
                    <a:cubicBezTo>
                      <a:pt x="963" y="730"/>
                      <a:pt x="963" y="730"/>
                      <a:pt x="964" y="730"/>
                    </a:cubicBezTo>
                    <a:cubicBezTo>
                      <a:pt x="964" y="731"/>
                      <a:pt x="964" y="731"/>
                      <a:pt x="964" y="731"/>
                    </a:cubicBezTo>
                    <a:cubicBezTo>
                      <a:pt x="964" y="731"/>
                      <a:pt x="964" y="731"/>
                      <a:pt x="964" y="731"/>
                    </a:cubicBezTo>
                    <a:cubicBezTo>
                      <a:pt x="965" y="732"/>
                      <a:pt x="965" y="732"/>
                      <a:pt x="965" y="732"/>
                    </a:cubicBezTo>
                    <a:cubicBezTo>
                      <a:pt x="967" y="732"/>
                      <a:pt x="967" y="732"/>
                      <a:pt x="967" y="732"/>
                    </a:cubicBezTo>
                    <a:cubicBezTo>
                      <a:pt x="967" y="734"/>
                      <a:pt x="968" y="735"/>
                      <a:pt x="968" y="737"/>
                    </a:cubicBezTo>
                    <a:cubicBezTo>
                      <a:pt x="969" y="737"/>
                      <a:pt x="969" y="737"/>
                      <a:pt x="969" y="737"/>
                    </a:cubicBezTo>
                    <a:cubicBezTo>
                      <a:pt x="969" y="737"/>
                      <a:pt x="969" y="738"/>
                      <a:pt x="969" y="738"/>
                    </a:cubicBezTo>
                    <a:cubicBezTo>
                      <a:pt x="970" y="738"/>
                      <a:pt x="970" y="738"/>
                      <a:pt x="970" y="738"/>
                    </a:cubicBezTo>
                    <a:cubicBezTo>
                      <a:pt x="970" y="739"/>
                      <a:pt x="970" y="739"/>
                      <a:pt x="971" y="740"/>
                    </a:cubicBezTo>
                    <a:cubicBezTo>
                      <a:pt x="971" y="740"/>
                      <a:pt x="970" y="740"/>
                      <a:pt x="970" y="740"/>
                    </a:cubicBezTo>
                    <a:cubicBezTo>
                      <a:pt x="970" y="741"/>
                      <a:pt x="971" y="741"/>
                      <a:pt x="971" y="741"/>
                    </a:cubicBezTo>
                    <a:cubicBezTo>
                      <a:pt x="971" y="742"/>
                      <a:pt x="971" y="743"/>
                      <a:pt x="971" y="745"/>
                    </a:cubicBezTo>
                    <a:cubicBezTo>
                      <a:pt x="972" y="745"/>
                      <a:pt x="972" y="745"/>
                      <a:pt x="972" y="745"/>
                    </a:cubicBezTo>
                    <a:cubicBezTo>
                      <a:pt x="972" y="745"/>
                      <a:pt x="972" y="746"/>
                      <a:pt x="972" y="747"/>
                    </a:cubicBezTo>
                    <a:cubicBezTo>
                      <a:pt x="973" y="747"/>
                      <a:pt x="972" y="747"/>
                      <a:pt x="973" y="747"/>
                    </a:cubicBezTo>
                    <a:cubicBezTo>
                      <a:pt x="974" y="748"/>
                      <a:pt x="973" y="748"/>
                      <a:pt x="974" y="749"/>
                    </a:cubicBezTo>
                    <a:cubicBezTo>
                      <a:pt x="974" y="749"/>
                      <a:pt x="974" y="749"/>
                      <a:pt x="974" y="749"/>
                    </a:cubicBezTo>
                    <a:cubicBezTo>
                      <a:pt x="974" y="750"/>
                      <a:pt x="974" y="750"/>
                      <a:pt x="974" y="750"/>
                    </a:cubicBezTo>
                    <a:cubicBezTo>
                      <a:pt x="974" y="750"/>
                      <a:pt x="975" y="750"/>
                      <a:pt x="975" y="750"/>
                    </a:cubicBezTo>
                    <a:cubicBezTo>
                      <a:pt x="975" y="752"/>
                      <a:pt x="976" y="754"/>
                      <a:pt x="976" y="756"/>
                    </a:cubicBezTo>
                    <a:cubicBezTo>
                      <a:pt x="976" y="756"/>
                      <a:pt x="975" y="756"/>
                      <a:pt x="975" y="756"/>
                    </a:cubicBezTo>
                    <a:cubicBezTo>
                      <a:pt x="975" y="757"/>
                      <a:pt x="975" y="758"/>
                      <a:pt x="975" y="758"/>
                    </a:cubicBezTo>
                    <a:cubicBezTo>
                      <a:pt x="975" y="758"/>
                      <a:pt x="975" y="758"/>
                      <a:pt x="975" y="758"/>
                    </a:cubicBezTo>
                    <a:cubicBezTo>
                      <a:pt x="975" y="759"/>
                      <a:pt x="975" y="759"/>
                      <a:pt x="975" y="759"/>
                    </a:cubicBezTo>
                    <a:cubicBezTo>
                      <a:pt x="975" y="759"/>
                      <a:pt x="974" y="758"/>
                      <a:pt x="974" y="758"/>
                    </a:cubicBezTo>
                    <a:cubicBezTo>
                      <a:pt x="974" y="758"/>
                      <a:pt x="973" y="759"/>
                      <a:pt x="973" y="759"/>
                    </a:cubicBezTo>
                    <a:cubicBezTo>
                      <a:pt x="973" y="760"/>
                      <a:pt x="973" y="760"/>
                      <a:pt x="973" y="760"/>
                    </a:cubicBezTo>
                    <a:cubicBezTo>
                      <a:pt x="973" y="761"/>
                      <a:pt x="975" y="761"/>
                      <a:pt x="973" y="762"/>
                    </a:cubicBezTo>
                    <a:cubicBezTo>
                      <a:pt x="974" y="763"/>
                      <a:pt x="974" y="764"/>
                      <a:pt x="975" y="764"/>
                    </a:cubicBezTo>
                    <a:cubicBezTo>
                      <a:pt x="975" y="766"/>
                      <a:pt x="975" y="766"/>
                      <a:pt x="975" y="767"/>
                    </a:cubicBezTo>
                    <a:cubicBezTo>
                      <a:pt x="975" y="768"/>
                      <a:pt x="975" y="768"/>
                      <a:pt x="975" y="769"/>
                    </a:cubicBezTo>
                    <a:cubicBezTo>
                      <a:pt x="976" y="769"/>
                      <a:pt x="976" y="769"/>
                      <a:pt x="976" y="769"/>
                    </a:cubicBezTo>
                    <a:cubicBezTo>
                      <a:pt x="976" y="769"/>
                      <a:pt x="976" y="769"/>
                      <a:pt x="976" y="769"/>
                    </a:cubicBezTo>
                    <a:cubicBezTo>
                      <a:pt x="977" y="769"/>
                      <a:pt x="977" y="769"/>
                      <a:pt x="977" y="769"/>
                    </a:cubicBezTo>
                    <a:cubicBezTo>
                      <a:pt x="977" y="768"/>
                      <a:pt x="977" y="768"/>
                      <a:pt x="977" y="768"/>
                    </a:cubicBezTo>
                    <a:cubicBezTo>
                      <a:pt x="978" y="768"/>
                      <a:pt x="978" y="768"/>
                      <a:pt x="978" y="768"/>
                    </a:cubicBezTo>
                    <a:cubicBezTo>
                      <a:pt x="978" y="769"/>
                      <a:pt x="978" y="768"/>
                      <a:pt x="978" y="769"/>
                    </a:cubicBezTo>
                    <a:cubicBezTo>
                      <a:pt x="978" y="769"/>
                      <a:pt x="978" y="769"/>
                      <a:pt x="978" y="769"/>
                    </a:cubicBezTo>
                    <a:cubicBezTo>
                      <a:pt x="978" y="769"/>
                      <a:pt x="979" y="769"/>
                      <a:pt x="979" y="769"/>
                    </a:cubicBezTo>
                    <a:cubicBezTo>
                      <a:pt x="979" y="769"/>
                      <a:pt x="979" y="769"/>
                      <a:pt x="979" y="769"/>
                    </a:cubicBezTo>
                    <a:cubicBezTo>
                      <a:pt x="980" y="769"/>
                      <a:pt x="980" y="769"/>
                      <a:pt x="980" y="769"/>
                    </a:cubicBezTo>
                    <a:cubicBezTo>
                      <a:pt x="980" y="769"/>
                      <a:pt x="980" y="769"/>
                      <a:pt x="980" y="770"/>
                    </a:cubicBezTo>
                    <a:cubicBezTo>
                      <a:pt x="981" y="770"/>
                      <a:pt x="981" y="769"/>
                      <a:pt x="982" y="771"/>
                    </a:cubicBezTo>
                    <a:cubicBezTo>
                      <a:pt x="985" y="771"/>
                      <a:pt x="986" y="769"/>
                      <a:pt x="988" y="769"/>
                    </a:cubicBezTo>
                    <a:cubicBezTo>
                      <a:pt x="988" y="768"/>
                      <a:pt x="988" y="768"/>
                      <a:pt x="988" y="768"/>
                    </a:cubicBezTo>
                    <a:cubicBezTo>
                      <a:pt x="989" y="768"/>
                      <a:pt x="991" y="768"/>
                      <a:pt x="992" y="768"/>
                    </a:cubicBezTo>
                    <a:cubicBezTo>
                      <a:pt x="992" y="768"/>
                      <a:pt x="992" y="768"/>
                      <a:pt x="992" y="769"/>
                    </a:cubicBezTo>
                    <a:cubicBezTo>
                      <a:pt x="993" y="769"/>
                      <a:pt x="994" y="768"/>
                      <a:pt x="994" y="768"/>
                    </a:cubicBezTo>
                    <a:cubicBezTo>
                      <a:pt x="994" y="768"/>
                      <a:pt x="994" y="767"/>
                      <a:pt x="995" y="767"/>
                    </a:cubicBezTo>
                    <a:cubicBezTo>
                      <a:pt x="995" y="767"/>
                      <a:pt x="995" y="767"/>
                      <a:pt x="995" y="767"/>
                    </a:cubicBezTo>
                    <a:cubicBezTo>
                      <a:pt x="995" y="767"/>
                      <a:pt x="995" y="767"/>
                      <a:pt x="995" y="767"/>
                    </a:cubicBezTo>
                    <a:cubicBezTo>
                      <a:pt x="996" y="768"/>
                      <a:pt x="996" y="767"/>
                      <a:pt x="996" y="767"/>
                    </a:cubicBezTo>
                    <a:cubicBezTo>
                      <a:pt x="997" y="767"/>
                      <a:pt x="997" y="767"/>
                      <a:pt x="997" y="767"/>
                    </a:cubicBezTo>
                    <a:cubicBezTo>
                      <a:pt x="997" y="766"/>
                      <a:pt x="997" y="766"/>
                      <a:pt x="997" y="766"/>
                    </a:cubicBezTo>
                    <a:cubicBezTo>
                      <a:pt x="998" y="766"/>
                      <a:pt x="999" y="767"/>
                      <a:pt x="1000" y="767"/>
                    </a:cubicBezTo>
                    <a:cubicBezTo>
                      <a:pt x="1000" y="767"/>
                      <a:pt x="1000" y="767"/>
                      <a:pt x="1000" y="767"/>
                    </a:cubicBezTo>
                    <a:cubicBezTo>
                      <a:pt x="1000" y="767"/>
                      <a:pt x="1000" y="767"/>
                      <a:pt x="1000" y="767"/>
                    </a:cubicBezTo>
                    <a:cubicBezTo>
                      <a:pt x="1000" y="766"/>
                      <a:pt x="1001" y="766"/>
                      <a:pt x="1001" y="766"/>
                    </a:cubicBezTo>
                    <a:cubicBezTo>
                      <a:pt x="1002" y="766"/>
                      <a:pt x="1004" y="767"/>
                      <a:pt x="1005" y="767"/>
                    </a:cubicBezTo>
                    <a:cubicBezTo>
                      <a:pt x="1006" y="768"/>
                      <a:pt x="1007" y="767"/>
                      <a:pt x="1008" y="767"/>
                    </a:cubicBezTo>
                    <a:cubicBezTo>
                      <a:pt x="1008" y="766"/>
                      <a:pt x="1008" y="766"/>
                      <a:pt x="1008" y="766"/>
                    </a:cubicBezTo>
                    <a:cubicBezTo>
                      <a:pt x="1009" y="766"/>
                      <a:pt x="1011" y="766"/>
                      <a:pt x="1012" y="766"/>
                    </a:cubicBezTo>
                    <a:cubicBezTo>
                      <a:pt x="1012" y="765"/>
                      <a:pt x="1012" y="765"/>
                      <a:pt x="1012" y="765"/>
                    </a:cubicBezTo>
                    <a:cubicBezTo>
                      <a:pt x="1012" y="765"/>
                      <a:pt x="1012" y="765"/>
                      <a:pt x="1012" y="765"/>
                    </a:cubicBezTo>
                    <a:cubicBezTo>
                      <a:pt x="1014" y="764"/>
                      <a:pt x="1014" y="765"/>
                      <a:pt x="1016" y="765"/>
                    </a:cubicBezTo>
                    <a:cubicBezTo>
                      <a:pt x="1016" y="764"/>
                      <a:pt x="1016" y="764"/>
                      <a:pt x="1016" y="764"/>
                    </a:cubicBezTo>
                    <a:cubicBezTo>
                      <a:pt x="1016" y="764"/>
                      <a:pt x="1016" y="764"/>
                      <a:pt x="1016" y="764"/>
                    </a:cubicBezTo>
                    <a:cubicBezTo>
                      <a:pt x="1016" y="764"/>
                      <a:pt x="1017" y="764"/>
                      <a:pt x="1017" y="764"/>
                    </a:cubicBezTo>
                    <a:cubicBezTo>
                      <a:pt x="1017" y="764"/>
                      <a:pt x="1018" y="764"/>
                      <a:pt x="1019" y="763"/>
                    </a:cubicBezTo>
                    <a:cubicBezTo>
                      <a:pt x="1019" y="763"/>
                      <a:pt x="1019" y="763"/>
                      <a:pt x="1020" y="762"/>
                    </a:cubicBezTo>
                    <a:cubicBezTo>
                      <a:pt x="1020" y="762"/>
                      <a:pt x="1020" y="762"/>
                      <a:pt x="1020" y="762"/>
                    </a:cubicBezTo>
                    <a:cubicBezTo>
                      <a:pt x="1021" y="762"/>
                      <a:pt x="1022" y="760"/>
                      <a:pt x="1022" y="759"/>
                    </a:cubicBezTo>
                    <a:cubicBezTo>
                      <a:pt x="1024" y="759"/>
                      <a:pt x="1024" y="758"/>
                      <a:pt x="1024" y="757"/>
                    </a:cubicBezTo>
                    <a:cubicBezTo>
                      <a:pt x="1025" y="756"/>
                      <a:pt x="1026" y="758"/>
                      <a:pt x="1027" y="755"/>
                    </a:cubicBezTo>
                    <a:cubicBezTo>
                      <a:pt x="1028" y="755"/>
                      <a:pt x="1028" y="755"/>
                      <a:pt x="1028" y="754"/>
                    </a:cubicBezTo>
                    <a:cubicBezTo>
                      <a:pt x="1029" y="753"/>
                      <a:pt x="1030" y="753"/>
                      <a:pt x="1030" y="751"/>
                    </a:cubicBezTo>
                    <a:cubicBezTo>
                      <a:pt x="1031" y="751"/>
                      <a:pt x="1031" y="751"/>
                      <a:pt x="1031" y="751"/>
                    </a:cubicBezTo>
                    <a:cubicBezTo>
                      <a:pt x="1031" y="750"/>
                      <a:pt x="1031" y="750"/>
                      <a:pt x="1031" y="750"/>
                    </a:cubicBezTo>
                    <a:cubicBezTo>
                      <a:pt x="1032" y="750"/>
                      <a:pt x="1034" y="748"/>
                      <a:pt x="1034" y="746"/>
                    </a:cubicBezTo>
                    <a:cubicBezTo>
                      <a:pt x="1035" y="746"/>
                      <a:pt x="1035" y="745"/>
                      <a:pt x="1036" y="744"/>
                    </a:cubicBezTo>
                    <a:cubicBezTo>
                      <a:pt x="1036" y="744"/>
                      <a:pt x="1036" y="744"/>
                      <a:pt x="1036" y="744"/>
                    </a:cubicBezTo>
                    <a:cubicBezTo>
                      <a:pt x="1036" y="742"/>
                      <a:pt x="1036" y="742"/>
                      <a:pt x="1036" y="742"/>
                    </a:cubicBezTo>
                    <a:cubicBezTo>
                      <a:pt x="1037" y="742"/>
                      <a:pt x="1037" y="742"/>
                      <a:pt x="1037" y="742"/>
                    </a:cubicBezTo>
                    <a:cubicBezTo>
                      <a:pt x="1037" y="742"/>
                      <a:pt x="1037" y="741"/>
                      <a:pt x="1037" y="741"/>
                    </a:cubicBezTo>
                    <a:cubicBezTo>
                      <a:pt x="1037" y="741"/>
                      <a:pt x="1037" y="741"/>
                      <a:pt x="1037" y="741"/>
                    </a:cubicBezTo>
                    <a:cubicBezTo>
                      <a:pt x="1038" y="740"/>
                      <a:pt x="1038" y="740"/>
                      <a:pt x="1038" y="739"/>
                    </a:cubicBezTo>
                    <a:cubicBezTo>
                      <a:pt x="1040" y="739"/>
                      <a:pt x="1040" y="739"/>
                      <a:pt x="1040" y="738"/>
                    </a:cubicBezTo>
                    <a:cubicBezTo>
                      <a:pt x="1042" y="737"/>
                      <a:pt x="1042" y="737"/>
                      <a:pt x="1043" y="737"/>
                    </a:cubicBezTo>
                    <a:cubicBezTo>
                      <a:pt x="1043" y="736"/>
                      <a:pt x="1043" y="735"/>
                      <a:pt x="1043" y="734"/>
                    </a:cubicBezTo>
                    <a:cubicBezTo>
                      <a:pt x="1042" y="734"/>
                      <a:pt x="1042" y="734"/>
                      <a:pt x="1042" y="734"/>
                    </a:cubicBezTo>
                    <a:cubicBezTo>
                      <a:pt x="1042" y="733"/>
                      <a:pt x="1042" y="733"/>
                      <a:pt x="1042" y="732"/>
                    </a:cubicBezTo>
                    <a:cubicBezTo>
                      <a:pt x="1043" y="732"/>
                      <a:pt x="1043" y="732"/>
                      <a:pt x="1043" y="732"/>
                    </a:cubicBezTo>
                    <a:cubicBezTo>
                      <a:pt x="1043" y="731"/>
                      <a:pt x="1043" y="731"/>
                      <a:pt x="1043" y="731"/>
                    </a:cubicBezTo>
                    <a:cubicBezTo>
                      <a:pt x="1044" y="731"/>
                      <a:pt x="1045" y="727"/>
                      <a:pt x="1044" y="726"/>
                    </a:cubicBezTo>
                    <a:cubicBezTo>
                      <a:pt x="1044" y="726"/>
                      <a:pt x="1044" y="726"/>
                      <a:pt x="1044" y="726"/>
                    </a:cubicBezTo>
                    <a:cubicBezTo>
                      <a:pt x="1044" y="723"/>
                      <a:pt x="1044" y="723"/>
                      <a:pt x="1044" y="723"/>
                    </a:cubicBezTo>
                    <a:cubicBezTo>
                      <a:pt x="1044" y="723"/>
                      <a:pt x="1044" y="723"/>
                      <a:pt x="1044" y="723"/>
                    </a:cubicBezTo>
                    <a:cubicBezTo>
                      <a:pt x="1045" y="722"/>
                      <a:pt x="1045" y="722"/>
                      <a:pt x="1045" y="721"/>
                    </a:cubicBezTo>
                    <a:cubicBezTo>
                      <a:pt x="1044" y="721"/>
                      <a:pt x="1044" y="720"/>
                      <a:pt x="1043" y="720"/>
                    </a:cubicBezTo>
                    <a:cubicBezTo>
                      <a:pt x="1043" y="719"/>
                      <a:pt x="1043" y="719"/>
                      <a:pt x="1043" y="719"/>
                    </a:cubicBezTo>
                    <a:cubicBezTo>
                      <a:pt x="1043" y="719"/>
                      <a:pt x="1044" y="718"/>
                      <a:pt x="1044" y="718"/>
                    </a:cubicBezTo>
                    <a:cubicBezTo>
                      <a:pt x="1045" y="718"/>
                      <a:pt x="1045" y="717"/>
                      <a:pt x="1045" y="717"/>
                    </a:cubicBezTo>
                    <a:cubicBezTo>
                      <a:pt x="1045" y="717"/>
                      <a:pt x="1046" y="717"/>
                      <a:pt x="1047" y="717"/>
                    </a:cubicBezTo>
                    <a:cubicBezTo>
                      <a:pt x="1047" y="716"/>
                      <a:pt x="1047" y="716"/>
                      <a:pt x="1047" y="716"/>
                    </a:cubicBezTo>
                    <a:cubicBezTo>
                      <a:pt x="1048" y="716"/>
                      <a:pt x="1048" y="716"/>
                      <a:pt x="1049" y="716"/>
                    </a:cubicBezTo>
                    <a:cubicBezTo>
                      <a:pt x="1049" y="715"/>
                      <a:pt x="1049" y="715"/>
                      <a:pt x="1049" y="715"/>
                    </a:cubicBezTo>
                    <a:cubicBezTo>
                      <a:pt x="1050" y="715"/>
                      <a:pt x="1050" y="715"/>
                      <a:pt x="1051" y="715"/>
                    </a:cubicBezTo>
                    <a:cubicBezTo>
                      <a:pt x="1051" y="715"/>
                      <a:pt x="1051" y="715"/>
                      <a:pt x="1051" y="715"/>
                    </a:cubicBezTo>
                    <a:cubicBezTo>
                      <a:pt x="1052" y="715"/>
                      <a:pt x="1052" y="715"/>
                      <a:pt x="1052" y="715"/>
                    </a:cubicBezTo>
                    <a:cubicBezTo>
                      <a:pt x="1053" y="714"/>
                      <a:pt x="1053" y="714"/>
                      <a:pt x="1053" y="714"/>
                    </a:cubicBezTo>
                    <a:cubicBezTo>
                      <a:pt x="1054" y="714"/>
                      <a:pt x="1054" y="714"/>
                      <a:pt x="1054" y="714"/>
                    </a:cubicBezTo>
                    <a:cubicBezTo>
                      <a:pt x="1054" y="714"/>
                      <a:pt x="1055" y="713"/>
                      <a:pt x="1055" y="713"/>
                    </a:cubicBezTo>
                    <a:cubicBezTo>
                      <a:pt x="1056" y="713"/>
                      <a:pt x="1056" y="713"/>
                      <a:pt x="1056" y="713"/>
                    </a:cubicBezTo>
                    <a:cubicBezTo>
                      <a:pt x="1056" y="713"/>
                      <a:pt x="1056" y="713"/>
                      <a:pt x="1056" y="713"/>
                    </a:cubicBezTo>
                    <a:cubicBezTo>
                      <a:pt x="1056" y="712"/>
                      <a:pt x="1057" y="712"/>
                      <a:pt x="1057" y="711"/>
                    </a:cubicBezTo>
                    <a:cubicBezTo>
                      <a:pt x="1057" y="711"/>
                      <a:pt x="1057" y="710"/>
                      <a:pt x="1057" y="709"/>
                    </a:cubicBezTo>
                    <a:cubicBezTo>
                      <a:pt x="1057" y="709"/>
                      <a:pt x="1057" y="709"/>
                      <a:pt x="1057" y="709"/>
                    </a:cubicBezTo>
                    <a:cubicBezTo>
                      <a:pt x="1057" y="708"/>
                      <a:pt x="1057" y="708"/>
                      <a:pt x="1057" y="708"/>
                    </a:cubicBezTo>
                    <a:cubicBezTo>
                      <a:pt x="1057" y="708"/>
                      <a:pt x="1057" y="708"/>
                      <a:pt x="1057" y="708"/>
                    </a:cubicBezTo>
                    <a:cubicBezTo>
                      <a:pt x="1057" y="708"/>
                      <a:pt x="1057" y="708"/>
                      <a:pt x="1057" y="707"/>
                    </a:cubicBezTo>
                    <a:cubicBezTo>
                      <a:pt x="1057" y="707"/>
                      <a:pt x="1057" y="707"/>
                      <a:pt x="1057" y="707"/>
                    </a:cubicBezTo>
                    <a:cubicBezTo>
                      <a:pt x="1057" y="706"/>
                      <a:pt x="1057" y="705"/>
                      <a:pt x="1057" y="703"/>
                    </a:cubicBezTo>
                    <a:cubicBezTo>
                      <a:pt x="1057" y="703"/>
                      <a:pt x="1057" y="703"/>
                      <a:pt x="1057" y="703"/>
                    </a:cubicBezTo>
                    <a:cubicBezTo>
                      <a:pt x="1057" y="702"/>
                      <a:pt x="1057" y="702"/>
                      <a:pt x="1057" y="702"/>
                    </a:cubicBezTo>
                    <a:cubicBezTo>
                      <a:pt x="1056" y="702"/>
                      <a:pt x="1056" y="702"/>
                      <a:pt x="1056" y="702"/>
                    </a:cubicBezTo>
                    <a:cubicBezTo>
                      <a:pt x="1056" y="701"/>
                      <a:pt x="1057" y="700"/>
                      <a:pt x="1057" y="700"/>
                    </a:cubicBezTo>
                    <a:cubicBezTo>
                      <a:pt x="1056" y="700"/>
                      <a:pt x="1056" y="700"/>
                      <a:pt x="1056" y="700"/>
                    </a:cubicBezTo>
                    <a:cubicBezTo>
                      <a:pt x="1056" y="699"/>
                      <a:pt x="1056" y="699"/>
                      <a:pt x="1056" y="699"/>
                    </a:cubicBezTo>
                    <a:cubicBezTo>
                      <a:pt x="1056" y="699"/>
                      <a:pt x="1056" y="699"/>
                      <a:pt x="1056" y="699"/>
                    </a:cubicBezTo>
                    <a:cubicBezTo>
                      <a:pt x="1056" y="698"/>
                      <a:pt x="1056" y="698"/>
                      <a:pt x="1056" y="698"/>
                    </a:cubicBezTo>
                    <a:cubicBezTo>
                      <a:pt x="1056" y="698"/>
                      <a:pt x="1056" y="698"/>
                      <a:pt x="1056" y="698"/>
                    </a:cubicBezTo>
                    <a:cubicBezTo>
                      <a:pt x="1056" y="696"/>
                      <a:pt x="1056" y="696"/>
                      <a:pt x="1056" y="696"/>
                    </a:cubicBezTo>
                    <a:cubicBezTo>
                      <a:pt x="1055" y="696"/>
                      <a:pt x="1055" y="696"/>
                      <a:pt x="1055" y="696"/>
                    </a:cubicBezTo>
                    <a:cubicBezTo>
                      <a:pt x="1055" y="696"/>
                      <a:pt x="1055" y="696"/>
                      <a:pt x="1055" y="696"/>
                    </a:cubicBezTo>
                    <a:cubicBezTo>
                      <a:pt x="1055" y="696"/>
                      <a:pt x="1055" y="696"/>
                      <a:pt x="1055" y="696"/>
                    </a:cubicBezTo>
                    <a:cubicBezTo>
                      <a:pt x="1055" y="694"/>
                      <a:pt x="1055" y="693"/>
                      <a:pt x="1055" y="692"/>
                    </a:cubicBezTo>
                    <a:cubicBezTo>
                      <a:pt x="1055" y="691"/>
                      <a:pt x="1055" y="691"/>
                      <a:pt x="1055" y="691"/>
                    </a:cubicBezTo>
                    <a:cubicBezTo>
                      <a:pt x="1054" y="691"/>
                      <a:pt x="1054" y="690"/>
                      <a:pt x="1053" y="690"/>
                    </a:cubicBezTo>
                    <a:cubicBezTo>
                      <a:pt x="1053" y="689"/>
                      <a:pt x="1053" y="686"/>
                      <a:pt x="1053" y="684"/>
                    </a:cubicBezTo>
                    <a:cubicBezTo>
                      <a:pt x="1054" y="684"/>
                      <a:pt x="1055" y="683"/>
                      <a:pt x="1056" y="683"/>
                    </a:cubicBezTo>
                    <a:cubicBezTo>
                      <a:pt x="1056" y="682"/>
                      <a:pt x="1056" y="682"/>
                      <a:pt x="1056" y="682"/>
                    </a:cubicBezTo>
                    <a:cubicBezTo>
                      <a:pt x="1056" y="682"/>
                      <a:pt x="1057" y="682"/>
                      <a:pt x="1057" y="682"/>
                    </a:cubicBezTo>
                    <a:cubicBezTo>
                      <a:pt x="1057" y="681"/>
                      <a:pt x="1057" y="681"/>
                      <a:pt x="1057" y="680"/>
                    </a:cubicBezTo>
                    <a:cubicBezTo>
                      <a:pt x="1057" y="680"/>
                      <a:pt x="1059" y="680"/>
                      <a:pt x="1059" y="680"/>
                    </a:cubicBezTo>
                    <a:cubicBezTo>
                      <a:pt x="1059" y="679"/>
                      <a:pt x="1059" y="679"/>
                      <a:pt x="1059" y="679"/>
                    </a:cubicBezTo>
                    <a:cubicBezTo>
                      <a:pt x="1060" y="679"/>
                      <a:pt x="1060" y="679"/>
                      <a:pt x="1060" y="678"/>
                    </a:cubicBezTo>
                    <a:cubicBezTo>
                      <a:pt x="1060" y="676"/>
                      <a:pt x="1060" y="676"/>
                      <a:pt x="1060" y="676"/>
                    </a:cubicBezTo>
                    <a:cubicBezTo>
                      <a:pt x="1060" y="676"/>
                      <a:pt x="1060" y="676"/>
                      <a:pt x="1060" y="676"/>
                    </a:cubicBezTo>
                    <a:cubicBezTo>
                      <a:pt x="1060" y="675"/>
                      <a:pt x="1060" y="675"/>
                      <a:pt x="1060" y="675"/>
                    </a:cubicBezTo>
                    <a:cubicBezTo>
                      <a:pt x="1060" y="675"/>
                      <a:pt x="1060" y="675"/>
                      <a:pt x="1060" y="675"/>
                    </a:cubicBezTo>
                    <a:cubicBezTo>
                      <a:pt x="1060" y="675"/>
                      <a:pt x="1060" y="675"/>
                      <a:pt x="1060" y="675"/>
                    </a:cubicBezTo>
                    <a:cubicBezTo>
                      <a:pt x="1063" y="675"/>
                      <a:pt x="1063" y="675"/>
                      <a:pt x="1063" y="675"/>
                    </a:cubicBezTo>
                    <a:cubicBezTo>
                      <a:pt x="1063" y="675"/>
                      <a:pt x="1063" y="675"/>
                      <a:pt x="1063" y="675"/>
                    </a:cubicBezTo>
                    <a:cubicBezTo>
                      <a:pt x="1063" y="675"/>
                      <a:pt x="1063" y="675"/>
                      <a:pt x="1063" y="675"/>
                    </a:cubicBezTo>
                    <a:cubicBezTo>
                      <a:pt x="1063" y="675"/>
                      <a:pt x="1063" y="675"/>
                      <a:pt x="1064" y="675"/>
                    </a:cubicBezTo>
                    <a:cubicBezTo>
                      <a:pt x="1064" y="675"/>
                      <a:pt x="1064" y="675"/>
                      <a:pt x="1064" y="674"/>
                    </a:cubicBezTo>
                    <a:cubicBezTo>
                      <a:pt x="1067" y="674"/>
                      <a:pt x="1067" y="674"/>
                      <a:pt x="1067" y="674"/>
                    </a:cubicBezTo>
                    <a:cubicBezTo>
                      <a:pt x="1067" y="674"/>
                      <a:pt x="1067" y="674"/>
                      <a:pt x="1067" y="674"/>
                    </a:cubicBezTo>
                    <a:cubicBezTo>
                      <a:pt x="1068" y="673"/>
                      <a:pt x="1069" y="673"/>
                      <a:pt x="1069" y="672"/>
                    </a:cubicBezTo>
                    <a:cubicBezTo>
                      <a:pt x="1070" y="672"/>
                      <a:pt x="1070" y="672"/>
                      <a:pt x="1070" y="672"/>
                    </a:cubicBezTo>
                    <a:cubicBezTo>
                      <a:pt x="1071" y="671"/>
                      <a:pt x="1072" y="671"/>
                      <a:pt x="1072" y="671"/>
                    </a:cubicBezTo>
                    <a:cubicBezTo>
                      <a:pt x="1072" y="671"/>
                      <a:pt x="1072" y="671"/>
                      <a:pt x="1072" y="671"/>
                    </a:cubicBezTo>
                    <a:cubicBezTo>
                      <a:pt x="1073" y="671"/>
                      <a:pt x="1073" y="671"/>
                      <a:pt x="1073" y="671"/>
                    </a:cubicBezTo>
                    <a:cubicBezTo>
                      <a:pt x="1073" y="670"/>
                      <a:pt x="1073" y="670"/>
                      <a:pt x="1073" y="670"/>
                    </a:cubicBezTo>
                    <a:cubicBezTo>
                      <a:pt x="1074" y="670"/>
                      <a:pt x="1074" y="670"/>
                      <a:pt x="1074" y="670"/>
                    </a:cubicBezTo>
                    <a:cubicBezTo>
                      <a:pt x="1074" y="670"/>
                      <a:pt x="1074" y="670"/>
                      <a:pt x="1074" y="670"/>
                    </a:cubicBezTo>
                    <a:cubicBezTo>
                      <a:pt x="1075" y="670"/>
                      <a:pt x="1075" y="669"/>
                      <a:pt x="1076" y="669"/>
                    </a:cubicBezTo>
                    <a:cubicBezTo>
                      <a:pt x="1076" y="668"/>
                      <a:pt x="1076" y="668"/>
                      <a:pt x="1076" y="668"/>
                    </a:cubicBezTo>
                    <a:cubicBezTo>
                      <a:pt x="1078" y="668"/>
                      <a:pt x="1078" y="668"/>
                      <a:pt x="1078" y="668"/>
                    </a:cubicBezTo>
                    <a:cubicBezTo>
                      <a:pt x="1078" y="667"/>
                      <a:pt x="1078" y="667"/>
                      <a:pt x="1078" y="667"/>
                    </a:cubicBezTo>
                    <a:cubicBezTo>
                      <a:pt x="1079" y="667"/>
                      <a:pt x="1079" y="667"/>
                      <a:pt x="1079" y="667"/>
                    </a:cubicBezTo>
                    <a:cubicBezTo>
                      <a:pt x="1079" y="666"/>
                      <a:pt x="1079" y="665"/>
                      <a:pt x="1079" y="665"/>
                    </a:cubicBezTo>
                    <a:cubicBezTo>
                      <a:pt x="1079" y="665"/>
                      <a:pt x="1080" y="664"/>
                      <a:pt x="1080" y="664"/>
                    </a:cubicBezTo>
                    <a:cubicBezTo>
                      <a:pt x="1080" y="664"/>
                      <a:pt x="1081" y="662"/>
                      <a:pt x="1082" y="662"/>
                    </a:cubicBezTo>
                    <a:cubicBezTo>
                      <a:pt x="1081" y="662"/>
                      <a:pt x="1081" y="661"/>
                      <a:pt x="1081" y="661"/>
                    </a:cubicBezTo>
                    <a:cubicBezTo>
                      <a:pt x="1082" y="661"/>
                      <a:pt x="1082" y="661"/>
                      <a:pt x="1082" y="661"/>
                    </a:cubicBezTo>
                    <a:cubicBezTo>
                      <a:pt x="1082" y="660"/>
                      <a:pt x="1082" y="660"/>
                      <a:pt x="1083" y="659"/>
                    </a:cubicBezTo>
                    <a:cubicBezTo>
                      <a:pt x="1082" y="659"/>
                      <a:pt x="1082" y="659"/>
                      <a:pt x="1082" y="658"/>
                    </a:cubicBezTo>
                    <a:cubicBezTo>
                      <a:pt x="1081" y="658"/>
                      <a:pt x="1081" y="655"/>
                      <a:pt x="1082" y="654"/>
                    </a:cubicBezTo>
                    <a:cubicBezTo>
                      <a:pt x="1082" y="654"/>
                      <a:pt x="1082" y="654"/>
                      <a:pt x="1082" y="654"/>
                    </a:cubicBezTo>
                    <a:cubicBezTo>
                      <a:pt x="1082" y="653"/>
                      <a:pt x="1082" y="653"/>
                      <a:pt x="1082" y="653"/>
                    </a:cubicBezTo>
                    <a:cubicBezTo>
                      <a:pt x="1082" y="653"/>
                      <a:pt x="1082" y="653"/>
                      <a:pt x="1082" y="653"/>
                    </a:cubicBezTo>
                    <a:cubicBezTo>
                      <a:pt x="1082" y="650"/>
                      <a:pt x="1082" y="650"/>
                      <a:pt x="1082" y="650"/>
                    </a:cubicBezTo>
                    <a:cubicBezTo>
                      <a:pt x="1082" y="650"/>
                      <a:pt x="1083" y="650"/>
                      <a:pt x="1083" y="650"/>
                    </a:cubicBezTo>
                    <a:cubicBezTo>
                      <a:pt x="1083" y="650"/>
                      <a:pt x="1083" y="650"/>
                      <a:pt x="1083" y="650"/>
                    </a:cubicBezTo>
                    <a:cubicBezTo>
                      <a:pt x="1083" y="649"/>
                      <a:pt x="1083" y="649"/>
                      <a:pt x="1083" y="649"/>
                    </a:cubicBezTo>
                    <a:cubicBezTo>
                      <a:pt x="1082" y="649"/>
                      <a:pt x="1082" y="649"/>
                      <a:pt x="1082" y="649"/>
                    </a:cubicBezTo>
                    <a:cubicBezTo>
                      <a:pt x="1082" y="648"/>
                      <a:pt x="1082" y="647"/>
                      <a:pt x="1082" y="645"/>
                    </a:cubicBezTo>
                    <a:cubicBezTo>
                      <a:pt x="1082" y="645"/>
                      <a:pt x="1082" y="645"/>
                      <a:pt x="1082" y="645"/>
                    </a:cubicBezTo>
                    <a:cubicBezTo>
                      <a:pt x="1082" y="644"/>
                      <a:pt x="1082" y="644"/>
                      <a:pt x="1082" y="644"/>
                    </a:cubicBezTo>
                    <a:cubicBezTo>
                      <a:pt x="1082" y="644"/>
                      <a:pt x="1082" y="644"/>
                      <a:pt x="1082" y="644"/>
                    </a:cubicBezTo>
                    <a:cubicBezTo>
                      <a:pt x="1082" y="640"/>
                      <a:pt x="1082" y="640"/>
                      <a:pt x="1082" y="640"/>
                    </a:cubicBezTo>
                    <a:cubicBezTo>
                      <a:pt x="1082" y="640"/>
                      <a:pt x="1082" y="640"/>
                      <a:pt x="1082" y="640"/>
                    </a:cubicBezTo>
                    <a:cubicBezTo>
                      <a:pt x="1082" y="640"/>
                      <a:pt x="1082" y="640"/>
                      <a:pt x="1082" y="639"/>
                    </a:cubicBezTo>
                    <a:cubicBezTo>
                      <a:pt x="1082" y="639"/>
                      <a:pt x="1082" y="639"/>
                      <a:pt x="1082" y="639"/>
                    </a:cubicBezTo>
                    <a:cubicBezTo>
                      <a:pt x="1081" y="638"/>
                      <a:pt x="1081" y="637"/>
                      <a:pt x="1081" y="636"/>
                    </a:cubicBezTo>
                    <a:cubicBezTo>
                      <a:pt x="1081" y="636"/>
                      <a:pt x="1081" y="636"/>
                      <a:pt x="1081" y="636"/>
                    </a:cubicBezTo>
                    <a:cubicBezTo>
                      <a:pt x="1081" y="636"/>
                      <a:pt x="1081" y="635"/>
                      <a:pt x="1081" y="635"/>
                    </a:cubicBezTo>
                    <a:cubicBezTo>
                      <a:pt x="1082" y="635"/>
                      <a:pt x="1082" y="635"/>
                      <a:pt x="1082" y="635"/>
                    </a:cubicBezTo>
                    <a:cubicBezTo>
                      <a:pt x="1082" y="632"/>
                      <a:pt x="1082" y="632"/>
                      <a:pt x="1082" y="632"/>
                    </a:cubicBezTo>
                    <a:cubicBezTo>
                      <a:pt x="1081" y="632"/>
                      <a:pt x="1081" y="632"/>
                      <a:pt x="1081" y="632"/>
                    </a:cubicBezTo>
                    <a:cubicBezTo>
                      <a:pt x="1081" y="631"/>
                      <a:pt x="1079" y="629"/>
                      <a:pt x="1078" y="629"/>
                    </a:cubicBezTo>
                    <a:cubicBezTo>
                      <a:pt x="1078" y="629"/>
                      <a:pt x="1078" y="628"/>
                      <a:pt x="1078" y="627"/>
                    </a:cubicBezTo>
                    <a:cubicBezTo>
                      <a:pt x="1077" y="627"/>
                      <a:pt x="1077" y="627"/>
                      <a:pt x="1077" y="627"/>
                    </a:cubicBezTo>
                    <a:cubicBezTo>
                      <a:pt x="1077" y="624"/>
                      <a:pt x="1077" y="624"/>
                      <a:pt x="1077" y="624"/>
                    </a:cubicBezTo>
                    <a:cubicBezTo>
                      <a:pt x="1077" y="624"/>
                      <a:pt x="1077" y="624"/>
                      <a:pt x="1077" y="624"/>
                    </a:cubicBezTo>
                    <a:cubicBezTo>
                      <a:pt x="1077" y="622"/>
                      <a:pt x="1077" y="622"/>
                      <a:pt x="1077" y="622"/>
                    </a:cubicBezTo>
                    <a:cubicBezTo>
                      <a:pt x="1076" y="622"/>
                      <a:pt x="1076" y="622"/>
                      <a:pt x="1076" y="622"/>
                    </a:cubicBezTo>
                    <a:cubicBezTo>
                      <a:pt x="1076" y="620"/>
                      <a:pt x="1077" y="616"/>
                      <a:pt x="1078" y="615"/>
                    </a:cubicBezTo>
                    <a:cubicBezTo>
                      <a:pt x="1078" y="614"/>
                      <a:pt x="1078" y="614"/>
                      <a:pt x="1077" y="613"/>
                    </a:cubicBezTo>
                    <a:cubicBezTo>
                      <a:pt x="1077" y="613"/>
                      <a:pt x="1077" y="613"/>
                      <a:pt x="1077" y="613"/>
                    </a:cubicBezTo>
                    <a:cubicBezTo>
                      <a:pt x="1076" y="613"/>
                      <a:pt x="1077" y="613"/>
                      <a:pt x="1076" y="612"/>
                    </a:cubicBezTo>
                    <a:cubicBezTo>
                      <a:pt x="1075" y="611"/>
                      <a:pt x="1075" y="611"/>
                      <a:pt x="1075" y="611"/>
                    </a:cubicBezTo>
                    <a:cubicBezTo>
                      <a:pt x="1074" y="611"/>
                      <a:pt x="1074" y="611"/>
                      <a:pt x="1074" y="611"/>
                    </a:cubicBezTo>
                    <a:cubicBezTo>
                      <a:pt x="1074" y="610"/>
                      <a:pt x="1074" y="609"/>
                      <a:pt x="1074" y="608"/>
                    </a:cubicBezTo>
                    <a:cubicBezTo>
                      <a:pt x="1073" y="608"/>
                      <a:pt x="1073" y="608"/>
                      <a:pt x="1073" y="608"/>
                    </a:cubicBezTo>
                    <a:cubicBezTo>
                      <a:pt x="1073" y="607"/>
                      <a:pt x="1074" y="607"/>
                      <a:pt x="1074" y="607"/>
                    </a:cubicBezTo>
                    <a:cubicBezTo>
                      <a:pt x="1074" y="606"/>
                      <a:pt x="1074" y="606"/>
                      <a:pt x="1074" y="606"/>
                    </a:cubicBezTo>
                    <a:cubicBezTo>
                      <a:pt x="1075" y="606"/>
                      <a:pt x="1075" y="606"/>
                      <a:pt x="1075" y="606"/>
                    </a:cubicBezTo>
                    <a:cubicBezTo>
                      <a:pt x="1075" y="605"/>
                      <a:pt x="1075" y="605"/>
                      <a:pt x="1075" y="605"/>
                    </a:cubicBezTo>
                    <a:cubicBezTo>
                      <a:pt x="1075" y="605"/>
                      <a:pt x="1075" y="605"/>
                      <a:pt x="1075" y="605"/>
                    </a:cubicBezTo>
                    <a:cubicBezTo>
                      <a:pt x="1075" y="604"/>
                      <a:pt x="1075" y="604"/>
                      <a:pt x="1075" y="603"/>
                    </a:cubicBezTo>
                    <a:cubicBezTo>
                      <a:pt x="1076" y="603"/>
                      <a:pt x="1076" y="603"/>
                      <a:pt x="1076" y="603"/>
                    </a:cubicBezTo>
                    <a:cubicBezTo>
                      <a:pt x="1076" y="603"/>
                      <a:pt x="1075" y="602"/>
                      <a:pt x="1075" y="602"/>
                    </a:cubicBezTo>
                    <a:cubicBezTo>
                      <a:pt x="1076" y="602"/>
                      <a:pt x="1076" y="602"/>
                      <a:pt x="1076" y="602"/>
                    </a:cubicBezTo>
                    <a:cubicBezTo>
                      <a:pt x="1076" y="601"/>
                      <a:pt x="1077" y="600"/>
                      <a:pt x="1077" y="599"/>
                    </a:cubicBezTo>
                    <a:cubicBezTo>
                      <a:pt x="1077" y="599"/>
                      <a:pt x="1077" y="599"/>
                      <a:pt x="1078" y="599"/>
                    </a:cubicBezTo>
                    <a:cubicBezTo>
                      <a:pt x="1078" y="598"/>
                      <a:pt x="1078" y="598"/>
                      <a:pt x="1078" y="598"/>
                    </a:cubicBezTo>
                    <a:cubicBezTo>
                      <a:pt x="1078" y="598"/>
                      <a:pt x="1078" y="598"/>
                      <a:pt x="1078" y="598"/>
                    </a:cubicBezTo>
                    <a:cubicBezTo>
                      <a:pt x="1078" y="597"/>
                      <a:pt x="1077" y="597"/>
                      <a:pt x="1077" y="596"/>
                    </a:cubicBezTo>
                    <a:cubicBezTo>
                      <a:pt x="1077" y="596"/>
                      <a:pt x="1078" y="596"/>
                      <a:pt x="1078" y="595"/>
                    </a:cubicBezTo>
                    <a:cubicBezTo>
                      <a:pt x="1078" y="594"/>
                      <a:pt x="1078" y="594"/>
                      <a:pt x="1078" y="594"/>
                    </a:cubicBezTo>
                    <a:cubicBezTo>
                      <a:pt x="1079" y="594"/>
                      <a:pt x="1079" y="594"/>
                      <a:pt x="1079" y="594"/>
                    </a:cubicBezTo>
                    <a:cubicBezTo>
                      <a:pt x="1079" y="592"/>
                      <a:pt x="1080" y="590"/>
                      <a:pt x="1082" y="590"/>
                    </a:cubicBezTo>
                    <a:cubicBezTo>
                      <a:pt x="1083" y="590"/>
                      <a:pt x="1083" y="590"/>
                      <a:pt x="1083" y="590"/>
                    </a:cubicBezTo>
                    <a:cubicBezTo>
                      <a:pt x="1083" y="589"/>
                      <a:pt x="1083" y="588"/>
                      <a:pt x="1084" y="588"/>
                    </a:cubicBezTo>
                    <a:cubicBezTo>
                      <a:pt x="1084" y="588"/>
                      <a:pt x="1084" y="587"/>
                      <a:pt x="1085" y="587"/>
                    </a:cubicBezTo>
                    <a:cubicBezTo>
                      <a:pt x="1085" y="586"/>
                      <a:pt x="1085" y="586"/>
                      <a:pt x="1085" y="586"/>
                    </a:cubicBezTo>
                    <a:cubicBezTo>
                      <a:pt x="1085" y="586"/>
                      <a:pt x="1085" y="586"/>
                      <a:pt x="1085" y="586"/>
                    </a:cubicBezTo>
                    <a:cubicBezTo>
                      <a:pt x="1085" y="586"/>
                      <a:pt x="1085" y="586"/>
                      <a:pt x="1085" y="586"/>
                    </a:cubicBezTo>
                    <a:cubicBezTo>
                      <a:pt x="1086" y="586"/>
                      <a:pt x="1086" y="586"/>
                      <a:pt x="1087" y="585"/>
                    </a:cubicBezTo>
                    <a:cubicBezTo>
                      <a:pt x="1087" y="585"/>
                      <a:pt x="1088" y="584"/>
                      <a:pt x="1088" y="583"/>
                    </a:cubicBezTo>
                    <a:cubicBezTo>
                      <a:pt x="1088" y="583"/>
                      <a:pt x="1088" y="583"/>
                      <a:pt x="1088" y="583"/>
                    </a:cubicBezTo>
                    <a:cubicBezTo>
                      <a:pt x="1088" y="582"/>
                      <a:pt x="1088" y="582"/>
                      <a:pt x="1088" y="582"/>
                    </a:cubicBezTo>
                    <a:cubicBezTo>
                      <a:pt x="1089" y="581"/>
                      <a:pt x="1089" y="581"/>
                      <a:pt x="1090" y="580"/>
                    </a:cubicBezTo>
                    <a:cubicBezTo>
                      <a:pt x="1090" y="580"/>
                      <a:pt x="1090" y="579"/>
                      <a:pt x="1090" y="579"/>
                    </a:cubicBezTo>
                    <a:cubicBezTo>
                      <a:pt x="1090" y="579"/>
                      <a:pt x="1090" y="578"/>
                      <a:pt x="1091" y="578"/>
                    </a:cubicBezTo>
                    <a:cubicBezTo>
                      <a:pt x="1091" y="578"/>
                      <a:pt x="1091" y="578"/>
                      <a:pt x="1091" y="578"/>
                    </a:cubicBezTo>
                    <a:cubicBezTo>
                      <a:pt x="1091" y="577"/>
                      <a:pt x="1091" y="577"/>
                      <a:pt x="1091" y="577"/>
                    </a:cubicBezTo>
                    <a:cubicBezTo>
                      <a:pt x="1092" y="577"/>
                      <a:pt x="1091" y="576"/>
                      <a:pt x="1091" y="576"/>
                    </a:cubicBezTo>
                    <a:cubicBezTo>
                      <a:pt x="1092" y="575"/>
                      <a:pt x="1093" y="575"/>
                      <a:pt x="1093" y="574"/>
                    </a:cubicBezTo>
                    <a:cubicBezTo>
                      <a:pt x="1093" y="573"/>
                      <a:pt x="1093" y="573"/>
                      <a:pt x="1093" y="573"/>
                    </a:cubicBezTo>
                    <a:cubicBezTo>
                      <a:pt x="1094" y="573"/>
                      <a:pt x="1094" y="573"/>
                      <a:pt x="1094" y="573"/>
                    </a:cubicBezTo>
                    <a:cubicBezTo>
                      <a:pt x="1094" y="573"/>
                      <a:pt x="1094" y="573"/>
                      <a:pt x="1094" y="573"/>
                    </a:cubicBezTo>
                    <a:cubicBezTo>
                      <a:pt x="1095" y="573"/>
                      <a:pt x="1095" y="573"/>
                      <a:pt x="1095" y="573"/>
                    </a:cubicBezTo>
                    <a:cubicBezTo>
                      <a:pt x="1095" y="572"/>
                      <a:pt x="1096" y="571"/>
                      <a:pt x="1096" y="570"/>
                    </a:cubicBezTo>
                    <a:cubicBezTo>
                      <a:pt x="1097" y="570"/>
                      <a:pt x="1097" y="570"/>
                      <a:pt x="1098" y="569"/>
                    </a:cubicBezTo>
                    <a:cubicBezTo>
                      <a:pt x="1098" y="569"/>
                      <a:pt x="1098" y="569"/>
                      <a:pt x="1098" y="569"/>
                    </a:cubicBezTo>
                    <a:cubicBezTo>
                      <a:pt x="1098" y="569"/>
                      <a:pt x="1098" y="569"/>
                      <a:pt x="1098" y="568"/>
                    </a:cubicBezTo>
                    <a:cubicBezTo>
                      <a:pt x="1099" y="568"/>
                      <a:pt x="1099" y="568"/>
                      <a:pt x="1099" y="568"/>
                    </a:cubicBezTo>
                    <a:cubicBezTo>
                      <a:pt x="1099" y="567"/>
                      <a:pt x="1099" y="567"/>
                      <a:pt x="1099" y="567"/>
                    </a:cubicBezTo>
                    <a:cubicBezTo>
                      <a:pt x="1100" y="567"/>
                      <a:pt x="1100" y="567"/>
                      <a:pt x="1100" y="567"/>
                    </a:cubicBezTo>
                    <a:cubicBezTo>
                      <a:pt x="1100" y="567"/>
                      <a:pt x="1100" y="567"/>
                      <a:pt x="1100" y="566"/>
                    </a:cubicBezTo>
                    <a:cubicBezTo>
                      <a:pt x="1101" y="566"/>
                      <a:pt x="1101" y="566"/>
                      <a:pt x="1101" y="566"/>
                    </a:cubicBezTo>
                    <a:cubicBezTo>
                      <a:pt x="1101" y="566"/>
                      <a:pt x="1101" y="566"/>
                      <a:pt x="1102" y="565"/>
                    </a:cubicBezTo>
                    <a:cubicBezTo>
                      <a:pt x="1102" y="565"/>
                      <a:pt x="1102" y="565"/>
                      <a:pt x="1102" y="565"/>
                    </a:cubicBezTo>
                    <a:cubicBezTo>
                      <a:pt x="1102" y="565"/>
                      <a:pt x="1103" y="565"/>
                      <a:pt x="1103" y="564"/>
                    </a:cubicBezTo>
                    <a:cubicBezTo>
                      <a:pt x="1104" y="564"/>
                      <a:pt x="1104" y="564"/>
                      <a:pt x="1105" y="564"/>
                    </a:cubicBezTo>
                    <a:cubicBezTo>
                      <a:pt x="1105" y="564"/>
                      <a:pt x="1105" y="564"/>
                      <a:pt x="1105" y="564"/>
                    </a:cubicBezTo>
                    <a:cubicBezTo>
                      <a:pt x="1105" y="564"/>
                      <a:pt x="1105" y="564"/>
                      <a:pt x="1106" y="563"/>
                    </a:cubicBezTo>
                    <a:cubicBezTo>
                      <a:pt x="1106" y="563"/>
                      <a:pt x="1106" y="563"/>
                      <a:pt x="1106" y="563"/>
                    </a:cubicBezTo>
                    <a:cubicBezTo>
                      <a:pt x="1107" y="561"/>
                      <a:pt x="1109" y="560"/>
                      <a:pt x="1111" y="558"/>
                    </a:cubicBezTo>
                    <a:cubicBezTo>
                      <a:pt x="1111" y="557"/>
                      <a:pt x="1111" y="557"/>
                      <a:pt x="1111" y="557"/>
                    </a:cubicBezTo>
                    <a:cubicBezTo>
                      <a:pt x="1111" y="557"/>
                      <a:pt x="1112" y="557"/>
                      <a:pt x="1112" y="557"/>
                    </a:cubicBezTo>
                    <a:cubicBezTo>
                      <a:pt x="1112" y="557"/>
                      <a:pt x="1112" y="557"/>
                      <a:pt x="1112" y="557"/>
                    </a:cubicBezTo>
                    <a:cubicBezTo>
                      <a:pt x="1113" y="556"/>
                      <a:pt x="1113" y="556"/>
                      <a:pt x="1114" y="555"/>
                    </a:cubicBezTo>
                    <a:cubicBezTo>
                      <a:pt x="1114" y="553"/>
                      <a:pt x="1114" y="553"/>
                      <a:pt x="1114" y="553"/>
                    </a:cubicBezTo>
                    <a:cubicBezTo>
                      <a:pt x="1114" y="553"/>
                      <a:pt x="1114" y="553"/>
                      <a:pt x="1115" y="552"/>
                    </a:cubicBezTo>
                    <a:cubicBezTo>
                      <a:pt x="1115" y="552"/>
                      <a:pt x="1116" y="552"/>
                      <a:pt x="1116" y="552"/>
                    </a:cubicBezTo>
                    <a:cubicBezTo>
                      <a:pt x="1116" y="551"/>
                      <a:pt x="1116" y="551"/>
                      <a:pt x="1116" y="551"/>
                    </a:cubicBezTo>
                    <a:cubicBezTo>
                      <a:pt x="1119" y="551"/>
                      <a:pt x="1117" y="551"/>
                      <a:pt x="1118" y="549"/>
                    </a:cubicBezTo>
                    <a:cubicBezTo>
                      <a:pt x="1118" y="549"/>
                      <a:pt x="1118" y="549"/>
                      <a:pt x="1118" y="549"/>
                    </a:cubicBezTo>
                    <a:cubicBezTo>
                      <a:pt x="1118" y="548"/>
                      <a:pt x="1118" y="548"/>
                      <a:pt x="1118" y="548"/>
                    </a:cubicBezTo>
                    <a:cubicBezTo>
                      <a:pt x="1119" y="548"/>
                      <a:pt x="1119" y="548"/>
                      <a:pt x="1119" y="548"/>
                    </a:cubicBezTo>
                    <a:cubicBezTo>
                      <a:pt x="1119" y="548"/>
                      <a:pt x="1119" y="548"/>
                      <a:pt x="1119" y="548"/>
                    </a:cubicBezTo>
                    <a:cubicBezTo>
                      <a:pt x="1119" y="547"/>
                      <a:pt x="1119" y="547"/>
                      <a:pt x="1119" y="547"/>
                    </a:cubicBezTo>
                    <a:cubicBezTo>
                      <a:pt x="1119" y="546"/>
                      <a:pt x="1119" y="546"/>
                      <a:pt x="1119" y="546"/>
                    </a:cubicBezTo>
                    <a:cubicBezTo>
                      <a:pt x="1120" y="546"/>
                      <a:pt x="1120" y="546"/>
                      <a:pt x="1120" y="546"/>
                    </a:cubicBezTo>
                    <a:cubicBezTo>
                      <a:pt x="1121" y="545"/>
                      <a:pt x="1120" y="543"/>
                      <a:pt x="1121" y="542"/>
                    </a:cubicBezTo>
                    <a:cubicBezTo>
                      <a:pt x="1121" y="542"/>
                      <a:pt x="1122" y="542"/>
                      <a:pt x="1122" y="541"/>
                    </a:cubicBezTo>
                    <a:cubicBezTo>
                      <a:pt x="1122" y="540"/>
                      <a:pt x="1123" y="540"/>
                      <a:pt x="1123" y="539"/>
                    </a:cubicBezTo>
                    <a:cubicBezTo>
                      <a:pt x="1123" y="539"/>
                      <a:pt x="1123" y="539"/>
                      <a:pt x="1123" y="539"/>
                    </a:cubicBezTo>
                    <a:cubicBezTo>
                      <a:pt x="1123" y="538"/>
                      <a:pt x="1123" y="537"/>
                      <a:pt x="1123" y="536"/>
                    </a:cubicBezTo>
                    <a:cubicBezTo>
                      <a:pt x="1124" y="536"/>
                      <a:pt x="1124" y="536"/>
                      <a:pt x="1124" y="536"/>
                    </a:cubicBezTo>
                    <a:cubicBezTo>
                      <a:pt x="1124" y="535"/>
                      <a:pt x="1124" y="535"/>
                      <a:pt x="1124" y="535"/>
                    </a:cubicBezTo>
                    <a:cubicBezTo>
                      <a:pt x="1124" y="535"/>
                      <a:pt x="1124" y="535"/>
                      <a:pt x="1124" y="535"/>
                    </a:cubicBezTo>
                    <a:cubicBezTo>
                      <a:pt x="1125" y="532"/>
                      <a:pt x="1125" y="532"/>
                      <a:pt x="1125" y="532"/>
                    </a:cubicBezTo>
                    <a:cubicBezTo>
                      <a:pt x="1125" y="532"/>
                      <a:pt x="1125" y="532"/>
                      <a:pt x="1126" y="531"/>
                    </a:cubicBezTo>
                    <a:cubicBezTo>
                      <a:pt x="1126" y="531"/>
                      <a:pt x="1126" y="530"/>
                      <a:pt x="1126" y="530"/>
                    </a:cubicBezTo>
                    <a:cubicBezTo>
                      <a:pt x="1127" y="529"/>
                      <a:pt x="1127" y="529"/>
                      <a:pt x="1127" y="529"/>
                    </a:cubicBezTo>
                    <a:cubicBezTo>
                      <a:pt x="1127" y="528"/>
                      <a:pt x="1127" y="528"/>
                      <a:pt x="1127" y="528"/>
                    </a:cubicBezTo>
                    <a:cubicBezTo>
                      <a:pt x="1128" y="527"/>
                      <a:pt x="1128" y="527"/>
                      <a:pt x="1129" y="527"/>
                    </a:cubicBezTo>
                    <a:cubicBezTo>
                      <a:pt x="1129" y="526"/>
                      <a:pt x="1129" y="525"/>
                      <a:pt x="1129" y="523"/>
                    </a:cubicBezTo>
                    <a:cubicBezTo>
                      <a:pt x="1129" y="523"/>
                      <a:pt x="1130" y="523"/>
                      <a:pt x="1130" y="523"/>
                    </a:cubicBezTo>
                    <a:cubicBezTo>
                      <a:pt x="1130" y="522"/>
                      <a:pt x="1130" y="521"/>
                      <a:pt x="1130" y="520"/>
                    </a:cubicBezTo>
                    <a:cubicBezTo>
                      <a:pt x="1131" y="520"/>
                      <a:pt x="1131" y="520"/>
                      <a:pt x="1131" y="520"/>
                    </a:cubicBezTo>
                    <a:cubicBezTo>
                      <a:pt x="1131" y="518"/>
                      <a:pt x="1131" y="518"/>
                      <a:pt x="1131" y="518"/>
                    </a:cubicBezTo>
                    <a:cubicBezTo>
                      <a:pt x="1131" y="518"/>
                      <a:pt x="1131" y="518"/>
                      <a:pt x="1131" y="518"/>
                    </a:cubicBezTo>
                    <a:cubicBezTo>
                      <a:pt x="1131" y="518"/>
                      <a:pt x="1131" y="518"/>
                      <a:pt x="1131" y="518"/>
                    </a:cubicBezTo>
                    <a:cubicBezTo>
                      <a:pt x="1131" y="518"/>
                      <a:pt x="1131" y="518"/>
                      <a:pt x="1131" y="518"/>
                    </a:cubicBezTo>
                    <a:cubicBezTo>
                      <a:pt x="1131" y="516"/>
                      <a:pt x="1131" y="516"/>
                      <a:pt x="1131" y="516"/>
                    </a:cubicBezTo>
                    <a:cubicBezTo>
                      <a:pt x="1132" y="516"/>
                      <a:pt x="1132" y="516"/>
                      <a:pt x="1132" y="516"/>
                    </a:cubicBezTo>
                    <a:cubicBezTo>
                      <a:pt x="1132" y="511"/>
                      <a:pt x="1132" y="511"/>
                      <a:pt x="1132" y="511"/>
                    </a:cubicBezTo>
                    <a:cubicBezTo>
                      <a:pt x="1132" y="511"/>
                      <a:pt x="1132" y="511"/>
                      <a:pt x="1132" y="511"/>
                    </a:cubicBezTo>
                    <a:cubicBezTo>
                      <a:pt x="1132" y="510"/>
                      <a:pt x="1132" y="510"/>
                      <a:pt x="1132" y="509"/>
                    </a:cubicBezTo>
                    <a:cubicBezTo>
                      <a:pt x="1132" y="509"/>
                      <a:pt x="1132" y="509"/>
                      <a:pt x="1131" y="509"/>
                    </a:cubicBezTo>
                    <a:cubicBezTo>
                      <a:pt x="1130" y="509"/>
                      <a:pt x="1130" y="509"/>
                      <a:pt x="1130" y="509"/>
                    </a:cubicBezTo>
                    <a:cubicBezTo>
                      <a:pt x="1130" y="510"/>
                      <a:pt x="1130" y="510"/>
                      <a:pt x="1130" y="510"/>
                    </a:cubicBezTo>
                    <a:cubicBezTo>
                      <a:pt x="1128" y="510"/>
                      <a:pt x="1128" y="510"/>
                      <a:pt x="1128" y="510"/>
                    </a:cubicBezTo>
                    <a:cubicBezTo>
                      <a:pt x="1128" y="510"/>
                      <a:pt x="1128" y="510"/>
                      <a:pt x="1128" y="510"/>
                    </a:cubicBezTo>
                    <a:cubicBezTo>
                      <a:pt x="1128" y="510"/>
                      <a:pt x="1128" y="510"/>
                      <a:pt x="1128" y="510"/>
                    </a:cubicBezTo>
                    <a:cubicBezTo>
                      <a:pt x="1128" y="510"/>
                      <a:pt x="1128" y="510"/>
                      <a:pt x="1128" y="510"/>
                    </a:cubicBezTo>
                    <a:cubicBezTo>
                      <a:pt x="1127" y="511"/>
                      <a:pt x="1127" y="511"/>
                      <a:pt x="1126" y="511"/>
                    </a:cubicBezTo>
                    <a:cubicBezTo>
                      <a:pt x="1126" y="511"/>
                      <a:pt x="1126" y="511"/>
                      <a:pt x="1126" y="511"/>
                    </a:cubicBezTo>
                    <a:cubicBezTo>
                      <a:pt x="1125" y="511"/>
                      <a:pt x="1125" y="511"/>
                      <a:pt x="1125" y="511"/>
                    </a:cubicBezTo>
                    <a:cubicBezTo>
                      <a:pt x="1125" y="511"/>
                      <a:pt x="1125" y="511"/>
                      <a:pt x="1125" y="511"/>
                    </a:cubicBezTo>
                    <a:cubicBezTo>
                      <a:pt x="1123" y="512"/>
                      <a:pt x="1122" y="511"/>
                      <a:pt x="1120" y="511"/>
                    </a:cubicBezTo>
                    <a:cubicBezTo>
                      <a:pt x="1120" y="512"/>
                      <a:pt x="1120" y="512"/>
                      <a:pt x="1120" y="512"/>
                    </a:cubicBezTo>
                    <a:cubicBezTo>
                      <a:pt x="1119" y="512"/>
                      <a:pt x="1119" y="512"/>
                      <a:pt x="1119" y="512"/>
                    </a:cubicBezTo>
                    <a:cubicBezTo>
                      <a:pt x="1119" y="512"/>
                      <a:pt x="1119" y="512"/>
                      <a:pt x="1119" y="512"/>
                    </a:cubicBezTo>
                    <a:cubicBezTo>
                      <a:pt x="1116" y="512"/>
                      <a:pt x="1116" y="512"/>
                      <a:pt x="1116" y="512"/>
                    </a:cubicBezTo>
                    <a:cubicBezTo>
                      <a:pt x="1116" y="513"/>
                      <a:pt x="1116" y="513"/>
                      <a:pt x="1116" y="513"/>
                    </a:cubicBezTo>
                    <a:cubicBezTo>
                      <a:pt x="1116" y="513"/>
                      <a:pt x="1115" y="513"/>
                      <a:pt x="1115" y="513"/>
                    </a:cubicBezTo>
                    <a:cubicBezTo>
                      <a:pt x="1114" y="514"/>
                      <a:pt x="1114" y="514"/>
                      <a:pt x="1114" y="514"/>
                    </a:cubicBezTo>
                    <a:cubicBezTo>
                      <a:pt x="1113" y="514"/>
                      <a:pt x="1113" y="514"/>
                      <a:pt x="1113" y="514"/>
                    </a:cubicBezTo>
                    <a:cubicBezTo>
                      <a:pt x="1113" y="515"/>
                      <a:pt x="1113" y="515"/>
                      <a:pt x="1113" y="515"/>
                    </a:cubicBezTo>
                    <a:cubicBezTo>
                      <a:pt x="1112" y="515"/>
                      <a:pt x="1112" y="515"/>
                      <a:pt x="1112" y="515"/>
                    </a:cubicBezTo>
                    <a:cubicBezTo>
                      <a:pt x="1112" y="515"/>
                      <a:pt x="1112" y="515"/>
                      <a:pt x="1112" y="515"/>
                    </a:cubicBezTo>
                    <a:cubicBezTo>
                      <a:pt x="1111" y="515"/>
                      <a:pt x="1111" y="515"/>
                      <a:pt x="1111" y="515"/>
                    </a:cubicBezTo>
                    <a:cubicBezTo>
                      <a:pt x="1111" y="515"/>
                      <a:pt x="1111" y="515"/>
                      <a:pt x="1111" y="516"/>
                    </a:cubicBezTo>
                    <a:cubicBezTo>
                      <a:pt x="1109" y="516"/>
                      <a:pt x="1109" y="515"/>
                      <a:pt x="1108" y="515"/>
                    </a:cubicBezTo>
                    <a:cubicBezTo>
                      <a:pt x="1107" y="514"/>
                      <a:pt x="1102" y="515"/>
                      <a:pt x="1102" y="516"/>
                    </a:cubicBezTo>
                    <a:cubicBezTo>
                      <a:pt x="1100" y="516"/>
                      <a:pt x="1100" y="516"/>
                      <a:pt x="1100" y="516"/>
                    </a:cubicBezTo>
                    <a:cubicBezTo>
                      <a:pt x="1100" y="516"/>
                      <a:pt x="1100" y="515"/>
                      <a:pt x="1100" y="515"/>
                    </a:cubicBezTo>
                    <a:cubicBezTo>
                      <a:pt x="1099" y="515"/>
                      <a:pt x="1099" y="515"/>
                      <a:pt x="1099" y="515"/>
                    </a:cubicBezTo>
                    <a:cubicBezTo>
                      <a:pt x="1099" y="515"/>
                      <a:pt x="1099" y="515"/>
                      <a:pt x="1099" y="515"/>
                    </a:cubicBezTo>
                    <a:cubicBezTo>
                      <a:pt x="1098" y="515"/>
                      <a:pt x="1098" y="515"/>
                      <a:pt x="1098" y="515"/>
                    </a:cubicBezTo>
                    <a:cubicBezTo>
                      <a:pt x="1098" y="515"/>
                      <a:pt x="1098" y="515"/>
                      <a:pt x="1098" y="515"/>
                    </a:cubicBezTo>
                    <a:cubicBezTo>
                      <a:pt x="1098" y="514"/>
                      <a:pt x="1098" y="514"/>
                      <a:pt x="1097" y="514"/>
                    </a:cubicBezTo>
                    <a:cubicBezTo>
                      <a:pt x="1097" y="513"/>
                      <a:pt x="1097" y="513"/>
                      <a:pt x="1097" y="512"/>
                    </a:cubicBezTo>
                    <a:cubicBezTo>
                      <a:pt x="1096" y="512"/>
                      <a:pt x="1096" y="512"/>
                      <a:pt x="1096" y="512"/>
                    </a:cubicBezTo>
                    <a:cubicBezTo>
                      <a:pt x="1096" y="511"/>
                      <a:pt x="1096" y="511"/>
                      <a:pt x="1096" y="511"/>
                    </a:cubicBezTo>
                    <a:cubicBezTo>
                      <a:pt x="1095" y="510"/>
                      <a:pt x="1095" y="510"/>
                      <a:pt x="1094" y="509"/>
                    </a:cubicBezTo>
                    <a:cubicBezTo>
                      <a:pt x="1094" y="509"/>
                      <a:pt x="1094" y="509"/>
                      <a:pt x="1094" y="508"/>
                    </a:cubicBezTo>
                    <a:cubicBezTo>
                      <a:pt x="1094" y="508"/>
                      <a:pt x="1094" y="508"/>
                      <a:pt x="1094" y="508"/>
                    </a:cubicBezTo>
                    <a:cubicBezTo>
                      <a:pt x="1095" y="508"/>
                      <a:pt x="1095" y="508"/>
                      <a:pt x="1095" y="508"/>
                    </a:cubicBezTo>
                    <a:cubicBezTo>
                      <a:pt x="1095" y="508"/>
                      <a:pt x="1095" y="507"/>
                      <a:pt x="1096" y="507"/>
                    </a:cubicBezTo>
                    <a:cubicBezTo>
                      <a:pt x="1096" y="507"/>
                      <a:pt x="1096" y="507"/>
                      <a:pt x="1096" y="507"/>
                    </a:cubicBezTo>
                    <a:cubicBezTo>
                      <a:pt x="1095" y="506"/>
                      <a:pt x="1096" y="505"/>
                      <a:pt x="1096" y="505"/>
                    </a:cubicBezTo>
                    <a:cubicBezTo>
                      <a:pt x="1096" y="505"/>
                      <a:pt x="1096" y="505"/>
                      <a:pt x="1096" y="505"/>
                    </a:cubicBezTo>
                    <a:cubicBezTo>
                      <a:pt x="1096" y="504"/>
                      <a:pt x="1096" y="504"/>
                      <a:pt x="1096" y="504"/>
                    </a:cubicBezTo>
                    <a:cubicBezTo>
                      <a:pt x="1095" y="503"/>
                      <a:pt x="1095" y="503"/>
                      <a:pt x="1095" y="503"/>
                    </a:cubicBezTo>
                    <a:cubicBezTo>
                      <a:pt x="1095" y="503"/>
                      <a:pt x="1095" y="503"/>
                      <a:pt x="1095" y="503"/>
                    </a:cubicBezTo>
                    <a:cubicBezTo>
                      <a:pt x="1094" y="502"/>
                      <a:pt x="1092" y="500"/>
                      <a:pt x="1091" y="500"/>
                    </a:cubicBezTo>
                    <a:cubicBezTo>
                      <a:pt x="1091" y="499"/>
                      <a:pt x="1091" y="498"/>
                      <a:pt x="1091" y="498"/>
                    </a:cubicBezTo>
                    <a:cubicBezTo>
                      <a:pt x="1090" y="498"/>
                      <a:pt x="1090" y="498"/>
                      <a:pt x="1090" y="498"/>
                    </a:cubicBezTo>
                    <a:cubicBezTo>
                      <a:pt x="1090" y="496"/>
                      <a:pt x="1090" y="497"/>
                      <a:pt x="1089" y="497"/>
                    </a:cubicBezTo>
                    <a:cubicBezTo>
                      <a:pt x="1089" y="496"/>
                      <a:pt x="1088" y="496"/>
                      <a:pt x="1088" y="496"/>
                    </a:cubicBezTo>
                    <a:cubicBezTo>
                      <a:pt x="1088" y="495"/>
                      <a:pt x="1087" y="495"/>
                      <a:pt x="1087" y="495"/>
                    </a:cubicBezTo>
                    <a:cubicBezTo>
                      <a:pt x="1086" y="494"/>
                      <a:pt x="1086" y="493"/>
                      <a:pt x="1085" y="491"/>
                    </a:cubicBezTo>
                    <a:cubicBezTo>
                      <a:pt x="1084" y="491"/>
                      <a:pt x="1084" y="491"/>
                      <a:pt x="1083" y="491"/>
                    </a:cubicBezTo>
                    <a:cubicBezTo>
                      <a:pt x="1083" y="490"/>
                      <a:pt x="1083" y="490"/>
                      <a:pt x="1083" y="490"/>
                    </a:cubicBezTo>
                    <a:cubicBezTo>
                      <a:pt x="1082" y="490"/>
                      <a:pt x="1082" y="490"/>
                      <a:pt x="1082" y="490"/>
                    </a:cubicBezTo>
                    <a:cubicBezTo>
                      <a:pt x="1082" y="489"/>
                      <a:pt x="1082" y="489"/>
                      <a:pt x="1082" y="489"/>
                    </a:cubicBezTo>
                    <a:cubicBezTo>
                      <a:pt x="1079" y="489"/>
                      <a:pt x="1081" y="488"/>
                      <a:pt x="1080" y="487"/>
                    </a:cubicBezTo>
                    <a:cubicBezTo>
                      <a:pt x="1079" y="487"/>
                      <a:pt x="1080" y="486"/>
                      <a:pt x="1079" y="487"/>
                    </a:cubicBezTo>
                    <a:cubicBezTo>
                      <a:pt x="1079" y="487"/>
                      <a:pt x="1079" y="487"/>
                      <a:pt x="1079" y="487"/>
                    </a:cubicBezTo>
                    <a:cubicBezTo>
                      <a:pt x="1079" y="487"/>
                      <a:pt x="1079" y="487"/>
                      <a:pt x="1079" y="487"/>
                    </a:cubicBezTo>
                    <a:cubicBezTo>
                      <a:pt x="1078" y="487"/>
                      <a:pt x="1078" y="486"/>
                      <a:pt x="1077" y="486"/>
                    </a:cubicBezTo>
                    <a:cubicBezTo>
                      <a:pt x="1077" y="484"/>
                      <a:pt x="1077" y="483"/>
                      <a:pt x="1076" y="482"/>
                    </a:cubicBezTo>
                    <a:cubicBezTo>
                      <a:pt x="1076" y="479"/>
                      <a:pt x="1076" y="479"/>
                      <a:pt x="1076" y="479"/>
                    </a:cubicBezTo>
                    <a:cubicBezTo>
                      <a:pt x="1076" y="479"/>
                      <a:pt x="1076" y="479"/>
                      <a:pt x="1076" y="479"/>
                    </a:cubicBezTo>
                    <a:cubicBezTo>
                      <a:pt x="1076" y="478"/>
                      <a:pt x="1076" y="478"/>
                      <a:pt x="1076" y="477"/>
                    </a:cubicBezTo>
                    <a:cubicBezTo>
                      <a:pt x="1076" y="477"/>
                      <a:pt x="1076" y="477"/>
                      <a:pt x="1076" y="477"/>
                    </a:cubicBezTo>
                    <a:cubicBezTo>
                      <a:pt x="1076" y="476"/>
                      <a:pt x="1076" y="476"/>
                      <a:pt x="1076" y="476"/>
                    </a:cubicBezTo>
                    <a:cubicBezTo>
                      <a:pt x="1076" y="476"/>
                      <a:pt x="1076" y="476"/>
                      <a:pt x="1076" y="476"/>
                    </a:cubicBezTo>
                    <a:cubicBezTo>
                      <a:pt x="1076" y="475"/>
                      <a:pt x="1076" y="475"/>
                      <a:pt x="1076" y="475"/>
                    </a:cubicBezTo>
                    <a:cubicBezTo>
                      <a:pt x="1075" y="475"/>
                      <a:pt x="1075" y="475"/>
                      <a:pt x="1075" y="475"/>
                    </a:cubicBezTo>
                    <a:cubicBezTo>
                      <a:pt x="1075" y="475"/>
                      <a:pt x="1075" y="475"/>
                      <a:pt x="1075" y="475"/>
                    </a:cubicBezTo>
                    <a:cubicBezTo>
                      <a:pt x="1075" y="475"/>
                      <a:pt x="1075" y="475"/>
                      <a:pt x="1075" y="475"/>
                    </a:cubicBezTo>
                    <a:cubicBezTo>
                      <a:pt x="1075" y="473"/>
                      <a:pt x="1075" y="473"/>
                      <a:pt x="1075" y="473"/>
                    </a:cubicBezTo>
                    <a:cubicBezTo>
                      <a:pt x="1075" y="473"/>
                      <a:pt x="1075" y="473"/>
                      <a:pt x="1075" y="473"/>
                    </a:cubicBezTo>
                    <a:cubicBezTo>
                      <a:pt x="1074" y="471"/>
                      <a:pt x="1074" y="472"/>
                      <a:pt x="1073" y="472"/>
                    </a:cubicBezTo>
                    <a:cubicBezTo>
                      <a:pt x="1071" y="470"/>
                      <a:pt x="1072" y="468"/>
                      <a:pt x="1068" y="468"/>
                    </a:cubicBezTo>
                    <a:cubicBezTo>
                      <a:pt x="1068" y="468"/>
                      <a:pt x="1068" y="466"/>
                      <a:pt x="1068" y="465"/>
                    </a:cubicBezTo>
                    <a:cubicBezTo>
                      <a:pt x="1067" y="465"/>
                      <a:pt x="1067" y="465"/>
                      <a:pt x="1067" y="465"/>
                    </a:cubicBezTo>
                    <a:cubicBezTo>
                      <a:pt x="1067" y="462"/>
                      <a:pt x="1067" y="462"/>
                      <a:pt x="1067" y="462"/>
                    </a:cubicBezTo>
                    <a:cubicBezTo>
                      <a:pt x="1067" y="462"/>
                      <a:pt x="1067" y="462"/>
                      <a:pt x="1067" y="462"/>
                    </a:cubicBezTo>
                    <a:cubicBezTo>
                      <a:pt x="1067" y="461"/>
                      <a:pt x="1067" y="461"/>
                      <a:pt x="1067" y="460"/>
                    </a:cubicBezTo>
                    <a:cubicBezTo>
                      <a:pt x="1067" y="460"/>
                      <a:pt x="1067" y="460"/>
                      <a:pt x="1068" y="460"/>
                    </a:cubicBezTo>
                    <a:cubicBezTo>
                      <a:pt x="1068" y="459"/>
                      <a:pt x="1067" y="458"/>
                      <a:pt x="1067" y="457"/>
                    </a:cubicBezTo>
                    <a:cubicBezTo>
                      <a:pt x="1067" y="457"/>
                      <a:pt x="1068" y="457"/>
                      <a:pt x="1068" y="456"/>
                    </a:cubicBezTo>
                    <a:cubicBezTo>
                      <a:pt x="1067" y="456"/>
                      <a:pt x="1067" y="456"/>
                      <a:pt x="1067" y="456"/>
                    </a:cubicBezTo>
                    <a:cubicBezTo>
                      <a:pt x="1067" y="456"/>
                      <a:pt x="1067" y="456"/>
                      <a:pt x="1067" y="456"/>
                    </a:cubicBezTo>
                    <a:cubicBezTo>
                      <a:pt x="1067" y="456"/>
                      <a:pt x="1067" y="456"/>
                      <a:pt x="1067" y="456"/>
                    </a:cubicBezTo>
                    <a:cubicBezTo>
                      <a:pt x="1067" y="454"/>
                      <a:pt x="1067" y="454"/>
                      <a:pt x="1067" y="454"/>
                    </a:cubicBezTo>
                    <a:cubicBezTo>
                      <a:pt x="1067" y="454"/>
                      <a:pt x="1067" y="454"/>
                      <a:pt x="1067" y="454"/>
                    </a:cubicBezTo>
                    <a:cubicBezTo>
                      <a:pt x="1067" y="453"/>
                      <a:pt x="1067" y="453"/>
                      <a:pt x="1067" y="453"/>
                    </a:cubicBezTo>
                    <a:cubicBezTo>
                      <a:pt x="1067" y="453"/>
                      <a:pt x="1066" y="453"/>
                      <a:pt x="1066" y="452"/>
                    </a:cubicBezTo>
                    <a:cubicBezTo>
                      <a:pt x="1066" y="451"/>
                      <a:pt x="1066" y="451"/>
                      <a:pt x="1066" y="451"/>
                    </a:cubicBezTo>
                    <a:cubicBezTo>
                      <a:pt x="1065" y="451"/>
                      <a:pt x="1065" y="451"/>
                      <a:pt x="1065" y="451"/>
                    </a:cubicBezTo>
                    <a:cubicBezTo>
                      <a:pt x="1065" y="450"/>
                      <a:pt x="1065" y="450"/>
                      <a:pt x="1065" y="450"/>
                    </a:cubicBezTo>
                    <a:cubicBezTo>
                      <a:pt x="1065" y="450"/>
                      <a:pt x="1065" y="450"/>
                      <a:pt x="1065" y="450"/>
                    </a:cubicBezTo>
                    <a:cubicBezTo>
                      <a:pt x="1065" y="448"/>
                      <a:pt x="1065" y="448"/>
                      <a:pt x="1065" y="448"/>
                    </a:cubicBezTo>
                    <a:cubicBezTo>
                      <a:pt x="1065" y="448"/>
                      <a:pt x="1065" y="448"/>
                      <a:pt x="1065" y="448"/>
                    </a:cubicBezTo>
                    <a:cubicBezTo>
                      <a:pt x="1065" y="448"/>
                      <a:pt x="1064" y="448"/>
                      <a:pt x="1064" y="447"/>
                    </a:cubicBezTo>
                    <a:cubicBezTo>
                      <a:pt x="1063" y="447"/>
                      <a:pt x="1063" y="447"/>
                      <a:pt x="1063" y="447"/>
                    </a:cubicBezTo>
                    <a:cubicBezTo>
                      <a:pt x="1063" y="447"/>
                      <a:pt x="1063" y="447"/>
                      <a:pt x="1063" y="447"/>
                    </a:cubicBezTo>
                    <a:cubicBezTo>
                      <a:pt x="1062" y="446"/>
                      <a:pt x="1061" y="446"/>
                      <a:pt x="1061" y="445"/>
                    </a:cubicBezTo>
                    <a:cubicBezTo>
                      <a:pt x="1061" y="445"/>
                      <a:pt x="1061" y="444"/>
                      <a:pt x="1060" y="444"/>
                    </a:cubicBezTo>
                    <a:cubicBezTo>
                      <a:pt x="1060" y="444"/>
                      <a:pt x="1060" y="444"/>
                      <a:pt x="1060" y="444"/>
                    </a:cubicBezTo>
                    <a:cubicBezTo>
                      <a:pt x="1060" y="442"/>
                      <a:pt x="1060" y="442"/>
                      <a:pt x="1060" y="442"/>
                    </a:cubicBezTo>
                    <a:cubicBezTo>
                      <a:pt x="1059" y="442"/>
                      <a:pt x="1059" y="442"/>
                      <a:pt x="1059" y="442"/>
                    </a:cubicBezTo>
                    <a:cubicBezTo>
                      <a:pt x="1059" y="441"/>
                      <a:pt x="1059" y="439"/>
                      <a:pt x="1059" y="438"/>
                    </a:cubicBezTo>
                    <a:cubicBezTo>
                      <a:pt x="1060" y="438"/>
                      <a:pt x="1060" y="438"/>
                      <a:pt x="1060" y="438"/>
                    </a:cubicBezTo>
                    <a:cubicBezTo>
                      <a:pt x="1060" y="437"/>
                      <a:pt x="1059" y="437"/>
                      <a:pt x="1059" y="436"/>
                    </a:cubicBezTo>
                    <a:cubicBezTo>
                      <a:pt x="1059" y="436"/>
                      <a:pt x="1059" y="436"/>
                      <a:pt x="1059" y="436"/>
                    </a:cubicBezTo>
                    <a:cubicBezTo>
                      <a:pt x="1059" y="435"/>
                      <a:pt x="1059" y="435"/>
                      <a:pt x="1059" y="435"/>
                    </a:cubicBezTo>
                    <a:cubicBezTo>
                      <a:pt x="1058" y="435"/>
                      <a:pt x="1058" y="435"/>
                      <a:pt x="1058" y="435"/>
                    </a:cubicBezTo>
                    <a:cubicBezTo>
                      <a:pt x="1058" y="434"/>
                      <a:pt x="1058" y="434"/>
                      <a:pt x="1057" y="433"/>
                    </a:cubicBezTo>
                    <a:cubicBezTo>
                      <a:pt x="1057" y="433"/>
                      <a:pt x="1057" y="433"/>
                      <a:pt x="1057" y="433"/>
                    </a:cubicBezTo>
                    <a:cubicBezTo>
                      <a:pt x="1057" y="432"/>
                      <a:pt x="1057" y="432"/>
                      <a:pt x="1057" y="432"/>
                    </a:cubicBezTo>
                    <a:cubicBezTo>
                      <a:pt x="1057" y="432"/>
                      <a:pt x="1057" y="432"/>
                      <a:pt x="1057" y="432"/>
                    </a:cubicBezTo>
                    <a:cubicBezTo>
                      <a:pt x="1057" y="432"/>
                      <a:pt x="1057" y="432"/>
                      <a:pt x="1057" y="432"/>
                    </a:cubicBezTo>
                    <a:cubicBezTo>
                      <a:pt x="1056" y="432"/>
                      <a:pt x="1056" y="432"/>
                      <a:pt x="1056" y="432"/>
                    </a:cubicBezTo>
                    <a:cubicBezTo>
                      <a:pt x="1056" y="431"/>
                      <a:pt x="1056" y="430"/>
                      <a:pt x="1056" y="430"/>
                    </a:cubicBezTo>
                    <a:cubicBezTo>
                      <a:pt x="1055" y="430"/>
                      <a:pt x="1055" y="430"/>
                      <a:pt x="1055" y="430"/>
                    </a:cubicBezTo>
                    <a:cubicBezTo>
                      <a:pt x="1055" y="429"/>
                      <a:pt x="1055" y="429"/>
                      <a:pt x="1054" y="429"/>
                    </a:cubicBezTo>
                    <a:cubicBezTo>
                      <a:pt x="1054" y="428"/>
                      <a:pt x="1053" y="427"/>
                      <a:pt x="1053" y="426"/>
                    </a:cubicBezTo>
                    <a:cubicBezTo>
                      <a:pt x="1052" y="424"/>
                      <a:pt x="1051" y="422"/>
                      <a:pt x="1051" y="419"/>
                    </a:cubicBezTo>
                    <a:cubicBezTo>
                      <a:pt x="1050" y="419"/>
                      <a:pt x="1050" y="419"/>
                      <a:pt x="1049" y="419"/>
                    </a:cubicBezTo>
                    <a:cubicBezTo>
                      <a:pt x="1049" y="418"/>
                      <a:pt x="1049" y="417"/>
                      <a:pt x="1049" y="417"/>
                    </a:cubicBezTo>
                    <a:cubicBezTo>
                      <a:pt x="1049" y="417"/>
                      <a:pt x="1049" y="417"/>
                      <a:pt x="1049" y="417"/>
                    </a:cubicBezTo>
                    <a:cubicBezTo>
                      <a:pt x="1049" y="416"/>
                      <a:pt x="1049" y="416"/>
                      <a:pt x="1049" y="415"/>
                    </a:cubicBezTo>
                    <a:cubicBezTo>
                      <a:pt x="1049" y="415"/>
                      <a:pt x="1048" y="415"/>
                      <a:pt x="1048" y="414"/>
                    </a:cubicBezTo>
                    <a:cubicBezTo>
                      <a:pt x="1048" y="414"/>
                      <a:pt x="1048" y="414"/>
                      <a:pt x="1048" y="414"/>
                    </a:cubicBezTo>
                    <a:cubicBezTo>
                      <a:pt x="1048" y="413"/>
                      <a:pt x="1047" y="413"/>
                      <a:pt x="1047" y="413"/>
                    </a:cubicBezTo>
                    <a:cubicBezTo>
                      <a:pt x="1046" y="412"/>
                      <a:pt x="1046" y="411"/>
                      <a:pt x="1045" y="411"/>
                    </a:cubicBezTo>
                    <a:cubicBezTo>
                      <a:pt x="1045" y="410"/>
                      <a:pt x="1045" y="409"/>
                      <a:pt x="1045" y="409"/>
                    </a:cubicBezTo>
                    <a:cubicBezTo>
                      <a:pt x="1045" y="409"/>
                      <a:pt x="1045" y="409"/>
                      <a:pt x="1045" y="409"/>
                    </a:cubicBezTo>
                    <a:cubicBezTo>
                      <a:pt x="1045" y="408"/>
                      <a:pt x="1045" y="408"/>
                      <a:pt x="1045" y="408"/>
                    </a:cubicBezTo>
                    <a:cubicBezTo>
                      <a:pt x="1046" y="408"/>
                      <a:pt x="1046" y="408"/>
                      <a:pt x="1046" y="408"/>
                    </a:cubicBezTo>
                    <a:cubicBezTo>
                      <a:pt x="1046" y="408"/>
                      <a:pt x="1047" y="409"/>
                      <a:pt x="1047" y="409"/>
                    </a:cubicBezTo>
                    <a:cubicBezTo>
                      <a:pt x="1047" y="409"/>
                      <a:pt x="1047" y="409"/>
                      <a:pt x="1047" y="409"/>
                    </a:cubicBezTo>
                    <a:cubicBezTo>
                      <a:pt x="1047" y="410"/>
                      <a:pt x="1047" y="410"/>
                      <a:pt x="1047" y="410"/>
                    </a:cubicBezTo>
                    <a:cubicBezTo>
                      <a:pt x="1048" y="410"/>
                      <a:pt x="1048" y="410"/>
                      <a:pt x="1048" y="410"/>
                    </a:cubicBezTo>
                    <a:cubicBezTo>
                      <a:pt x="1048" y="411"/>
                      <a:pt x="1048" y="411"/>
                      <a:pt x="1048" y="412"/>
                    </a:cubicBezTo>
                    <a:cubicBezTo>
                      <a:pt x="1049" y="412"/>
                      <a:pt x="1049" y="412"/>
                      <a:pt x="1049" y="412"/>
                    </a:cubicBezTo>
                    <a:cubicBezTo>
                      <a:pt x="1049" y="413"/>
                      <a:pt x="1049" y="413"/>
                      <a:pt x="1049" y="413"/>
                    </a:cubicBezTo>
                    <a:cubicBezTo>
                      <a:pt x="1049" y="413"/>
                      <a:pt x="1049" y="414"/>
                      <a:pt x="1049" y="414"/>
                    </a:cubicBezTo>
                    <a:cubicBezTo>
                      <a:pt x="1050" y="414"/>
                      <a:pt x="1051" y="415"/>
                      <a:pt x="1052" y="416"/>
                    </a:cubicBezTo>
                    <a:cubicBezTo>
                      <a:pt x="1053" y="416"/>
                      <a:pt x="1053" y="416"/>
                      <a:pt x="1053" y="416"/>
                    </a:cubicBezTo>
                    <a:cubicBezTo>
                      <a:pt x="1054" y="415"/>
                      <a:pt x="1054" y="414"/>
                      <a:pt x="1055" y="413"/>
                    </a:cubicBezTo>
                    <a:cubicBezTo>
                      <a:pt x="1055" y="413"/>
                      <a:pt x="1055" y="413"/>
                      <a:pt x="1055" y="413"/>
                    </a:cubicBezTo>
                    <a:cubicBezTo>
                      <a:pt x="1055" y="412"/>
                      <a:pt x="1055" y="412"/>
                      <a:pt x="1055" y="412"/>
                    </a:cubicBezTo>
                    <a:cubicBezTo>
                      <a:pt x="1055" y="412"/>
                      <a:pt x="1055" y="412"/>
                      <a:pt x="1055" y="412"/>
                    </a:cubicBezTo>
                    <a:cubicBezTo>
                      <a:pt x="1055" y="413"/>
                      <a:pt x="1055" y="414"/>
                      <a:pt x="1055" y="415"/>
                    </a:cubicBezTo>
                    <a:cubicBezTo>
                      <a:pt x="1056" y="415"/>
                      <a:pt x="1057" y="415"/>
                      <a:pt x="1058" y="415"/>
                    </a:cubicBezTo>
                    <a:cubicBezTo>
                      <a:pt x="1058" y="416"/>
                      <a:pt x="1058" y="416"/>
                      <a:pt x="1059" y="416"/>
                    </a:cubicBezTo>
                    <a:cubicBezTo>
                      <a:pt x="1059" y="416"/>
                      <a:pt x="1059" y="416"/>
                      <a:pt x="1059" y="416"/>
                    </a:cubicBezTo>
                    <a:cubicBezTo>
                      <a:pt x="1059" y="417"/>
                      <a:pt x="1060" y="417"/>
                      <a:pt x="1060" y="417"/>
                    </a:cubicBezTo>
                    <a:cubicBezTo>
                      <a:pt x="1060" y="419"/>
                      <a:pt x="1060" y="419"/>
                      <a:pt x="1060" y="419"/>
                    </a:cubicBezTo>
                    <a:cubicBezTo>
                      <a:pt x="1060" y="419"/>
                      <a:pt x="1060" y="419"/>
                      <a:pt x="1060" y="419"/>
                    </a:cubicBezTo>
                    <a:cubicBezTo>
                      <a:pt x="1060" y="419"/>
                      <a:pt x="1060" y="420"/>
                      <a:pt x="1060" y="420"/>
                    </a:cubicBezTo>
                    <a:cubicBezTo>
                      <a:pt x="1061" y="420"/>
                      <a:pt x="1061" y="420"/>
                      <a:pt x="1061" y="420"/>
                    </a:cubicBezTo>
                    <a:cubicBezTo>
                      <a:pt x="1061" y="421"/>
                      <a:pt x="1061" y="421"/>
                      <a:pt x="1061" y="421"/>
                    </a:cubicBezTo>
                    <a:cubicBezTo>
                      <a:pt x="1061" y="421"/>
                      <a:pt x="1062" y="422"/>
                      <a:pt x="1062" y="422"/>
                    </a:cubicBezTo>
                    <a:cubicBezTo>
                      <a:pt x="1062" y="423"/>
                      <a:pt x="1062" y="423"/>
                      <a:pt x="1063" y="424"/>
                    </a:cubicBezTo>
                    <a:cubicBezTo>
                      <a:pt x="1063" y="424"/>
                      <a:pt x="1064" y="424"/>
                      <a:pt x="1064" y="425"/>
                    </a:cubicBezTo>
                    <a:cubicBezTo>
                      <a:pt x="1064" y="426"/>
                      <a:pt x="1064" y="426"/>
                      <a:pt x="1064" y="426"/>
                    </a:cubicBezTo>
                    <a:cubicBezTo>
                      <a:pt x="1065" y="427"/>
                      <a:pt x="1065" y="427"/>
                      <a:pt x="1066" y="427"/>
                    </a:cubicBezTo>
                    <a:cubicBezTo>
                      <a:pt x="1066" y="428"/>
                      <a:pt x="1066" y="428"/>
                      <a:pt x="1066" y="428"/>
                    </a:cubicBezTo>
                    <a:cubicBezTo>
                      <a:pt x="1067" y="428"/>
                      <a:pt x="1067" y="428"/>
                      <a:pt x="1067" y="428"/>
                    </a:cubicBezTo>
                    <a:cubicBezTo>
                      <a:pt x="1067" y="429"/>
                      <a:pt x="1067" y="429"/>
                      <a:pt x="1067" y="430"/>
                    </a:cubicBezTo>
                    <a:cubicBezTo>
                      <a:pt x="1068" y="430"/>
                      <a:pt x="1068" y="430"/>
                      <a:pt x="1068" y="430"/>
                    </a:cubicBezTo>
                    <a:cubicBezTo>
                      <a:pt x="1068" y="433"/>
                      <a:pt x="1068" y="433"/>
                      <a:pt x="1068" y="433"/>
                    </a:cubicBezTo>
                    <a:cubicBezTo>
                      <a:pt x="1068" y="433"/>
                      <a:pt x="1069" y="434"/>
                      <a:pt x="1069" y="435"/>
                    </a:cubicBezTo>
                    <a:cubicBezTo>
                      <a:pt x="1069" y="435"/>
                      <a:pt x="1069" y="435"/>
                      <a:pt x="1069" y="435"/>
                    </a:cubicBezTo>
                    <a:cubicBezTo>
                      <a:pt x="1069" y="435"/>
                      <a:pt x="1069" y="435"/>
                      <a:pt x="1069" y="435"/>
                    </a:cubicBezTo>
                    <a:cubicBezTo>
                      <a:pt x="1071" y="436"/>
                      <a:pt x="1072" y="437"/>
                      <a:pt x="1073" y="438"/>
                    </a:cubicBezTo>
                    <a:cubicBezTo>
                      <a:pt x="1073" y="439"/>
                      <a:pt x="1073" y="439"/>
                      <a:pt x="1073" y="439"/>
                    </a:cubicBezTo>
                    <a:cubicBezTo>
                      <a:pt x="1073" y="439"/>
                      <a:pt x="1073" y="439"/>
                      <a:pt x="1073" y="439"/>
                    </a:cubicBezTo>
                    <a:cubicBezTo>
                      <a:pt x="1073" y="440"/>
                      <a:pt x="1073" y="440"/>
                      <a:pt x="1073" y="440"/>
                    </a:cubicBezTo>
                    <a:cubicBezTo>
                      <a:pt x="1074" y="440"/>
                      <a:pt x="1074" y="440"/>
                      <a:pt x="1074" y="440"/>
                    </a:cubicBezTo>
                    <a:cubicBezTo>
                      <a:pt x="1074" y="441"/>
                      <a:pt x="1074" y="441"/>
                      <a:pt x="1074" y="441"/>
                    </a:cubicBezTo>
                    <a:cubicBezTo>
                      <a:pt x="1074" y="441"/>
                      <a:pt x="1074" y="441"/>
                      <a:pt x="1074" y="441"/>
                    </a:cubicBezTo>
                    <a:cubicBezTo>
                      <a:pt x="1074" y="442"/>
                      <a:pt x="1074" y="442"/>
                      <a:pt x="1074" y="442"/>
                    </a:cubicBezTo>
                    <a:cubicBezTo>
                      <a:pt x="1075" y="442"/>
                      <a:pt x="1075" y="442"/>
                      <a:pt x="1075" y="442"/>
                    </a:cubicBezTo>
                    <a:cubicBezTo>
                      <a:pt x="1075" y="445"/>
                      <a:pt x="1075" y="445"/>
                      <a:pt x="1075" y="445"/>
                    </a:cubicBezTo>
                    <a:cubicBezTo>
                      <a:pt x="1075" y="446"/>
                      <a:pt x="1075" y="448"/>
                      <a:pt x="1075" y="448"/>
                    </a:cubicBezTo>
                    <a:cubicBezTo>
                      <a:pt x="1075" y="448"/>
                      <a:pt x="1075" y="448"/>
                      <a:pt x="1075" y="448"/>
                    </a:cubicBezTo>
                    <a:cubicBezTo>
                      <a:pt x="1074" y="449"/>
                      <a:pt x="1074" y="450"/>
                      <a:pt x="1074" y="451"/>
                    </a:cubicBezTo>
                    <a:cubicBezTo>
                      <a:pt x="1075" y="451"/>
                      <a:pt x="1075" y="451"/>
                      <a:pt x="1075" y="451"/>
                    </a:cubicBezTo>
                    <a:cubicBezTo>
                      <a:pt x="1075" y="452"/>
                      <a:pt x="1075" y="452"/>
                      <a:pt x="1075" y="452"/>
                    </a:cubicBezTo>
                    <a:cubicBezTo>
                      <a:pt x="1076" y="452"/>
                      <a:pt x="1076" y="452"/>
                      <a:pt x="1076" y="452"/>
                    </a:cubicBezTo>
                    <a:cubicBezTo>
                      <a:pt x="1076" y="456"/>
                      <a:pt x="1076" y="456"/>
                      <a:pt x="1076" y="456"/>
                    </a:cubicBezTo>
                    <a:cubicBezTo>
                      <a:pt x="1076" y="456"/>
                      <a:pt x="1076" y="456"/>
                      <a:pt x="1076" y="456"/>
                    </a:cubicBezTo>
                    <a:cubicBezTo>
                      <a:pt x="1076" y="457"/>
                      <a:pt x="1076" y="457"/>
                      <a:pt x="1076" y="457"/>
                    </a:cubicBezTo>
                    <a:cubicBezTo>
                      <a:pt x="1076" y="458"/>
                      <a:pt x="1077" y="459"/>
                      <a:pt x="1077" y="460"/>
                    </a:cubicBezTo>
                    <a:cubicBezTo>
                      <a:pt x="1078" y="460"/>
                      <a:pt x="1078" y="460"/>
                      <a:pt x="1078" y="461"/>
                    </a:cubicBezTo>
                    <a:cubicBezTo>
                      <a:pt x="1079" y="461"/>
                      <a:pt x="1079" y="461"/>
                      <a:pt x="1079" y="461"/>
                    </a:cubicBezTo>
                    <a:cubicBezTo>
                      <a:pt x="1079" y="462"/>
                      <a:pt x="1079" y="462"/>
                      <a:pt x="1079" y="462"/>
                    </a:cubicBezTo>
                    <a:cubicBezTo>
                      <a:pt x="1079" y="462"/>
                      <a:pt x="1079" y="462"/>
                      <a:pt x="1080" y="462"/>
                    </a:cubicBezTo>
                    <a:cubicBezTo>
                      <a:pt x="1080" y="463"/>
                      <a:pt x="1080" y="463"/>
                      <a:pt x="1080" y="463"/>
                    </a:cubicBezTo>
                    <a:cubicBezTo>
                      <a:pt x="1080" y="462"/>
                      <a:pt x="1080" y="462"/>
                      <a:pt x="1081" y="462"/>
                    </a:cubicBezTo>
                    <a:cubicBezTo>
                      <a:pt x="1081" y="463"/>
                      <a:pt x="1081" y="463"/>
                      <a:pt x="1081" y="463"/>
                    </a:cubicBezTo>
                    <a:cubicBezTo>
                      <a:pt x="1082" y="463"/>
                      <a:pt x="1082" y="463"/>
                      <a:pt x="1082" y="463"/>
                    </a:cubicBezTo>
                    <a:cubicBezTo>
                      <a:pt x="1082" y="463"/>
                      <a:pt x="1082" y="463"/>
                      <a:pt x="1082" y="463"/>
                    </a:cubicBezTo>
                    <a:cubicBezTo>
                      <a:pt x="1082" y="464"/>
                      <a:pt x="1082" y="464"/>
                      <a:pt x="1082" y="464"/>
                    </a:cubicBezTo>
                    <a:cubicBezTo>
                      <a:pt x="1083" y="464"/>
                      <a:pt x="1083" y="464"/>
                      <a:pt x="1083" y="465"/>
                    </a:cubicBezTo>
                    <a:cubicBezTo>
                      <a:pt x="1084" y="465"/>
                      <a:pt x="1084" y="465"/>
                      <a:pt x="1084" y="465"/>
                    </a:cubicBezTo>
                    <a:cubicBezTo>
                      <a:pt x="1084" y="465"/>
                      <a:pt x="1084" y="465"/>
                      <a:pt x="1084" y="465"/>
                    </a:cubicBezTo>
                    <a:cubicBezTo>
                      <a:pt x="1084" y="465"/>
                      <a:pt x="1084" y="465"/>
                      <a:pt x="1084" y="465"/>
                    </a:cubicBezTo>
                    <a:cubicBezTo>
                      <a:pt x="1084" y="466"/>
                      <a:pt x="1085" y="466"/>
                      <a:pt x="1085" y="467"/>
                    </a:cubicBezTo>
                    <a:cubicBezTo>
                      <a:pt x="1085" y="467"/>
                      <a:pt x="1085" y="467"/>
                      <a:pt x="1085" y="467"/>
                    </a:cubicBezTo>
                    <a:cubicBezTo>
                      <a:pt x="1085" y="468"/>
                      <a:pt x="1085" y="468"/>
                      <a:pt x="1085" y="468"/>
                    </a:cubicBezTo>
                    <a:cubicBezTo>
                      <a:pt x="1085" y="468"/>
                      <a:pt x="1085" y="468"/>
                      <a:pt x="1086" y="469"/>
                    </a:cubicBezTo>
                    <a:cubicBezTo>
                      <a:pt x="1086" y="469"/>
                      <a:pt x="1086" y="469"/>
                      <a:pt x="1086" y="469"/>
                    </a:cubicBezTo>
                    <a:cubicBezTo>
                      <a:pt x="1087" y="471"/>
                      <a:pt x="1086" y="473"/>
                      <a:pt x="1087" y="474"/>
                    </a:cubicBezTo>
                    <a:cubicBezTo>
                      <a:pt x="1087" y="474"/>
                      <a:pt x="1088" y="474"/>
                      <a:pt x="1088" y="474"/>
                    </a:cubicBezTo>
                    <a:cubicBezTo>
                      <a:pt x="1088" y="474"/>
                      <a:pt x="1089" y="475"/>
                      <a:pt x="1089" y="475"/>
                    </a:cubicBezTo>
                    <a:cubicBezTo>
                      <a:pt x="1089" y="475"/>
                      <a:pt x="1089" y="475"/>
                      <a:pt x="1089" y="475"/>
                    </a:cubicBezTo>
                    <a:cubicBezTo>
                      <a:pt x="1089" y="476"/>
                      <a:pt x="1089" y="476"/>
                      <a:pt x="1089" y="476"/>
                    </a:cubicBezTo>
                    <a:cubicBezTo>
                      <a:pt x="1090" y="476"/>
                      <a:pt x="1090" y="476"/>
                      <a:pt x="1090" y="477"/>
                    </a:cubicBezTo>
                    <a:cubicBezTo>
                      <a:pt x="1090" y="478"/>
                      <a:pt x="1090" y="478"/>
                      <a:pt x="1090" y="478"/>
                    </a:cubicBezTo>
                    <a:cubicBezTo>
                      <a:pt x="1091" y="478"/>
                      <a:pt x="1091" y="478"/>
                      <a:pt x="1092" y="479"/>
                    </a:cubicBezTo>
                    <a:cubicBezTo>
                      <a:pt x="1092" y="479"/>
                      <a:pt x="1092" y="479"/>
                      <a:pt x="1092" y="480"/>
                    </a:cubicBezTo>
                    <a:cubicBezTo>
                      <a:pt x="1092" y="480"/>
                      <a:pt x="1093" y="480"/>
                      <a:pt x="1093" y="480"/>
                    </a:cubicBezTo>
                    <a:cubicBezTo>
                      <a:pt x="1093" y="486"/>
                      <a:pt x="1093" y="486"/>
                      <a:pt x="1093" y="486"/>
                    </a:cubicBezTo>
                    <a:cubicBezTo>
                      <a:pt x="1092" y="486"/>
                      <a:pt x="1092" y="486"/>
                      <a:pt x="1092" y="486"/>
                    </a:cubicBezTo>
                    <a:cubicBezTo>
                      <a:pt x="1092" y="486"/>
                      <a:pt x="1092" y="486"/>
                      <a:pt x="1092" y="486"/>
                    </a:cubicBezTo>
                    <a:cubicBezTo>
                      <a:pt x="1093" y="486"/>
                      <a:pt x="1093" y="486"/>
                      <a:pt x="1093" y="486"/>
                    </a:cubicBezTo>
                    <a:cubicBezTo>
                      <a:pt x="1093" y="489"/>
                      <a:pt x="1093" y="489"/>
                      <a:pt x="1093" y="489"/>
                    </a:cubicBezTo>
                    <a:cubicBezTo>
                      <a:pt x="1093" y="489"/>
                      <a:pt x="1092" y="489"/>
                      <a:pt x="1092" y="490"/>
                    </a:cubicBezTo>
                    <a:cubicBezTo>
                      <a:pt x="1093" y="490"/>
                      <a:pt x="1093" y="490"/>
                      <a:pt x="1093" y="490"/>
                    </a:cubicBezTo>
                    <a:cubicBezTo>
                      <a:pt x="1093" y="491"/>
                      <a:pt x="1093" y="492"/>
                      <a:pt x="1093" y="493"/>
                    </a:cubicBezTo>
                    <a:cubicBezTo>
                      <a:pt x="1094" y="493"/>
                      <a:pt x="1094" y="493"/>
                      <a:pt x="1094" y="493"/>
                    </a:cubicBezTo>
                    <a:cubicBezTo>
                      <a:pt x="1094" y="493"/>
                      <a:pt x="1094" y="493"/>
                      <a:pt x="1094" y="493"/>
                    </a:cubicBezTo>
                    <a:cubicBezTo>
                      <a:pt x="1094" y="493"/>
                      <a:pt x="1094" y="493"/>
                      <a:pt x="1094" y="493"/>
                    </a:cubicBezTo>
                    <a:cubicBezTo>
                      <a:pt x="1094" y="494"/>
                      <a:pt x="1094" y="495"/>
                      <a:pt x="1094" y="495"/>
                    </a:cubicBezTo>
                    <a:cubicBezTo>
                      <a:pt x="1094" y="495"/>
                      <a:pt x="1094" y="495"/>
                      <a:pt x="1094" y="496"/>
                    </a:cubicBezTo>
                    <a:cubicBezTo>
                      <a:pt x="1094" y="496"/>
                      <a:pt x="1094" y="496"/>
                      <a:pt x="1094" y="496"/>
                    </a:cubicBezTo>
                    <a:cubicBezTo>
                      <a:pt x="1095" y="497"/>
                      <a:pt x="1095" y="497"/>
                      <a:pt x="1095" y="497"/>
                    </a:cubicBezTo>
                    <a:cubicBezTo>
                      <a:pt x="1095" y="498"/>
                      <a:pt x="1095" y="499"/>
                      <a:pt x="1095" y="500"/>
                    </a:cubicBezTo>
                    <a:cubicBezTo>
                      <a:pt x="1095" y="500"/>
                      <a:pt x="1095" y="500"/>
                      <a:pt x="1095" y="500"/>
                    </a:cubicBezTo>
                    <a:cubicBezTo>
                      <a:pt x="1095" y="501"/>
                      <a:pt x="1096" y="502"/>
                      <a:pt x="1096" y="502"/>
                    </a:cubicBezTo>
                    <a:cubicBezTo>
                      <a:pt x="1098" y="503"/>
                      <a:pt x="1099" y="503"/>
                      <a:pt x="1101" y="504"/>
                    </a:cubicBezTo>
                    <a:cubicBezTo>
                      <a:pt x="1101" y="503"/>
                      <a:pt x="1101" y="503"/>
                      <a:pt x="1102" y="503"/>
                    </a:cubicBezTo>
                    <a:cubicBezTo>
                      <a:pt x="1103" y="503"/>
                      <a:pt x="1103" y="503"/>
                      <a:pt x="1103" y="503"/>
                    </a:cubicBezTo>
                    <a:cubicBezTo>
                      <a:pt x="1103" y="502"/>
                      <a:pt x="1103" y="502"/>
                      <a:pt x="1103" y="502"/>
                    </a:cubicBezTo>
                    <a:cubicBezTo>
                      <a:pt x="1104" y="502"/>
                      <a:pt x="1104" y="502"/>
                      <a:pt x="1104" y="502"/>
                    </a:cubicBezTo>
                    <a:cubicBezTo>
                      <a:pt x="1105" y="502"/>
                      <a:pt x="1105" y="501"/>
                      <a:pt x="1106" y="500"/>
                    </a:cubicBezTo>
                    <a:cubicBezTo>
                      <a:pt x="1107" y="500"/>
                      <a:pt x="1107" y="500"/>
                      <a:pt x="1107" y="500"/>
                    </a:cubicBezTo>
                    <a:cubicBezTo>
                      <a:pt x="1107" y="500"/>
                      <a:pt x="1107" y="500"/>
                      <a:pt x="1107" y="500"/>
                    </a:cubicBezTo>
                    <a:cubicBezTo>
                      <a:pt x="1108" y="500"/>
                      <a:pt x="1110" y="500"/>
                      <a:pt x="1111" y="499"/>
                    </a:cubicBezTo>
                    <a:cubicBezTo>
                      <a:pt x="1111" y="500"/>
                      <a:pt x="1111" y="500"/>
                      <a:pt x="1111" y="500"/>
                    </a:cubicBezTo>
                    <a:cubicBezTo>
                      <a:pt x="1112" y="500"/>
                      <a:pt x="1112" y="500"/>
                      <a:pt x="1112" y="500"/>
                    </a:cubicBezTo>
                    <a:cubicBezTo>
                      <a:pt x="1112" y="499"/>
                      <a:pt x="1112" y="499"/>
                      <a:pt x="1112" y="499"/>
                    </a:cubicBezTo>
                    <a:cubicBezTo>
                      <a:pt x="1113" y="499"/>
                      <a:pt x="1113" y="499"/>
                      <a:pt x="1114" y="499"/>
                    </a:cubicBezTo>
                    <a:cubicBezTo>
                      <a:pt x="1114" y="499"/>
                      <a:pt x="1114" y="499"/>
                      <a:pt x="1114" y="498"/>
                    </a:cubicBezTo>
                    <a:cubicBezTo>
                      <a:pt x="1115" y="498"/>
                      <a:pt x="1115" y="498"/>
                      <a:pt x="1115" y="498"/>
                    </a:cubicBezTo>
                    <a:cubicBezTo>
                      <a:pt x="1115" y="498"/>
                      <a:pt x="1115" y="498"/>
                      <a:pt x="1115" y="498"/>
                    </a:cubicBezTo>
                    <a:cubicBezTo>
                      <a:pt x="1115" y="498"/>
                      <a:pt x="1116" y="497"/>
                      <a:pt x="1116" y="497"/>
                    </a:cubicBezTo>
                    <a:cubicBezTo>
                      <a:pt x="1116" y="497"/>
                      <a:pt x="1116" y="497"/>
                      <a:pt x="1116" y="497"/>
                    </a:cubicBezTo>
                    <a:cubicBezTo>
                      <a:pt x="1117" y="497"/>
                      <a:pt x="1118" y="496"/>
                      <a:pt x="1118" y="496"/>
                    </a:cubicBezTo>
                    <a:cubicBezTo>
                      <a:pt x="1119" y="496"/>
                      <a:pt x="1118" y="497"/>
                      <a:pt x="1119" y="497"/>
                    </a:cubicBezTo>
                    <a:cubicBezTo>
                      <a:pt x="1119" y="496"/>
                      <a:pt x="1119" y="496"/>
                      <a:pt x="1119" y="496"/>
                    </a:cubicBezTo>
                    <a:cubicBezTo>
                      <a:pt x="1121" y="496"/>
                      <a:pt x="1121" y="496"/>
                      <a:pt x="1121" y="496"/>
                    </a:cubicBezTo>
                    <a:cubicBezTo>
                      <a:pt x="1121" y="495"/>
                      <a:pt x="1122" y="495"/>
                      <a:pt x="1123" y="494"/>
                    </a:cubicBezTo>
                    <a:cubicBezTo>
                      <a:pt x="1123" y="494"/>
                      <a:pt x="1123" y="494"/>
                      <a:pt x="1123" y="494"/>
                    </a:cubicBezTo>
                    <a:cubicBezTo>
                      <a:pt x="1124" y="494"/>
                      <a:pt x="1124" y="494"/>
                      <a:pt x="1124" y="494"/>
                    </a:cubicBezTo>
                    <a:cubicBezTo>
                      <a:pt x="1124" y="493"/>
                      <a:pt x="1124" y="493"/>
                      <a:pt x="1124" y="493"/>
                    </a:cubicBezTo>
                    <a:cubicBezTo>
                      <a:pt x="1126" y="493"/>
                      <a:pt x="1126" y="493"/>
                      <a:pt x="1126" y="493"/>
                    </a:cubicBezTo>
                    <a:cubicBezTo>
                      <a:pt x="1126" y="493"/>
                      <a:pt x="1126" y="493"/>
                      <a:pt x="1126" y="493"/>
                    </a:cubicBezTo>
                    <a:cubicBezTo>
                      <a:pt x="1127" y="492"/>
                      <a:pt x="1127" y="492"/>
                      <a:pt x="1128" y="492"/>
                    </a:cubicBezTo>
                    <a:cubicBezTo>
                      <a:pt x="1128" y="491"/>
                      <a:pt x="1128" y="491"/>
                      <a:pt x="1128" y="491"/>
                    </a:cubicBezTo>
                    <a:cubicBezTo>
                      <a:pt x="1129" y="491"/>
                      <a:pt x="1129" y="491"/>
                      <a:pt x="1129" y="491"/>
                    </a:cubicBezTo>
                    <a:cubicBezTo>
                      <a:pt x="1129" y="491"/>
                      <a:pt x="1129" y="491"/>
                      <a:pt x="1129" y="491"/>
                    </a:cubicBezTo>
                    <a:cubicBezTo>
                      <a:pt x="1130" y="491"/>
                      <a:pt x="1130" y="491"/>
                      <a:pt x="1130" y="491"/>
                    </a:cubicBezTo>
                    <a:cubicBezTo>
                      <a:pt x="1130" y="491"/>
                      <a:pt x="1130" y="491"/>
                      <a:pt x="1130" y="491"/>
                    </a:cubicBezTo>
                    <a:cubicBezTo>
                      <a:pt x="1131" y="491"/>
                      <a:pt x="1131" y="491"/>
                      <a:pt x="1131" y="491"/>
                    </a:cubicBezTo>
                    <a:cubicBezTo>
                      <a:pt x="1131" y="491"/>
                      <a:pt x="1131" y="490"/>
                      <a:pt x="1131" y="490"/>
                    </a:cubicBezTo>
                    <a:cubicBezTo>
                      <a:pt x="1132" y="490"/>
                      <a:pt x="1132" y="490"/>
                      <a:pt x="1132" y="490"/>
                    </a:cubicBezTo>
                    <a:cubicBezTo>
                      <a:pt x="1132" y="489"/>
                      <a:pt x="1132" y="489"/>
                      <a:pt x="1132" y="489"/>
                    </a:cubicBezTo>
                    <a:cubicBezTo>
                      <a:pt x="1133" y="489"/>
                      <a:pt x="1133" y="489"/>
                      <a:pt x="1133" y="489"/>
                    </a:cubicBezTo>
                    <a:cubicBezTo>
                      <a:pt x="1135" y="489"/>
                      <a:pt x="1136" y="488"/>
                      <a:pt x="1137" y="486"/>
                    </a:cubicBezTo>
                    <a:cubicBezTo>
                      <a:pt x="1138" y="486"/>
                      <a:pt x="1138" y="486"/>
                      <a:pt x="1138" y="486"/>
                    </a:cubicBezTo>
                    <a:cubicBezTo>
                      <a:pt x="1138" y="486"/>
                      <a:pt x="1138" y="486"/>
                      <a:pt x="1138" y="486"/>
                    </a:cubicBezTo>
                    <a:cubicBezTo>
                      <a:pt x="1138" y="486"/>
                      <a:pt x="1138" y="486"/>
                      <a:pt x="1138" y="486"/>
                    </a:cubicBezTo>
                    <a:cubicBezTo>
                      <a:pt x="1138" y="485"/>
                      <a:pt x="1138" y="485"/>
                      <a:pt x="1138" y="485"/>
                    </a:cubicBezTo>
                    <a:cubicBezTo>
                      <a:pt x="1138" y="485"/>
                      <a:pt x="1138" y="485"/>
                      <a:pt x="1138" y="485"/>
                    </a:cubicBezTo>
                    <a:cubicBezTo>
                      <a:pt x="1138" y="484"/>
                      <a:pt x="1138" y="484"/>
                      <a:pt x="1138" y="484"/>
                    </a:cubicBezTo>
                    <a:cubicBezTo>
                      <a:pt x="1138" y="484"/>
                      <a:pt x="1138" y="484"/>
                      <a:pt x="1138" y="484"/>
                    </a:cubicBezTo>
                    <a:cubicBezTo>
                      <a:pt x="1138" y="483"/>
                      <a:pt x="1138" y="483"/>
                      <a:pt x="1138" y="483"/>
                    </a:cubicBezTo>
                    <a:cubicBezTo>
                      <a:pt x="1138" y="483"/>
                      <a:pt x="1139" y="483"/>
                      <a:pt x="1139" y="483"/>
                    </a:cubicBezTo>
                    <a:cubicBezTo>
                      <a:pt x="1139" y="482"/>
                      <a:pt x="1139" y="482"/>
                      <a:pt x="1139" y="482"/>
                    </a:cubicBezTo>
                    <a:cubicBezTo>
                      <a:pt x="1140" y="482"/>
                      <a:pt x="1140" y="482"/>
                      <a:pt x="1140" y="482"/>
                    </a:cubicBezTo>
                    <a:cubicBezTo>
                      <a:pt x="1140" y="481"/>
                      <a:pt x="1140" y="481"/>
                      <a:pt x="1140" y="481"/>
                    </a:cubicBezTo>
                    <a:cubicBezTo>
                      <a:pt x="1142" y="481"/>
                      <a:pt x="1142" y="481"/>
                      <a:pt x="1142" y="481"/>
                    </a:cubicBezTo>
                    <a:cubicBezTo>
                      <a:pt x="1142" y="481"/>
                      <a:pt x="1142" y="481"/>
                      <a:pt x="1142" y="480"/>
                    </a:cubicBezTo>
                    <a:cubicBezTo>
                      <a:pt x="1143" y="480"/>
                      <a:pt x="1144" y="480"/>
                      <a:pt x="1146" y="480"/>
                    </a:cubicBezTo>
                    <a:cubicBezTo>
                      <a:pt x="1146" y="479"/>
                      <a:pt x="1146" y="479"/>
                      <a:pt x="1146" y="479"/>
                    </a:cubicBezTo>
                    <a:cubicBezTo>
                      <a:pt x="1146" y="479"/>
                      <a:pt x="1147" y="479"/>
                      <a:pt x="1147" y="479"/>
                    </a:cubicBezTo>
                    <a:cubicBezTo>
                      <a:pt x="1147" y="479"/>
                      <a:pt x="1147" y="479"/>
                      <a:pt x="1147" y="479"/>
                    </a:cubicBezTo>
                    <a:cubicBezTo>
                      <a:pt x="1150" y="479"/>
                      <a:pt x="1150" y="479"/>
                      <a:pt x="1150" y="479"/>
                    </a:cubicBezTo>
                    <a:cubicBezTo>
                      <a:pt x="1150" y="479"/>
                      <a:pt x="1150" y="478"/>
                      <a:pt x="1150" y="478"/>
                    </a:cubicBezTo>
                    <a:cubicBezTo>
                      <a:pt x="1151" y="478"/>
                      <a:pt x="1151" y="478"/>
                      <a:pt x="1151" y="478"/>
                    </a:cubicBezTo>
                    <a:cubicBezTo>
                      <a:pt x="1151" y="478"/>
                      <a:pt x="1151" y="478"/>
                      <a:pt x="1151" y="478"/>
                    </a:cubicBezTo>
                    <a:cubicBezTo>
                      <a:pt x="1151" y="478"/>
                      <a:pt x="1151" y="477"/>
                      <a:pt x="1151" y="477"/>
                    </a:cubicBezTo>
                    <a:cubicBezTo>
                      <a:pt x="1151" y="476"/>
                      <a:pt x="1151" y="476"/>
                      <a:pt x="1151" y="476"/>
                    </a:cubicBezTo>
                    <a:cubicBezTo>
                      <a:pt x="1152" y="476"/>
                      <a:pt x="1152" y="476"/>
                      <a:pt x="1152" y="476"/>
                    </a:cubicBezTo>
                    <a:cubicBezTo>
                      <a:pt x="1152" y="475"/>
                      <a:pt x="1152" y="475"/>
                      <a:pt x="1152" y="474"/>
                    </a:cubicBezTo>
                    <a:cubicBezTo>
                      <a:pt x="1154" y="474"/>
                      <a:pt x="1156" y="474"/>
                      <a:pt x="1157" y="474"/>
                    </a:cubicBezTo>
                    <a:cubicBezTo>
                      <a:pt x="1158" y="473"/>
                      <a:pt x="1157" y="473"/>
                      <a:pt x="1158" y="472"/>
                    </a:cubicBezTo>
                    <a:cubicBezTo>
                      <a:pt x="1158" y="472"/>
                      <a:pt x="1158" y="472"/>
                      <a:pt x="1159" y="472"/>
                    </a:cubicBezTo>
                    <a:cubicBezTo>
                      <a:pt x="1159" y="471"/>
                      <a:pt x="1159" y="471"/>
                      <a:pt x="1159" y="471"/>
                    </a:cubicBezTo>
                    <a:cubicBezTo>
                      <a:pt x="1159" y="471"/>
                      <a:pt x="1159" y="471"/>
                      <a:pt x="1159" y="470"/>
                    </a:cubicBezTo>
                    <a:cubicBezTo>
                      <a:pt x="1160" y="470"/>
                      <a:pt x="1160" y="470"/>
                      <a:pt x="1160" y="469"/>
                    </a:cubicBezTo>
                    <a:cubicBezTo>
                      <a:pt x="1161" y="469"/>
                      <a:pt x="1163" y="469"/>
                      <a:pt x="1164" y="469"/>
                    </a:cubicBezTo>
                    <a:cubicBezTo>
                      <a:pt x="1164" y="468"/>
                      <a:pt x="1165" y="468"/>
                      <a:pt x="1164" y="467"/>
                    </a:cubicBezTo>
                    <a:cubicBezTo>
                      <a:pt x="1164" y="467"/>
                      <a:pt x="1164" y="467"/>
                      <a:pt x="1164" y="467"/>
                    </a:cubicBezTo>
                    <a:cubicBezTo>
                      <a:pt x="1164" y="464"/>
                      <a:pt x="1164" y="464"/>
                      <a:pt x="1164" y="464"/>
                    </a:cubicBezTo>
                    <a:cubicBezTo>
                      <a:pt x="1164" y="464"/>
                      <a:pt x="1164" y="464"/>
                      <a:pt x="1164" y="464"/>
                    </a:cubicBezTo>
                    <a:cubicBezTo>
                      <a:pt x="1164" y="463"/>
                      <a:pt x="1164" y="463"/>
                      <a:pt x="1164" y="463"/>
                    </a:cubicBezTo>
                    <a:cubicBezTo>
                      <a:pt x="1165" y="463"/>
                      <a:pt x="1165" y="463"/>
                      <a:pt x="1165" y="463"/>
                    </a:cubicBezTo>
                    <a:cubicBezTo>
                      <a:pt x="1165" y="461"/>
                      <a:pt x="1165" y="461"/>
                      <a:pt x="1165" y="461"/>
                    </a:cubicBezTo>
                    <a:cubicBezTo>
                      <a:pt x="1166" y="461"/>
                      <a:pt x="1166" y="461"/>
                      <a:pt x="1166" y="461"/>
                    </a:cubicBezTo>
                    <a:cubicBezTo>
                      <a:pt x="1166" y="461"/>
                      <a:pt x="1166" y="461"/>
                      <a:pt x="1166" y="461"/>
                    </a:cubicBezTo>
                    <a:cubicBezTo>
                      <a:pt x="1166" y="461"/>
                      <a:pt x="1167" y="461"/>
                      <a:pt x="1167" y="461"/>
                    </a:cubicBezTo>
                    <a:cubicBezTo>
                      <a:pt x="1167" y="460"/>
                      <a:pt x="1167" y="459"/>
                      <a:pt x="1168" y="458"/>
                    </a:cubicBezTo>
                    <a:cubicBezTo>
                      <a:pt x="1168" y="458"/>
                      <a:pt x="1168" y="458"/>
                      <a:pt x="1168" y="458"/>
                    </a:cubicBezTo>
                    <a:cubicBezTo>
                      <a:pt x="1169" y="457"/>
                      <a:pt x="1169" y="456"/>
                      <a:pt x="1169" y="455"/>
                    </a:cubicBezTo>
                    <a:cubicBezTo>
                      <a:pt x="1171" y="454"/>
                      <a:pt x="1171" y="454"/>
                      <a:pt x="1171" y="454"/>
                    </a:cubicBezTo>
                    <a:cubicBezTo>
                      <a:pt x="1171" y="453"/>
                      <a:pt x="1171" y="453"/>
                      <a:pt x="1171" y="453"/>
                    </a:cubicBezTo>
                    <a:cubicBezTo>
                      <a:pt x="1171" y="453"/>
                      <a:pt x="1171" y="453"/>
                      <a:pt x="1171" y="453"/>
                    </a:cubicBezTo>
                    <a:cubicBezTo>
                      <a:pt x="1171" y="453"/>
                      <a:pt x="1171" y="453"/>
                      <a:pt x="1171" y="453"/>
                    </a:cubicBezTo>
                    <a:cubicBezTo>
                      <a:pt x="1171" y="452"/>
                      <a:pt x="1172" y="452"/>
                      <a:pt x="1172" y="452"/>
                    </a:cubicBezTo>
                    <a:cubicBezTo>
                      <a:pt x="1172" y="451"/>
                      <a:pt x="1172" y="451"/>
                      <a:pt x="1172" y="451"/>
                    </a:cubicBezTo>
                    <a:cubicBezTo>
                      <a:pt x="1172" y="451"/>
                      <a:pt x="1172" y="451"/>
                      <a:pt x="1172" y="451"/>
                    </a:cubicBezTo>
                    <a:cubicBezTo>
                      <a:pt x="1172" y="450"/>
                      <a:pt x="1172" y="450"/>
                      <a:pt x="1172" y="450"/>
                    </a:cubicBezTo>
                    <a:cubicBezTo>
                      <a:pt x="1173" y="449"/>
                      <a:pt x="1173" y="449"/>
                      <a:pt x="1173" y="447"/>
                    </a:cubicBezTo>
                    <a:cubicBezTo>
                      <a:pt x="1172" y="447"/>
                      <a:pt x="1172" y="447"/>
                      <a:pt x="1172" y="447"/>
                    </a:cubicBezTo>
                    <a:cubicBezTo>
                      <a:pt x="1172" y="447"/>
                      <a:pt x="1172" y="447"/>
                      <a:pt x="1172" y="447"/>
                    </a:cubicBezTo>
                    <a:cubicBezTo>
                      <a:pt x="1172" y="447"/>
                      <a:pt x="1171" y="446"/>
                      <a:pt x="1171" y="446"/>
                    </a:cubicBezTo>
                    <a:cubicBezTo>
                      <a:pt x="1171" y="445"/>
                      <a:pt x="1171" y="445"/>
                      <a:pt x="1171" y="445"/>
                    </a:cubicBezTo>
                    <a:cubicBezTo>
                      <a:pt x="1171" y="444"/>
                      <a:pt x="1170" y="444"/>
                      <a:pt x="1170" y="444"/>
                    </a:cubicBezTo>
                    <a:cubicBezTo>
                      <a:pt x="1170" y="443"/>
                      <a:pt x="1170" y="443"/>
                      <a:pt x="1170" y="443"/>
                    </a:cubicBezTo>
                    <a:cubicBezTo>
                      <a:pt x="1168" y="443"/>
                      <a:pt x="1168" y="443"/>
                      <a:pt x="1168" y="443"/>
                    </a:cubicBezTo>
                    <a:cubicBezTo>
                      <a:pt x="1168" y="442"/>
                      <a:pt x="1167" y="441"/>
                      <a:pt x="1167" y="441"/>
                    </a:cubicBezTo>
                    <a:cubicBezTo>
                      <a:pt x="1166" y="441"/>
                      <a:pt x="1166" y="441"/>
                      <a:pt x="1166" y="441"/>
                    </a:cubicBezTo>
                    <a:cubicBezTo>
                      <a:pt x="1166" y="440"/>
                      <a:pt x="1166" y="440"/>
                      <a:pt x="1166" y="440"/>
                    </a:cubicBezTo>
                    <a:cubicBezTo>
                      <a:pt x="1165" y="440"/>
                      <a:pt x="1164" y="440"/>
                      <a:pt x="1163" y="439"/>
                    </a:cubicBezTo>
                    <a:cubicBezTo>
                      <a:pt x="1163" y="439"/>
                      <a:pt x="1163" y="439"/>
                      <a:pt x="1163" y="439"/>
                    </a:cubicBezTo>
                    <a:cubicBezTo>
                      <a:pt x="1162" y="439"/>
                      <a:pt x="1162" y="439"/>
                      <a:pt x="1162" y="439"/>
                    </a:cubicBezTo>
                    <a:cubicBezTo>
                      <a:pt x="1162" y="439"/>
                      <a:pt x="1162" y="439"/>
                      <a:pt x="1162" y="439"/>
                    </a:cubicBezTo>
                    <a:cubicBezTo>
                      <a:pt x="1161" y="438"/>
                      <a:pt x="1160" y="438"/>
                      <a:pt x="1160" y="437"/>
                    </a:cubicBezTo>
                    <a:cubicBezTo>
                      <a:pt x="1160" y="436"/>
                      <a:pt x="1160" y="436"/>
                      <a:pt x="1160" y="436"/>
                    </a:cubicBezTo>
                    <a:cubicBezTo>
                      <a:pt x="1159" y="436"/>
                      <a:pt x="1159" y="436"/>
                      <a:pt x="1159" y="436"/>
                    </a:cubicBezTo>
                    <a:cubicBezTo>
                      <a:pt x="1159" y="435"/>
                      <a:pt x="1159" y="435"/>
                      <a:pt x="1159" y="435"/>
                    </a:cubicBezTo>
                    <a:cubicBezTo>
                      <a:pt x="1158" y="435"/>
                      <a:pt x="1158" y="435"/>
                      <a:pt x="1158" y="435"/>
                    </a:cubicBezTo>
                    <a:cubicBezTo>
                      <a:pt x="1158" y="435"/>
                      <a:pt x="1158" y="435"/>
                      <a:pt x="1158" y="434"/>
                    </a:cubicBezTo>
                    <a:cubicBezTo>
                      <a:pt x="1157" y="434"/>
                      <a:pt x="1157" y="434"/>
                      <a:pt x="1157" y="434"/>
                    </a:cubicBezTo>
                    <a:cubicBezTo>
                      <a:pt x="1157" y="434"/>
                      <a:pt x="1157" y="433"/>
                      <a:pt x="1156" y="433"/>
                    </a:cubicBezTo>
                    <a:cubicBezTo>
                      <a:pt x="1156" y="433"/>
                      <a:pt x="1156" y="433"/>
                      <a:pt x="1156" y="433"/>
                    </a:cubicBezTo>
                    <a:cubicBezTo>
                      <a:pt x="1156" y="426"/>
                      <a:pt x="1156" y="426"/>
                      <a:pt x="1156" y="426"/>
                    </a:cubicBezTo>
                    <a:cubicBezTo>
                      <a:pt x="1154" y="427"/>
                      <a:pt x="1155" y="428"/>
                      <a:pt x="1154" y="429"/>
                    </a:cubicBezTo>
                    <a:cubicBezTo>
                      <a:pt x="1153" y="430"/>
                      <a:pt x="1152" y="431"/>
                      <a:pt x="1151" y="432"/>
                    </a:cubicBezTo>
                    <a:cubicBezTo>
                      <a:pt x="1151" y="432"/>
                      <a:pt x="1151" y="432"/>
                      <a:pt x="1151" y="432"/>
                    </a:cubicBezTo>
                    <a:cubicBezTo>
                      <a:pt x="1151" y="432"/>
                      <a:pt x="1150" y="433"/>
                      <a:pt x="1150" y="433"/>
                    </a:cubicBezTo>
                    <a:cubicBezTo>
                      <a:pt x="1150" y="434"/>
                      <a:pt x="1150" y="434"/>
                      <a:pt x="1150" y="434"/>
                    </a:cubicBezTo>
                    <a:cubicBezTo>
                      <a:pt x="1149" y="434"/>
                      <a:pt x="1149" y="434"/>
                      <a:pt x="1149" y="434"/>
                    </a:cubicBezTo>
                    <a:cubicBezTo>
                      <a:pt x="1148" y="434"/>
                      <a:pt x="1148" y="434"/>
                      <a:pt x="1148" y="434"/>
                    </a:cubicBezTo>
                    <a:cubicBezTo>
                      <a:pt x="1148" y="435"/>
                      <a:pt x="1148" y="435"/>
                      <a:pt x="1148" y="435"/>
                    </a:cubicBezTo>
                    <a:cubicBezTo>
                      <a:pt x="1147" y="436"/>
                      <a:pt x="1146" y="436"/>
                      <a:pt x="1146" y="437"/>
                    </a:cubicBezTo>
                    <a:cubicBezTo>
                      <a:pt x="1144" y="437"/>
                      <a:pt x="1144" y="437"/>
                      <a:pt x="1144" y="437"/>
                    </a:cubicBezTo>
                    <a:cubicBezTo>
                      <a:pt x="1144" y="438"/>
                      <a:pt x="1144" y="438"/>
                      <a:pt x="1144" y="438"/>
                    </a:cubicBezTo>
                    <a:cubicBezTo>
                      <a:pt x="1144" y="438"/>
                      <a:pt x="1143" y="438"/>
                      <a:pt x="1142" y="437"/>
                    </a:cubicBezTo>
                    <a:cubicBezTo>
                      <a:pt x="1142" y="437"/>
                      <a:pt x="1142" y="437"/>
                      <a:pt x="1142" y="437"/>
                    </a:cubicBezTo>
                    <a:cubicBezTo>
                      <a:pt x="1140" y="436"/>
                      <a:pt x="1140" y="437"/>
                      <a:pt x="1139" y="436"/>
                    </a:cubicBezTo>
                    <a:cubicBezTo>
                      <a:pt x="1138" y="436"/>
                      <a:pt x="1138" y="436"/>
                      <a:pt x="1138" y="437"/>
                    </a:cubicBezTo>
                    <a:cubicBezTo>
                      <a:pt x="1137" y="437"/>
                      <a:pt x="1136" y="437"/>
                      <a:pt x="1135" y="437"/>
                    </a:cubicBezTo>
                    <a:cubicBezTo>
                      <a:pt x="1134" y="436"/>
                      <a:pt x="1134" y="436"/>
                      <a:pt x="1132" y="436"/>
                    </a:cubicBezTo>
                    <a:cubicBezTo>
                      <a:pt x="1133" y="434"/>
                      <a:pt x="1133" y="434"/>
                      <a:pt x="1133" y="433"/>
                    </a:cubicBezTo>
                    <a:cubicBezTo>
                      <a:pt x="1134" y="433"/>
                      <a:pt x="1134" y="433"/>
                      <a:pt x="1134" y="433"/>
                    </a:cubicBezTo>
                    <a:cubicBezTo>
                      <a:pt x="1134" y="433"/>
                      <a:pt x="1133" y="430"/>
                      <a:pt x="1133" y="430"/>
                    </a:cubicBezTo>
                    <a:cubicBezTo>
                      <a:pt x="1133" y="430"/>
                      <a:pt x="1133" y="430"/>
                      <a:pt x="1133" y="430"/>
                    </a:cubicBezTo>
                    <a:cubicBezTo>
                      <a:pt x="1133" y="429"/>
                      <a:pt x="1133" y="429"/>
                      <a:pt x="1134" y="429"/>
                    </a:cubicBezTo>
                    <a:cubicBezTo>
                      <a:pt x="1133" y="428"/>
                      <a:pt x="1133" y="428"/>
                      <a:pt x="1133" y="427"/>
                    </a:cubicBezTo>
                    <a:cubicBezTo>
                      <a:pt x="1132" y="427"/>
                      <a:pt x="1132" y="427"/>
                      <a:pt x="1132" y="427"/>
                    </a:cubicBezTo>
                    <a:cubicBezTo>
                      <a:pt x="1132" y="428"/>
                      <a:pt x="1131" y="430"/>
                      <a:pt x="1131" y="430"/>
                    </a:cubicBezTo>
                    <a:cubicBezTo>
                      <a:pt x="1130" y="430"/>
                      <a:pt x="1130" y="430"/>
                      <a:pt x="1130" y="430"/>
                    </a:cubicBezTo>
                    <a:cubicBezTo>
                      <a:pt x="1130" y="430"/>
                      <a:pt x="1130" y="430"/>
                      <a:pt x="1129" y="431"/>
                    </a:cubicBezTo>
                    <a:cubicBezTo>
                      <a:pt x="1129" y="432"/>
                      <a:pt x="1129" y="432"/>
                      <a:pt x="1129" y="432"/>
                    </a:cubicBezTo>
                    <a:cubicBezTo>
                      <a:pt x="1128" y="431"/>
                      <a:pt x="1128" y="431"/>
                      <a:pt x="1128" y="431"/>
                    </a:cubicBezTo>
                    <a:cubicBezTo>
                      <a:pt x="1127" y="431"/>
                      <a:pt x="1127" y="431"/>
                      <a:pt x="1127" y="431"/>
                    </a:cubicBezTo>
                    <a:cubicBezTo>
                      <a:pt x="1128" y="428"/>
                      <a:pt x="1128" y="426"/>
                      <a:pt x="1127" y="424"/>
                    </a:cubicBezTo>
                    <a:cubicBezTo>
                      <a:pt x="1126" y="423"/>
                      <a:pt x="1126" y="422"/>
                      <a:pt x="1125" y="422"/>
                    </a:cubicBezTo>
                    <a:cubicBezTo>
                      <a:pt x="1124" y="421"/>
                      <a:pt x="1124" y="421"/>
                      <a:pt x="1123" y="420"/>
                    </a:cubicBezTo>
                    <a:cubicBezTo>
                      <a:pt x="1123" y="420"/>
                      <a:pt x="1123" y="420"/>
                      <a:pt x="1123" y="420"/>
                    </a:cubicBezTo>
                    <a:cubicBezTo>
                      <a:pt x="1123" y="419"/>
                      <a:pt x="1123" y="419"/>
                      <a:pt x="1123" y="418"/>
                    </a:cubicBezTo>
                    <a:cubicBezTo>
                      <a:pt x="1123" y="418"/>
                      <a:pt x="1123" y="418"/>
                      <a:pt x="1123" y="418"/>
                    </a:cubicBezTo>
                    <a:cubicBezTo>
                      <a:pt x="1121" y="417"/>
                      <a:pt x="1123" y="417"/>
                      <a:pt x="1121" y="416"/>
                    </a:cubicBezTo>
                    <a:cubicBezTo>
                      <a:pt x="1121" y="415"/>
                      <a:pt x="1120" y="415"/>
                      <a:pt x="1120" y="414"/>
                    </a:cubicBezTo>
                    <a:cubicBezTo>
                      <a:pt x="1120" y="413"/>
                      <a:pt x="1120" y="413"/>
                      <a:pt x="1120" y="413"/>
                    </a:cubicBezTo>
                    <a:cubicBezTo>
                      <a:pt x="1119" y="413"/>
                      <a:pt x="1119" y="413"/>
                      <a:pt x="1119" y="413"/>
                    </a:cubicBezTo>
                    <a:cubicBezTo>
                      <a:pt x="1119" y="412"/>
                      <a:pt x="1119" y="412"/>
                      <a:pt x="1119" y="412"/>
                    </a:cubicBezTo>
                    <a:cubicBezTo>
                      <a:pt x="1119" y="412"/>
                      <a:pt x="1119" y="412"/>
                      <a:pt x="1119" y="412"/>
                    </a:cubicBezTo>
                    <a:cubicBezTo>
                      <a:pt x="1119" y="411"/>
                      <a:pt x="1119" y="411"/>
                      <a:pt x="1119" y="411"/>
                    </a:cubicBezTo>
                    <a:cubicBezTo>
                      <a:pt x="1119" y="411"/>
                      <a:pt x="1119" y="411"/>
                      <a:pt x="1118" y="411"/>
                    </a:cubicBezTo>
                    <a:cubicBezTo>
                      <a:pt x="1118" y="410"/>
                      <a:pt x="1118" y="410"/>
                      <a:pt x="1118" y="410"/>
                    </a:cubicBezTo>
                    <a:cubicBezTo>
                      <a:pt x="1118" y="409"/>
                      <a:pt x="1118" y="409"/>
                      <a:pt x="1118" y="409"/>
                    </a:cubicBezTo>
                    <a:cubicBezTo>
                      <a:pt x="1117" y="409"/>
                      <a:pt x="1117" y="408"/>
                      <a:pt x="1117" y="408"/>
                    </a:cubicBezTo>
                    <a:cubicBezTo>
                      <a:pt x="1116" y="408"/>
                      <a:pt x="1116" y="408"/>
                      <a:pt x="1116" y="408"/>
                    </a:cubicBezTo>
                    <a:cubicBezTo>
                      <a:pt x="1116" y="407"/>
                      <a:pt x="1117" y="404"/>
                      <a:pt x="1117" y="404"/>
                    </a:cubicBezTo>
                    <a:cubicBezTo>
                      <a:pt x="1118" y="404"/>
                      <a:pt x="1118" y="404"/>
                      <a:pt x="1119" y="405"/>
                    </a:cubicBezTo>
                    <a:cubicBezTo>
                      <a:pt x="1119" y="404"/>
                      <a:pt x="1119" y="404"/>
                      <a:pt x="1119" y="404"/>
                    </a:cubicBezTo>
                    <a:cubicBezTo>
                      <a:pt x="1120" y="404"/>
                      <a:pt x="1120" y="404"/>
                      <a:pt x="1120" y="404"/>
                    </a:cubicBezTo>
                    <a:cubicBezTo>
                      <a:pt x="1119" y="404"/>
                      <a:pt x="1119" y="404"/>
                      <a:pt x="1119" y="404"/>
                    </a:cubicBezTo>
                    <a:cubicBezTo>
                      <a:pt x="1119" y="404"/>
                      <a:pt x="1119" y="404"/>
                      <a:pt x="1119" y="404"/>
                    </a:cubicBezTo>
                    <a:cubicBezTo>
                      <a:pt x="1119" y="404"/>
                      <a:pt x="1119" y="403"/>
                      <a:pt x="1118" y="403"/>
                    </a:cubicBezTo>
                    <a:cubicBezTo>
                      <a:pt x="1118" y="403"/>
                      <a:pt x="1118" y="402"/>
                      <a:pt x="1118" y="402"/>
                    </a:cubicBezTo>
                    <a:cubicBezTo>
                      <a:pt x="1118" y="402"/>
                      <a:pt x="1118" y="402"/>
                      <a:pt x="1118" y="402"/>
                    </a:cubicBezTo>
                    <a:cubicBezTo>
                      <a:pt x="1118" y="401"/>
                      <a:pt x="1118" y="401"/>
                      <a:pt x="1118" y="401"/>
                    </a:cubicBezTo>
                    <a:cubicBezTo>
                      <a:pt x="1119" y="401"/>
                      <a:pt x="1119" y="401"/>
                      <a:pt x="1119" y="401"/>
                    </a:cubicBezTo>
                    <a:cubicBezTo>
                      <a:pt x="1119" y="402"/>
                      <a:pt x="1119" y="402"/>
                      <a:pt x="1119" y="403"/>
                    </a:cubicBezTo>
                    <a:cubicBezTo>
                      <a:pt x="1120" y="403"/>
                      <a:pt x="1120" y="403"/>
                      <a:pt x="1120" y="403"/>
                    </a:cubicBezTo>
                    <a:cubicBezTo>
                      <a:pt x="1121" y="403"/>
                      <a:pt x="1121" y="403"/>
                      <a:pt x="1122" y="402"/>
                    </a:cubicBezTo>
                    <a:cubicBezTo>
                      <a:pt x="1122" y="402"/>
                      <a:pt x="1124" y="404"/>
                      <a:pt x="1126" y="404"/>
                    </a:cubicBezTo>
                    <a:cubicBezTo>
                      <a:pt x="1126" y="403"/>
                      <a:pt x="1126" y="403"/>
                      <a:pt x="1126" y="403"/>
                    </a:cubicBezTo>
                    <a:cubicBezTo>
                      <a:pt x="1126" y="403"/>
                      <a:pt x="1127" y="403"/>
                      <a:pt x="1128" y="403"/>
                    </a:cubicBezTo>
                    <a:cubicBezTo>
                      <a:pt x="1128" y="404"/>
                      <a:pt x="1129" y="405"/>
                      <a:pt x="1129" y="406"/>
                    </a:cubicBezTo>
                    <a:cubicBezTo>
                      <a:pt x="1129" y="406"/>
                      <a:pt x="1129" y="406"/>
                      <a:pt x="1129" y="406"/>
                    </a:cubicBezTo>
                    <a:cubicBezTo>
                      <a:pt x="1130" y="406"/>
                      <a:pt x="1130" y="406"/>
                      <a:pt x="1130" y="406"/>
                    </a:cubicBezTo>
                    <a:cubicBezTo>
                      <a:pt x="1130" y="407"/>
                      <a:pt x="1129" y="408"/>
                      <a:pt x="1130" y="409"/>
                    </a:cubicBezTo>
                    <a:cubicBezTo>
                      <a:pt x="1130" y="409"/>
                      <a:pt x="1131" y="409"/>
                      <a:pt x="1131" y="410"/>
                    </a:cubicBezTo>
                    <a:cubicBezTo>
                      <a:pt x="1132" y="410"/>
                      <a:pt x="1131" y="411"/>
                      <a:pt x="1131" y="411"/>
                    </a:cubicBezTo>
                    <a:cubicBezTo>
                      <a:pt x="1131" y="411"/>
                      <a:pt x="1132" y="411"/>
                      <a:pt x="1132" y="412"/>
                    </a:cubicBezTo>
                    <a:cubicBezTo>
                      <a:pt x="1132" y="412"/>
                      <a:pt x="1132" y="412"/>
                      <a:pt x="1132" y="412"/>
                    </a:cubicBezTo>
                    <a:cubicBezTo>
                      <a:pt x="1132" y="412"/>
                      <a:pt x="1133" y="413"/>
                      <a:pt x="1133" y="413"/>
                    </a:cubicBezTo>
                    <a:cubicBezTo>
                      <a:pt x="1133" y="414"/>
                      <a:pt x="1133" y="414"/>
                      <a:pt x="1133" y="414"/>
                    </a:cubicBezTo>
                    <a:cubicBezTo>
                      <a:pt x="1133" y="415"/>
                      <a:pt x="1134" y="415"/>
                      <a:pt x="1135" y="415"/>
                    </a:cubicBezTo>
                    <a:cubicBezTo>
                      <a:pt x="1135" y="416"/>
                      <a:pt x="1135" y="416"/>
                      <a:pt x="1135" y="416"/>
                    </a:cubicBezTo>
                    <a:cubicBezTo>
                      <a:pt x="1135" y="416"/>
                      <a:pt x="1135" y="416"/>
                      <a:pt x="1135" y="416"/>
                    </a:cubicBezTo>
                    <a:cubicBezTo>
                      <a:pt x="1135" y="417"/>
                      <a:pt x="1135" y="417"/>
                      <a:pt x="1135" y="417"/>
                    </a:cubicBezTo>
                    <a:cubicBezTo>
                      <a:pt x="1135" y="417"/>
                      <a:pt x="1136" y="418"/>
                      <a:pt x="1136" y="418"/>
                    </a:cubicBezTo>
                    <a:cubicBezTo>
                      <a:pt x="1137" y="419"/>
                      <a:pt x="1137" y="419"/>
                      <a:pt x="1138" y="420"/>
                    </a:cubicBezTo>
                    <a:cubicBezTo>
                      <a:pt x="1138" y="422"/>
                      <a:pt x="1139" y="421"/>
                      <a:pt x="1140" y="422"/>
                    </a:cubicBezTo>
                    <a:cubicBezTo>
                      <a:pt x="1140" y="423"/>
                      <a:pt x="1141" y="423"/>
                      <a:pt x="1141" y="424"/>
                    </a:cubicBezTo>
                    <a:cubicBezTo>
                      <a:pt x="1142" y="424"/>
                      <a:pt x="1143" y="424"/>
                      <a:pt x="1143" y="424"/>
                    </a:cubicBezTo>
                    <a:cubicBezTo>
                      <a:pt x="1144" y="424"/>
                      <a:pt x="1144" y="424"/>
                      <a:pt x="1144" y="425"/>
                    </a:cubicBezTo>
                    <a:cubicBezTo>
                      <a:pt x="1145" y="425"/>
                      <a:pt x="1145" y="425"/>
                      <a:pt x="1145" y="425"/>
                    </a:cubicBezTo>
                    <a:cubicBezTo>
                      <a:pt x="1145" y="425"/>
                      <a:pt x="1145" y="425"/>
                      <a:pt x="1145" y="425"/>
                    </a:cubicBezTo>
                    <a:cubicBezTo>
                      <a:pt x="1146" y="425"/>
                      <a:pt x="1146" y="425"/>
                      <a:pt x="1147" y="425"/>
                    </a:cubicBezTo>
                    <a:cubicBezTo>
                      <a:pt x="1147" y="426"/>
                      <a:pt x="1147" y="426"/>
                      <a:pt x="1147" y="426"/>
                    </a:cubicBezTo>
                    <a:cubicBezTo>
                      <a:pt x="1149" y="426"/>
                      <a:pt x="1149" y="426"/>
                      <a:pt x="1150" y="425"/>
                    </a:cubicBezTo>
                    <a:cubicBezTo>
                      <a:pt x="1150" y="425"/>
                      <a:pt x="1150" y="425"/>
                      <a:pt x="1150" y="425"/>
                    </a:cubicBezTo>
                    <a:cubicBezTo>
                      <a:pt x="1151" y="425"/>
                      <a:pt x="1151" y="424"/>
                      <a:pt x="1152" y="424"/>
                    </a:cubicBezTo>
                    <a:cubicBezTo>
                      <a:pt x="1152" y="424"/>
                      <a:pt x="1152" y="424"/>
                      <a:pt x="1152" y="424"/>
                    </a:cubicBezTo>
                    <a:cubicBezTo>
                      <a:pt x="1152" y="424"/>
                      <a:pt x="1153" y="424"/>
                      <a:pt x="1153" y="424"/>
                    </a:cubicBezTo>
                    <a:cubicBezTo>
                      <a:pt x="1153" y="423"/>
                      <a:pt x="1153" y="423"/>
                      <a:pt x="1154" y="423"/>
                    </a:cubicBezTo>
                    <a:cubicBezTo>
                      <a:pt x="1154" y="423"/>
                      <a:pt x="1154" y="423"/>
                      <a:pt x="1154" y="423"/>
                    </a:cubicBezTo>
                    <a:cubicBezTo>
                      <a:pt x="1154" y="423"/>
                      <a:pt x="1155" y="423"/>
                      <a:pt x="1155" y="422"/>
                    </a:cubicBezTo>
                    <a:cubicBezTo>
                      <a:pt x="1156" y="422"/>
                      <a:pt x="1156" y="423"/>
                      <a:pt x="1157" y="421"/>
                    </a:cubicBezTo>
                    <a:cubicBezTo>
                      <a:pt x="1158" y="421"/>
                      <a:pt x="1158" y="421"/>
                      <a:pt x="1158" y="421"/>
                    </a:cubicBezTo>
                    <a:cubicBezTo>
                      <a:pt x="1158" y="422"/>
                      <a:pt x="1158" y="422"/>
                      <a:pt x="1158" y="422"/>
                    </a:cubicBezTo>
                    <a:cubicBezTo>
                      <a:pt x="1158" y="422"/>
                      <a:pt x="1158" y="422"/>
                      <a:pt x="1159" y="422"/>
                    </a:cubicBezTo>
                    <a:cubicBezTo>
                      <a:pt x="1159" y="422"/>
                      <a:pt x="1159" y="423"/>
                      <a:pt x="1160" y="423"/>
                    </a:cubicBezTo>
                    <a:cubicBezTo>
                      <a:pt x="1160" y="423"/>
                      <a:pt x="1160" y="423"/>
                      <a:pt x="1160" y="423"/>
                    </a:cubicBezTo>
                    <a:cubicBezTo>
                      <a:pt x="1160" y="424"/>
                      <a:pt x="1160" y="424"/>
                      <a:pt x="1160" y="425"/>
                    </a:cubicBezTo>
                    <a:cubicBezTo>
                      <a:pt x="1161" y="425"/>
                      <a:pt x="1161" y="425"/>
                      <a:pt x="1161" y="425"/>
                    </a:cubicBezTo>
                    <a:cubicBezTo>
                      <a:pt x="1161" y="426"/>
                      <a:pt x="1161" y="426"/>
                      <a:pt x="1161" y="426"/>
                    </a:cubicBezTo>
                    <a:cubicBezTo>
                      <a:pt x="1161" y="426"/>
                      <a:pt x="1161" y="426"/>
                      <a:pt x="1161" y="426"/>
                    </a:cubicBezTo>
                    <a:cubicBezTo>
                      <a:pt x="1161" y="427"/>
                      <a:pt x="1161" y="428"/>
                      <a:pt x="1162" y="428"/>
                    </a:cubicBezTo>
                    <a:cubicBezTo>
                      <a:pt x="1162" y="428"/>
                      <a:pt x="1162" y="428"/>
                      <a:pt x="1162" y="428"/>
                    </a:cubicBezTo>
                    <a:cubicBezTo>
                      <a:pt x="1162" y="430"/>
                      <a:pt x="1165" y="431"/>
                      <a:pt x="1166" y="431"/>
                    </a:cubicBezTo>
                    <a:cubicBezTo>
                      <a:pt x="1170" y="431"/>
                      <a:pt x="1170" y="431"/>
                      <a:pt x="1170" y="431"/>
                    </a:cubicBezTo>
                    <a:cubicBezTo>
                      <a:pt x="1170" y="431"/>
                      <a:pt x="1170" y="432"/>
                      <a:pt x="1171" y="432"/>
                    </a:cubicBezTo>
                    <a:cubicBezTo>
                      <a:pt x="1175" y="432"/>
                      <a:pt x="1175" y="432"/>
                      <a:pt x="1175" y="432"/>
                    </a:cubicBezTo>
                    <a:cubicBezTo>
                      <a:pt x="1175" y="432"/>
                      <a:pt x="1175" y="431"/>
                      <a:pt x="1176" y="432"/>
                    </a:cubicBezTo>
                    <a:cubicBezTo>
                      <a:pt x="1176" y="432"/>
                      <a:pt x="1176" y="432"/>
                      <a:pt x="1176" y="432"/>
                    </a:cubicBezTo>
                    <a:cubicBezTo>
                      <a:pt x="1178" y="433"/>
                      <a:pt x="1178" y="433"/>
                      <a:pt x="1178" y="433"/>
                    </a:cubicBezTo>
                    <a:cubicBezTo>
                      <a:pt x="1178" y="433"/>
                      <a:pt x="1178" y="433"/>
                      <a:pt x="1178" y="433"/>
                    </a:cubicBezTo>
                    <a:cubicBezTo>
                      <a:pt x="1179" y="433"/>
                      <a:pt x="1180" y="433"/>
                      <a:pt x="1181" y="433"/>
                    </a:cubicBezTo>
                    <a:cubicBezTo>
                      <a:pt x="1181" y="433"/>
                      <a:pt x="1181" y="433"/>
                      <a:pt x="1181" y="433"/>
                    </a:cubicBezTo>
                    <a:cubicBezTo>
                      <a:pt x="1182" y="433"/>
                      <a:pt x="1182" y="433"/>
                      <a:pt x="1182" y="433"/>
                    </a:cubicBezTo>
                    <a:cubicBezTo>
                      <a:pt x="1182" y="433"/>
                      <a:pt x="1182" y="433"/>
                      <a:pt x="1182" y="433"/>
                    </a:cubicBezTo>
                    <a:cubicBezTo>
                      <a:pt x="1183" y="433"/>
                      <a:pt x="1184" y="433"/>
                      <a:pt x="1184" y="433"/>
                    </a:cubicBezTo>
                    <a:cubicBezTo>
                      <a:pt x="1184" y="433"/>
                      <a:pt x="1185" y="432"/>
                      <a:pt x="1185" y="432"/>
                    </a:cubicBezTo>
                    <a:cubicBezTo>
                      <a:pt x="1185" y="432"/>
                      <a:pt x="1186" y="432"/>
                      <a:pt x="1186" y="432"/>
                    </a:cubicBezTo>
                    <a:cubicBezTo>
                      <a:pt x="1186" y="433"/>
                      <a:pt x="1186" y="433"/>
                      <a:pt x="1186" y="433"/>
                    </a:cubicBezTo>
                    <a:cubicBezTo>
                      <a:pt x="1187" y="433"/>
                      <a:pt x="1188" y="433"/>
                      <a:pt x="1189" y="433"/>
                    </a:cubicBezTo>
                    <a:cubicBezTo>
                      <a:pt x="1189" y="432"/>
                      <a:pt x="1189" y="433"/>
                      <a:pt x="1190" y="432"/>
                    </a:cubicBezTo>
                    <a:cubicBezTo>
                      <a:pt x="1190" y="432"/>
                      <a:pt x="1192" y="433"/>
                      <a:pt x="1194" y="432"/>
                    </a:cubicBezTo>
                    <a:cubicBezTo>
                      <a:pt x="1194" y="432"/>
                      <a:pt x="1194" y="432"/>
                      <a:pt x="1194" y="432"/>
                    </a:cubicBezTo>
                    <a:cubicBezTo>
                      <a:pt x="1196" y="432"/>
                      <a:pt x="1196" y="432"/>
                      <a:pt x="1196" y="432"/>
                    </a:cubicBezTo>
                    <a:cubicBezTo>
                      <a:pt x="1196" y="432"/>
                      <a:pt x="1196" y="432"/>
                      <a:pt x="1196" y="432"/>
                    </a:cubicBezTo>
                    <a:cubicBezTo>
                      <a:pt x="1196" y="431"/>
                      <a:pt x="1197" y="431"/>
                      <a:pt x="1197" y="431"/>
                    </a:cubicBezTo>
                    <a:cubicBezTo>
                      <a:pt x="1197" y="431"/>
                      <a:pt x="1197" y="431"/>
                      <a:pt x="1197" y="431"/>
                    </a:cubicBezTo>
                    <a:cubicBezTo>
                      <a:pt x="1198" y="431"/>
                      <a:pt x="1198" y="431"/>
                      <a:pt x="1198" y="431"/>
                    </a:cubicBezTo>
                    <a:cubicBezTo>
                      <a:pt x="1198" y="431"/>
                      <a:pt x="1198" y="431"/>
                      <a:pt x="1198" y="431"/>
                    </a:cubicBezTo>
                    <a:cubicBezTo>
                      <a:pt x="1199" y="431"/>
                      <a:pt x="1200" y="431"/>
                      <a:pt x="1201" y="431"/>
                    </a:cubicBezTo>
                    <a:cubicBezTo>
                      <a:pt x="1201" y="431"/>
                      <a:pt x="1202" y="430"/>
                      <a:pt x="1204" y="430"/>
                    </a:cubicBezTo>
                    <a:cubicBezTo>
                      <a:pt x="1204" y="432"/>
                      <a:pt x="1204" y="432"/>
                      <a:pt x="1204" y="432"/>
                    </a:cubicBezTo>
                    <a:cubicBezTo>
                      <a:pt x="1205" y="432"/>
                      <a:pt x="1205" y="432"/>
                      <a:pt x="1205" y="432"/>
                    </a:cubicBezTo>
                    <a:cubicBezTo>
                      <a:pt x="1205" y="432"/>
                      <a:pt x="1205" y="434"/>
                      <a:pt x="1205" y="434"/>
                    </a:cubicBezTo>
                    <a:cubicBezTo>
                      <a:pt x="1205" y="434"/>
                      <a:pt x="1205" y="434"/>
                      <a:pt x="1205" y="434"/>
                    </a:cubicBezTo>
                    <a:cubicBezTo>
                      <a:pt x="1205" y="435"/>
                      <a:pt x="1205" y="435"/>
                      <a:pt x="1205" y="435"/>
                    </a:cubicBezTo>
                    <a:cubicBezTo>
                      <a:pt x="1207" y="435"/>
                      <a:pt x="1207" y="435"/>
                      <a:pt x="1207" y="435"/>
                    </a:cubicBezTo>
                    <a:cubicBezTo>
                      <a:pt x="1207" y="436"/>
                      <a:pt x="1207" y="436"/>
                      <a:pt x="1207" y="436"/>
                    </a:cubicBezTo>
                    <a:cubicBezTo>
                      <a:pt x="1207" y="436"/>
                      <a:pt x="1207" y="436"/>
                      <a:pt x="1207" y="436"/>
                    </a:cubicBezTo>
                    <a:cubicBezTo>
                      <a:pt x="1207" y="436"/>
                      <a:pt x="1207" y="436"/>
                      <a:pt x="1207" y="436"/>
                    </a:cubicBezTo>
                    <a:cubicBezTo>
                      <a:pt x="1208" y="436"/>
                      <a:pt x="1208" y="436"/>
                      <a:pt x="1209" y="436"/>
                    </a:cubicBezTo>
                    <a:cubicBezTo>
                      <a:pt x="1209" y="437"/>
                      <a:pt x="1209" y="438"/>
                      <a:pt x="1210" y="439"/>
                    </a:cubicBezTo>
                    <a:cubicBezTo>
                      <a:pt x="1210" y="439"/>
                      <a:pt x="1210" y="439"/>
                      <a:pt x="1210" y="439"/>
                    </a:cubicBezTo>
                    <a:cubicBezTo>
                      <a:pt x="1210" y="440"/>
                      <a:pt x="1210" y="440"/>
                      <a:pt x="1210" y="440"/>
                    </a:cubicBezTo>
                    <a:cubicBezTo>
                      <a:pt x="1211" y="440"/>
                      <a:pt x="1211" y="440"/>
                      <a:pt x="1212" y="439"/>
                    </a:cubicBezTo>
                    <a:cubicBezTo>
                      <a:pt x="1212" y="441"/>
                      <a:pt x="1212" y="441"/>
                      <a:pt x="1212" y="441"/>
                    </a:cubicBezTo>
                    <a:cubicBezTo>
                      <a:pt x="1212" y="441"/>
                      <a:pt x="1212" y="441"/>
                      <a:pt x="1212" y="441"/>
                    </a:cubicBezTo>
                    <a:cubicBezTo>
                      <a:pt x="1212" y="441"/>
                      <a:pt x="1212" y="441"/>
                      <a:pt x="1212" y="441"/>
                    </a:cubicBezTo>
                    <a:cubicBezTo>
                      <a:pt x="1213" y="441"/>
                      <a:pt x="1214" y="441"/>
                      <a:pt x="1215" y="440"/>
                    </a:cubicBezTo>
                    <a:cubicBezTo>
                      <a:pt x="1215" y="440"/>
                      <a:pt x="1215" y="440"/>
                      <a:pt x="1215" y="440"/>
                    </a:cubicBezTo>
                    <a:cubicBezTo>
                      <a:pt x="1215" y="441"/>
                      <a:pt x="1215" y="441"/>
                      <a:pt x="1214" y="441"/>
                    </a:cubicBezTo>
                    <a:cubicBezTo>
                      <a:pt x="1214" y="443"/>
                      <a:pt x="1215" y="443"/>
                      <a:pt x="1214" y="445"/>
                    </a:cubicBezTo>
                    <a:cubicBezTo>
                      <a:pt x="1215" y="445"/>
                      <a:pt x="1217" y="446"/>
                      <a:pt x="1218" y="446"/>
                    </a:cubicBezTo>
                    <a:cubicBezTo>
                      <a:pt x="1223" y="446"/>
                      <a:pt x="1223" y="446"/>
                      <a:pt x="1223" y="446"/>
                    </a:cubicBezTo>
                    <a:cubicBezTo>
                      <a:pt x="1223" y="446"/>
                      <a:pt x="1223" y="446"/>
                      <a:pt x="1223" y="446"/>
                    </a:cubicBezTo>
                    <a:cubicBezTo>
                      <a:pt x="1223" y="446"/>
                      <a:pt x="1223" y="446"/>
                      <a:pt x="1223" y="446"/>
                    </a:cubicBezTo>
                    <a:cubicBezTo>
                      <a:pt x="1223" y="445"/>
                      <a:pt x="1223" y="445"/>
                      <a:pt x="1223" y="445"/>
                    </a:cubicBezTo>
                    <a:cubicBezTo>
                      <a:pt x="1224" y="445"/>
                      <a:pt x="1224" y="445"/>
                      <a:pt x="1224" y="445"/>
                    </a:cubicBezTo>
                    <a:cubicBezTo>
                      <a:pt x="1224" y="445"/>
                      <a:pt x="1224" y="444"/>
                      <a:pt x="1225" y="444"/>
                    </a:cubicBezTo>
                    <a:cubicBezTo>
                      <a:pt x="1226" y="444"/>
                      <a:pt x="1226" y="444"/>
                      <a:pt x="1226" y="444"/>
                    </a:cubicBezTo>
                    <a:cubicBezTo>
                      <a:pt x="1225" y="445"/>
                      <a:pt x="1224" y="445"/>
                      <a:pt x="1224" y="447"/>
                    </a:cubicBezTo>
                    <a:cubicBezTo>
                      <a:pt x="1223" y="447"/>
                      <a:pt x="1223" y="448"/>
                      <a:pt x="1222" y="449"/>
                    </a:cubicBezTo>
                    <a:cubicBezTo>
                      <a:pt x="1222" y="449"/>
                      <a:pt x="1222" y="449"/>
                      <a:pt x="1222" y="449"/>
                    </a:cubicBezTo>
                    <a:cubicBezTo>
                      <a:pt x="1220" y="449"/>
                      <a:pt x="1220" y="449"/>
                      <a:pt x="1220" y="449"/>
                    </a:cubicBezTo>
                    <a:cubicBezTo>
                      <a:pt x="1220" y="449"/>
                      <a:pt x="1220" y="449"/>
                      <a:pt x="1220" y="449"/>
                    </a:cubicBezTo>
                    <a:cubicBezTo>
                      <a:pt x="1219" y="449"/>
                      <a:pt x="1219" y="449"/>
                      <a:pt x="1219" y="449"/>
                    </a:cubicBezTo>
                    <a:cubicBezTo>
                      <a:pt x="1219" y="450"/>
                      <a:pt x="1219" y="450"/>
                      <a:pt x="1219" y="450"/>
                    </a:cubicBezTo>
                    <a:cubicBezTo>
                      <a:pt x="1219" y="450"/>
                      <a:pt x="1218" y="450"/>
                      <a:pt x="1218" y="450"/>
                    </a:cubicBezTo>
                    <a:cubicBezTo>
                      <a:pt x="1218" y="450"/>
                      <a:pt x="1218" y="450"/>
                      <a:pt x="1218" y="450"/>
                    </a:cubicBezTo>
                    <a:cubicBezTo>
                      <a:pt x="1217" y="450"/>
                      <a:pt x="1217" y="450"/>
                      <a:pt x="1217" y="451"/>
                    </a:cubicBezTo>
                    <a:cubicBezTo>
                      <a:pt x="1218" y="454"/>
                      <a:pt x="1222" y="456"/>
                      <a:pt x="1224" y="459"/>
                    </a:cubicBezTo>
                    <a:cubicBezTo>
                      <a:pt x="1225" y="459"/>
                      <a:pt x="1226" y="459"/>
                      <a:pt x="1226" y="459"/>
                    </a:cubicBezTo>
                    <a:cubicBezTo>
                      <a:pt x="1226" y="459"/>
                      <a:pt x="1227" y="459"/>
                      <a:pt x="1227" y="458"/>
                    </a:cubicBezTo>
                    <a:cubicBezTo>
                      <a:pt x="1227" y="458"/>
                      <a:pt x="1228" y="458"/>
                      <a:pt x="1228" y="458"/>
                    </a:cubicBezTo>
                    <a:cubicBezTo>
                      <a:pt x="1228" y="458"/>
                      <a:pt x="1228" y="458"/>
                      <a:pt x="1229" y="457"/>
                    </a:cubicBezTo>
                    <a:cubicBezTo>
                      <a:pt x="1230" y="457"/>
                      <a:pt x="1230" y="457"/>
                      <a:pt x="1230" y="457"/>
                    </a:cubicBezTo>
                    <a:cubicBezTo>
                      <a:pt x="1230" y="457"/>
                      <a:pt x="1230" y="457"/>
                      <a:pt x="1230" y="457"/>
                    </a:cubicBezTo>
                    <a:cubicBezTo>
                      <a:pt x="1231" y="456"/>
                      <a:pt x="1231" y="455"/>
                      <a:pt x="1231" y="454"/>
                    </a:cubicBezTo>
                    <a:cubicBezTo>
                      <a:pt x="1231" y="453"/>
                      <a:pt x="1231" y="452"/>
                      <a:pt x="1231" y="451"/>
                    </a:cubicBezTo>
                    <a:cubicBezTo>
                      <a:pt x="1231" y="451"/>
                      <a:pt x="1231" y="451"/>
                      <a:pt x="1231" y="451"/>
                    </a:cubicBezTo>
                    <a:cubicBezTo>
                      <a:pt x="1232" y="451"/>
                      <a:pt x="1232" y="450"/>
                      <a:pt x="1232" y="449"/>
                    </a:cubicBezTo>
                    <a:cubicBezTo>
                      <a:pt x="1232" y="449"/>
                      <a:pt x="1233" y="449"/>
                      <a:pt x="1233" y="449"/>
                    </a:cubicBezTo>
                    <a:cubicBezTo>
                      <a:pt x="1233" y="450"/>
                      <a:pt x="1233" y="450"/>
                      <a:pt x="1233" y="451"/>
                    </a:cubicBezTo>
                    <a:cubicBezTo>
                      <a:pt x="1233" y="451"/>
                      <a:pt x="1233" y="451"/>
                      <a:pt x="1234" y="451"/>
                    </a:cubicBezTo>
                    <a:cubicBezTo>
                      <a:pt x="1233" y="451"/>
                      <a:pt x="1233" y="451"/>
                      <a:pt x="1233" y="452"/>
                    </a:cubicBezTo>
                    <a:cubicBezTo>
                      <a:pt x="1233" y="453"/>
                      <a:pt x="1233" y="453"/>
                      <a:pt x="1234" y="453"/>
                    </a:cubicBezTo>
                    <a:cubicBezTo>
                      <a:pt x="1234" y="454"/>
                      <a:pt x="1234" y="454"/>
                      <a:pt x="1233" y="454"/>
                    </a:cubicBezTo>
                    <a:cubicBezTo>
                      <a:pt x="1233" y="455"/>
                      <a:pt x="1234" y="455"/>
                      <a:pt x="1234" y="456"/>
                    </a:cubicBezTo>
                    <a:cubicBezTo>
                      <a:pt x="1234" y="456"/>
                      <a:pt x="1234" y="456"/>
                      <a:pt x="1235" y="457"/>
                    </a:cubicBezTo>
                    <a:cubicBezTo>
                      <a:pt x="1235" y="457"/>
                      <a:pt x="1235" y="457"/>
                      <a:pt x="1235" y="457"/>
                    </a:cubicBezTo>
                    <a:cubicBezTo>
                      <a:pt x="1235" y="457"/>
                      <a:pt x="1235" y="457"/>
                      <a:pt x="1235" y="457"/>
                    </a:cubicBezTo>
                    <a:cubicBezTo>
                      <a:pt x="1235" y="458"/>
                      <a:pt x="1235" y="458"/>
                      <a:pt x="1235" y="459"/>
                    </a:cubicBezTo>
                    <a:cubicBezTo>
                      <a:pt x="1234" y="459"/>
                      <a:pt x="1234" y="459"/>
                      <a:pt x="1234" y="459"/>
                    </a:cubicBezTo>
                    <a:cubicBezTo>
                      <a:pt x="1234" y="460"/>
                      <a:pt x="1234" y="460"/>
                      <a:pt x="1234" y="460"/>
                    </a:cubicBezTo>
                    <a:cubicBezTo>
                      <a:pt x="1234" y="460"/>
                      <a:pt x="1234" y="460"/>
                      <a:pt x="1234" y="460"/>
                    </a:cubicBezTo>
                    <a:cubicBezTo>
                      <a:pt x="1233" y="462"/>
                      <a:pt x="1234" y="463"/>
                      <a:pt x="1233" y="464"/>
                    </a:cubicBezTo>
                    <a:cubicBezTo>
                      <a:pt x="1233" y="464"/>
                      <a:pt x="1233" y="464"/>
                      <a:pt x="1233" y="465"/>
                    </a:cubicBezTo>
                    <a:cubicBezTo>
                      <a:pt x="1233" y="465"/>
                      <a:pt x="1233" y="465"/>
                      <a:pt x="1233" y="465"/>
                    </a:cubicBezTo>
                    <a:cubicBezTo>
                      <a:pt x="1233" y="466"/>
                      <a:pt x="1233" y="466"/>
                      <a:pt x="1233" y="466"/>
                    </a:cubicBezTo>
                    <a:cubicBezTo>
                      <a:pt x="1234" y="466"/>
                      <a:pt x="1234" y="466"/>
                      <a:pt x="1234" y="467"/>
                    </a:cubicBezTo>
                    <a:cubicBezTo>
                      <a:pt x="1234" y="467"/>
                      <a:pt x="1234" y="467"/>
                      <a:pt x="1234" y="468"/>
                    </a:cubicBezTo>
                    <a:cubicBezTo>
                      <a:pt x="1234" y="468"/>
                      <a:pt x="1234" y="468"/>
                      <a:pt x="1234" y="468"/>
                    </a:cubicBezTo>
                    <a:cubicBezTo>
                      <a:pt x="1234" y="468"/>
                      <a:pt x="1235" y="469"/>
                      <a:pt x="1235" y="470"/>
                    </a:cubicBezTo>
                    <a:cubicBezTo>
                      <a:pt x="1234" y="470"/>
                      <a:pt x="1234" y="470"/>
                      <a:pt x="1234" y="470"/>
                    </a:cubicBezTo>
                    <a:cubicBezTo>
                      <a:pt x="1234" y="471"/>
                      <a:pt x="1234" y="471"/>
                      <a:pt x="1234" y="471"/>
                    </a:cubicBezTo>
                    <a:cubicBezTo>
                      <a:pt x="1235" y="471"/>
                      <a:pt x="1235" y="471"/>
                      <a:pt x="1235" y="471"/>
                    </a:cubicBezTo>
                    <a:cubicBezTo>
                      <a:pt x="1235" y="472"/>
                      <a:pt x="1234" y="473"/>
                      <a:pt x="1234" y="474"/>
                    </a:cubicBezTo>
                    <a:cubicBezTo>
                      <a:pt x="1235" y="474"/>
                      <a:pt x="1235" y="474"/>
                      <a:pt x="1235" y="474"/>
                    </a:cubicBezTo>
                    <a:cubicBezTo>
                      <a:pt x="1235" y="475"/>
                      <a:pt x="1235" y="475"/>
                      <a:pt x="1235" y="475"/>
                    </a:cubicBezTo>
                    <a:cubicBezTo>
                      <a:pt x="1235" y="475"/>
                      <a:pt x="1235" y="475"/>
                      <a:pt x="1235" y="475"/>
                    </a:cubicBezTo>
                    <a:cubicBezTo>
                      <a:pt x="1235" y="476"/>
                      <a:pt x="1235" y="476"/>
                      <a:pt x="1235" y="476"/>
                    </a:cubicBezTo>
                    <a:cubicBezTo>
                      <a:pt x="1235" y="476"/>
                      <a:pt x="1235" y="476"/>
                      <a:pt x="1235" y="476"/>
                    </a:cubicBezTo>
                    <a:cubicBezTo>
                      <a:pt x="1235" y="477"/>
                      <a:pt x="1235" y="477"/>
                      <a:pt x="1235" y="477"/>
                    </a:cubicBezTo>
                    <a:cubicBezTo>
                      <a:pt x="1235" y="477"/>
                      <a:pt x="1235" y="477"/>
                      <a:pt x="1235" y="477"/>
                    </a:cubicBezTo>
                    <a:cubicBezTo>
                      <a:pt x="1235" y="477"/>
                      <a:pt x="1235" y="477"/>
                      <a:pt x="1235" y="477"/>
                    </a:cubicBezTo>
                    <a:cubicBezTo>
                      <a:pt x="1235" y="478"/>
                      <a:pt x="1235" y="478"/>
                      <a:pt x="1235" y="478"/>
                    </a:cubicBezTo>
                    <a:cubicBezTo>
                      <a:pt x="1236" y="478"/>
                      <a:pt x="1236" y="478"/>
                      <a:pt x="1236" y="478"/>
                    </a:cubicBezTo>
                    <a:cubicBezTo>
                      <a:pt x="1236" y="479"/>
                      <a:pt x="1236" y="479"/>
                      <a:pt x="1236" y="479"/>
                    </a:cubicBezTo>
                    <a:cubicBezTo>
                      <a:pt x="1236" y="479"/>
                      <a:pt x="1236" y="479"/>
                      <a:pt x="1236" y="479"/>
                    </a:cubicBezTo>
                    <a:cubicBezTo>
                      <a:pt x="1236" y="481"/>
                      <a:pt x="1236" y="481"/>
                      <a:pt x="1236" y="481"/>
                    </a:cubicBezTo>
                    <a:cubicBezTo>
                      <a:pt x="1237" y="481"/>
                      <a:pt x="1237" y="481"/>
                      <a:pt x="1237" y="481"/>
                    </a:cubicBezTo>
                    <a:cubicBezTo>
                      <a:pt x="1237" y="484"/>
                      <a:pt x="1237" y="484"/>
                      <a:pt x="1237" y="484"/>
                    </a:cubicBezTo>
                    <a:cubicBezTo>
                      <a:pt x="1237" y="484"/>
                      <a:pt x="1237" y="484"/>
                      <a:pt x="1237" y="484"/>
                    </a:cubicBezTo>
                    <a:cubicBezTo>
                      <a:pt x="1237" y="485"/>
                      <a:pt x="1237" y="485"/>
                      <a:pt x="1237" y="485"/>
                    </a:cubicBezTo>
                    <a:cubicBezTo>
                      <a:pt x="1237" y="485"/>
                      <a:pt x="1237" y="485"/>
                      <a:pt x="1237" y="485"/>
                    </a:cubicBezTo>
                    <a:cubicBezTo>
                      <a:pt x="1237" y="486"/>
                      <a:pt x="1237" y="486"/>
                      <a:pt x="1237" y="486"/>
                    </a:cubicBezTo>
                    <a:cubicBezTo>
                      <a:pt x="1238" y="486"/>
                      <a:pt x="1238" y="486"/>
                      <a:pt x="1238" y="486"/>
                    </a:cubicBezTo>
                    <a:cubicBezTo>
                      <a:pt x="1238" y="487"/>
                      <a:pt x="1238" y="487"/>
                      <a:pt x="1238" y="487"/>
                    </a:cubicBezTo>
                    <a:cubicBezTo>
                      <a:pt x="1238" y="487"/>
                      <a:pt x="1238" y="487"/>
                      <a:pt x="1238" y="487"/>
                    </a:cubicBezTo>
                    <a:cubicBezTo>
                      <a:pt x="1238" y="488"/>
                      <a:pt x="1238" y="488"/>
                      <a:pt x="1238" y="489"/>
                    </a:cubicBezTo>
                    <a:cubicBezTo>
                      <a:pt x="1239" y="489"/>
                      <a:pt x="1239" y="489"/>
                      <a:pt x="1239" y="489"/>
                    </a:cubicBezTo>
                    <a:cubicBezTo>
                      <a:pt x="1239" y="490"/>
                      <a:pt x="1239" y="490"/>
                      <a:pt x="1239" y="490"/>
                    </a:cubicBezTo>
                    <a:cubicBezTo>
                      <a:pt x="1239" y="490"/>
                      <a:pt x="1239" y="490"/>
                      <a:pt x="1239" y="490"/>
                    </a:cubicBezTo>
                    <a:cubicBezTo>
                      <a:pt x="1239" y="490"/>
                      <a:pt x="1239" y="490"/>
                      <a:pt x="1239" y="490"/>
                    </a:cubicBezTo>
                    <a:cubicBezTo>
                      <a:pt x="1239" y="490"/>
                      <a:pt x="1239" y="490"/>
                      <a:pt x="1239" y="490"/>
                    </a:cubicBezTo>
                    <a:cubicBezTo>
                      <a:pt x="1239" y="491"/>
                      <a:pt x="1239" y="491"/>
                      <a:pt x="1239" y="491"/>
                    </a:cubicBezTo>
                    <a:cubicBezTo>
                      <a:pt x="1240" y="491"/>
                      <a:pt x="1240" y="491"/>
                      <a:pt x="1240" y="491"/>
                    </a:cubicBezTo>
                    <a:cubicBezTo>
                      <a:pt x="1240" y="492"/>
                      <a:pt x="1240" y="492"/>
                      <a:pt x="1240" y="492"/>
                    </a:cubicBezTo>
                    <a:cubicBezTo>
                      <a:pt x="1240" y="492"/>
                      <a:pt x="1240" y="492"/>
                      <a:pt x="1240" y="492"/>
                    </a:cubicBezTo>
                    <a:cubicBezTo>
                      <a:pt x="1240" y="493"/>
                      <a:pt x="1240" y="493"/>
                      <a:pt x="1240" y="493"/>
                    </a:cubicBezTo>
                    <a:cubicBezTo>
                      <a:pt x="1241" y="493"/>
                      <a:pt x="1241" y="493"/>
                      <a:pt x="1241" y="493"/>
                    </a:cubicBezTo>
                    <a:cubicBezTo>
                      <a:pt x="1241" y="494"/>
                      <a:pt x="1241" y="494"/>
                      <a:pt x="1241" y="494"/>
                    </a:cubicBezTo>
                    <a:cubicBezTo>
                      <a:pt x="1241" y="494"/>
                      <a:pt x="1241" y="494"/>
                      <a:pt x="1241" y="494"/>
                    </a:cubicBezTo>
                    <a:cubicBezTo>
                      <a:pt x="1241" y="496"/>
                      <a:pt x="1241" y="496"/>
                      <a:pt x="1241" y="496"/>
                    </a:cubicBezTo>
                    <a:cubicBezTo>
                      <a:pt x="1241" y="496"/>
                      <a:pt x="1241" y="496"/>
                      <a:pt x="1241" y="496"/>
                    </a:cubicBezTo>
                    <a:cubicBezTo>
                      <a:pt x="1241" y="497"/>
                      <a:pt x="1242" y="498"/>
                      <a:pt x="1242" y="499"/>
                    </a:cubicBezTo>
                    <a:cubicBezTo>
                      <a:pt x="1242" y="499"/>
                      <a:pt x="1242" y="499"/>
                      <a:pt x="1242" y="499"/>
                    </a:cubicBezTo>
                    <a:cubicBezTo>
                      <a:pt x="1242" y="502"/>
                      <a:pt x="1242" y="502"/>
                      <a:pt x="1242" y="502"/>
                    </a:cubicBezTo>
                    <a:cubicBezTo>
                      <a:pt x="1242" y="502"/>
                      <a:pt x="1242" y="502"/>
                      <a:pt x="1242" y="502"/>
                    </a:cubicBezTo>
                    <a:cubicBezTo>
                      <a:pt x="1242" y="503"/>
                      <a:pt x="1242" y="503"/>
                      <a:pt x="1242" y="503"/>
                    </a:cubicBezTo>
                    <a:cubicBezTo>
                      <a:pt x="1243" y="503"/>
                      <a:pt x="1243" y="503"/>
                      <a:pt x="1243" y="503"/>
                    </a:cubicBezTo>
                    <a:cubicBezTo>
                      <a:pt x="1243" y="504"/>
                      <a:pt x="1243" y="504"/>
                      <a:pt x="1243" y="504"/>
                    </a:cubicBezTo>
                    <a:cubicBezTo>
                      <a:pt x="1243" y="504"/>
                      <a:pt x="1243" y="504"/>
                      <a:pt x="1243" y="504"/>
                    </a:cubicBezTo>
                    <a:cubicBezTo>
                      <a:pt x="1243" y="505"/>
                      <a:pt x="1243" y="505"/>
                      <a:pt x="1243" y="506"/>
                    </a:cubicBezTo>
                    <a:cubicBezTo>
                      <a:pt x="1244" y="506"/>
                      <a:pt x="1244" y="506"/>
                      <a:pt x="1244" y="506"/>
                    </a:cubicBezTo>
                    <a:cubicBezTo>
                      <a:pt x="1244" y="507"/>
                      <a:pt x="1244" y="507"/>
                      <a:pt x="1244" y="507"/>
                    </a:cubicBezTo>
                    <a:cubicBezTo>
                      <a:pt x="1244" y="507"/>
                      <a:pt x="1245" y="507"/>
                      <a:pt x="1245" y="508"/>
                    </a:cubicBezTo>
                    <a:cubicBezTo>
                      <a:pt x="1245" y="508"/>
                      <a:pt x="1246" y="509"/>
                      <a:pt x="1246" y="510"/>
                    </a:cubicBezTo>
                    <a:cubicBezTo>
                      <a:pt x="1246" y="510"/>
                      <a:pt x="1246" y="510"/>
                      <a:pt x="1246" y="510"/>
                    </a:cubicBezTo>
                    <a:cubicBezTo>
                      <a:pt x="1246" y="510"/>
                      <a:pt x="1246" y="510"/>
                      <a:pt x="1246" y="510"/>
                    </a:cubicBezTo>
                    <a:cubicBezTo>
                      <a:pt x="1246" y="511"/>
                      <a:pt x="1247" y="511"/>
                      <a:pt x="1247" y="511"/>
                    </a:cubicBezTo>
                    <a:cubicBezTo>
                      <a:pt x="1247" y="511"/>
                      <a:pt x="1247" y="512"/>
                      <a:pt x="1247" y="512"/>
                    </a:cubicBezTo>
                    <a:cubicBezTo>
                      <a:pt x="1247" y="512"/>
                      <a:pt x="1247" y="512"/>
                      <a:pt x="1247" y="512"/>
                    </a:cubicBezTo>
                    <a:cubicBezTo>
                      <a:pt x="1248" y="513"/>
                      <a:pt x="1248" y="514"/>
                      <a:pt x="1248" y="515"/>
                    </a:cubicBezTo>
                    <a:cubicBezTo>
                      <a:pt x="1248" y="515"/>
                      <a:pt x="1249" y="515"/>
                      <a:pt x="1249" y="516"/>
                    </a:cubicBezTo>
                    <a:cubicBezTo>
                      <a:pt x="1249" y="516"/>
                      <a:pt x="1249" y="516"/>
                      <a:pt x="1249" y="517"/>
                    </a:cubicBezTo>
                    <a:cubicBezTo>
                      <a:pt x="1250" y="517"/>
                      <a:pt x="1250" y="517"/>
                      <a:pt x="1250" y="517"/>
                    </a:cubicBezTo>
                    <a:cubicBezTo>
                      <a:pt x="1250" y="518"/>
                      <a:pt x="1250" y="518"/>
                      <a:pt x="1250" y="518"/>
                    </a:cubicBezTo>
                    <a:cubicBezTo>
                      <a:pt x="1250" y="518"/>
                      <a:pt x="1250" y="518"/>
                      <a:pt x="1250" y="518"/>
                    </a:cubicBezTo>
                    <a:cubicBezTo>
                      <a:pt x="1251" y="519"/>
                      <a:pt x="1251" y="519"/>
                      <a:pt x="1251" y="520"/>
                    </a:cubicBezTo>
                    <a:cubicBezTo>
                      <a:pt x="1250" y="520"/>
                      <a:pt x="1250" y="520"/>
                      <a:pt x="1250" y="520"/>
                    </a:cubicBezTo>
                    <a:cubicBezTo>
                      <a:pt x="1250" y="520"/>
                      <a:pt x="1250" y="520"/>
                      <a:pt x="1250" y="520"/>
                    </a:cubicBezTo>
                    <a:cubicBezTo>
                      <a:pt x="1250" y="520"/>
                      <a:pt x="1250" y="520"/>
                      <a:pt x="1250" y="520"/>
                    </a:cubicBezTo>
                    <a:cubicBezTo>
                      <a:pt x="1250" y="521"/>
                      <a:pt x="1250" y="521"/>
                      <a:pt x="1250" y="522"/>
                    </a:cubicBezTo>
                    <a:cubicBezTo>
                      <a:pt x="1251" y="522"/>
                      <a:pt x="1251" y="522"/>
                      <a:pt x="1251" y="522"/>
                    </a:cubicBezTo>
                    <a:cubicBezTo>
                      <a:pt x="1251" y="522"/>
                      <a:pt x="1251" y="523"/>
                      <a:pt x="1251" y="523"/>
                    </a:cubicBezTo>
                    <a:cubicBezTo>
                      <a:pt x="1252" y="523"/>
                      <a:pt x="1252" y="523"/>
                      <a:pt x="1252" y="523"/>
                    </a:cubicBezTo>
                    <a:cubicBezTo>
                      <a:pt x="1252" y="524"/>
                      <a:pt x="1252" y="524"/>
                      <a:pt x="1252" y="524"/>
                    </a:cubicBezTo>
                    <a:cubicBezTo>
                      <a:pt x="1253" y="525"/>
                      <a:pt x="1253" y="525"/>
                      <a:pt x="1253" y="525"/>
                    </a:cubicBezTo>
                    <a:cubicBezTo>
                      <a:pt x="1253" y="525"/>
                      <a:pt x="1253" y="525"/>
                      <a:pt x="1253" y="525"/>
                    </a:cubicBezTo>
                    <a:cubicBezTo>
                      <a:pt x="1253" y="525"/>
                      <a:pt x="1253" y="525"/>
                      <a:pt x="1253" y="525"/>
                    </a:cubicBezTo>
                    <a:cubicBezTo>
                      <a:pt x="1253" y="526"/>
                      <a:pt x="1253" y="526"/>
                      <a:pt x="1253" y="526"/>
                    </a:cubicBezTo>
                    <a:cubicBezTo>
                      <a:pt x="1253" y="526"/>
                      <a:pt x="1253" y="526"/>
                      <a:pt x="1253" y="526"/>
                    </a:cubicBezTo>
                    <a:cubicBezTo>
                      <a:pt x="1253" y="527"/>
                      <a:pt x="1253" y="527"/>
                      <a:pt x="1253" y="527"/>
                    </a:cubicBezTo>
                    <a:cubicBezTo>
                      <a:pt x="1254" y="527"/>
                      <a:pt x="1254" y="527"/>
                      <a:pt x="1254" y="527"/>
                    </a:cubicBezTo>
                    <a:cubicBezTo>
                      <a:pt x="1254" y="528"/>
                      <a:pt x="1254" y="528"/>
                      <a:pt x="1254" y="528"/>
                    </a:cubicBezTo>
                    <a:cubicBezTo>
                      <a:pt x="1254" y="528"/>
                      <a:pt x="1254" y="528"/>
                      <a:pt x="1254" y="528"/>
                    </a:cubicBezTo>
                    <a:cubicBezTo>
                      <a:pt x="1254" y="528"/>
                      <a:pt x="1254" y="528"/>
                      <a:pt x="1254" y="528"/>
                    </a:cubicBezTo>
                    <a:cubicBezTo>
                      <a:pt x="1255" y="529"/>
                      <a:pt x="1255" y="529"/>
                      <a:pt x="1255" y="529"/>
                    </a:cubicBezTo>
                    <a:cubicBezTo>
                      <a:pt x="1257" y="529"/>
                      <a:pt x="1257" y="529"/>
                      <a:pt x="1257" y="529"/>
                    </a:cubicBezTo>
                    <a:cubicBezTo>
                      <a:pt x="1257" y="529"/>
                      <a:pt x="1257" y="529"/>
                      <a:pt x="1257" y="529"/>
                    </a:cubicBezTo>
                    <a:cubicBezTo>
                      <a:pt x="1258" y="528"/>
                      <a:pt x="1258" y="528"/>
                      <a:pt x="1259" y="527"/>
                    </a:cubicBezTo>
                    <a:cubicBezTo>
                      <a:pt x="1259" y="526"/>
                      <a:pt x="1259" y="526"/>
                      <a:pt x="1259" y="526"/>
                    </a:cubicBezTo>
                    <a:cubicBezTo>
                      <a:pt x="1260" y="525"/>
                      <a:pt x="1260" y="525"/>
                      <a:pt x="1261" y="524"/>
                    </a:cubicBezTo>
                    <a:cubicBezTo>
                      <a:pt x="1261" y="523"/>
                      <a:pt x="1261" y="523"/>
                      <a:pt x="1261" y="523"/>
                    </a:cubicBezTo>
                    <a:cubicBezTo>
                      <a:pt x="1262" y="523"/>
                      <a:pt x="1262" y="523"/>
                      <a:pt x="1262" y="523"/>
                    </a:cubicBezTo>
                    <a:cubicBezTo>
                      <a:pt x="1262" y="522"/>
                      <a:pt x="1262" y="522"/>
                      <a:pt x="1262" y="522"/>
                    </a:cubicBezTo>
                    <a:cubicBezTo>
                      <a:pt x="1262" y="522"/>
                      <a:pt x="1262" y="522"/>
                      <a:pt x="1262" y="522"/>
                    </a:cubicBezTo>
                    <a:cubicBezTo>
                      <a:pt x="1262" y="521"/>
                      <a:pt x="1262" y="521"/>
                      <a:pt x="1262" y="521"/>
                    </a:cubicBezTo>
                    <a:cubicBezTo>
                      <a:pt x="1263" y="521"/>
                      <a:pt x="1263" y="521"/>
                      <a:pt x="1263" y="520"/>
                    </a:cubicBezTo>
                    <a:cubicBezTo>
                      <a:pt x="1264" y="520"/>
                      <a:pt x="1263" y="520"/>
                      <a:pt x="1264" y="519"/>
                    </a:cubicBezTo>
                    <a:cubicBezTo>
                      <a:pt x="1264" y="519"/>
                      <a:pt x="1264" y="519"/>
                      <a:pt x="1264" y="519"/>
                    </a:cubicBezTo>
                    <a:cubicBezTo>
                      <a:pt x="1266" y="519"/>
                      <a:pt x="1266" y="519"/>
                      <a:pt x="1266" y="519"/>
                    </a:cubicBezTo>
                    <a:cubicBezTo>
                      <a:pt x="1267" y="519"/>
                      <a:pt x="1266" y="518"/>
                      <a:pt x="1266" y="518"/>
                    </a:cubicBezTo>
                    <a:cubicBezTo>
                      <a:pt x="1266" y="516"/>
                      <a:pt x="1266" y="516"/>
                      <a:pt x="1266" y="516"/>
                    </a:cubicBezTo>
                    <a:cubicBezTo>
                      <a:pt x="1266" y="516"/>
                      <a:pt x="1266" y="516"/>
                      <a:pt x="1266" y="516"/>
                    </a:cubicBezTo>
                    <a:cubicBezTo>
                      <a:pt x="1266" y="516"/>
                      <a:pt x="1266" y="516"/>
                      <a:pt x="1266" y="516"/>
                    </a:cubicBezTo>
                    <a:cubicBezTo>
                      <a:pt x="1266" y="516"/>
                      <a:pt x="1266" y="516"/>
                      <a:pt x="1266" y="516"/>
                    </a:cubicBezTo>
                    <a:cubicBezTo>
                      <a:pt x="1266" y="512"/>
                      <a:pt x="1266" y="512"/>
                      <a:pt x="1266" y="512"/>
                    </a:cubicBezTo>
                    <a:cubicBezTo>
                      <a:pt x="1265" y="512"/>
                      <a:pt x="1265" y="512"/>
                      <a:pt x="1265" y="512"/>
                    </a:cubicBezTo>
                    <a:cubicBezTo>
                      <a:pt x="1265" y="512"/>
                      <a:pt x="1265" y="512"/>
                      <a:pt x="1265" y="512"/>
                    </a:cubicBezTo>
                    <a:cubicBezTo>
                      <a:pt x="1266" y="512"/>
                      <a:pt x="1266" y="512"/>
                      <a:pt x="1266" y="512"/>
                    </a:cubicBezTo>
                    <a:cubicBezTo>
                      <a:pt x="1266" y="511"/>
                      <a:pt x="1266" y="510"/>
                      <a:pt x="1266" y="509"/>
                    </a:cubicBezTo>
                    <a:cubicBezTo>
                      <a:pt x="1267" y="509"/>
                      <a:pt x="1267" y="509"/>
                      <a:pt x="1267" y="508"/>
                    </a:cubicBezTo>
                    <a:cubicBezTo>
                      <a:pt x="1268" y="507"/>
                      <a:pt x="1268" y="507"/>
                      <a:pt x="1268" y="506"/>
                    </a:cubicBezTo>
                    <a:cubicBezTo>
                      <a:pt x="1268" y="505"/>
                      <a:pt x="1268" y="505"/>
                      <a:pt x="1269" y="505"/>
                    </a:cubicBezTo>
                    <a:cubicBezTo>
                      <a:pt x="1268" y="503"/>
                      <a:pt x="1268" y="501"/>
                      <a:pt x="1267" y="499"/>
                    </a:cubicBezTo>
                    <a:cubicBezTo>
                      <a:pt x="1268" y="497"/>
                      <a:pt x="1268" y="495"/>
                      <a:pt x="1268" y="493"/>
                    </a:cubicBezTo>
                    <a:cubicBezTo>
                      <a:pt x="1268" y="493"/>
                      <a:pt x="1268" y="493"/>
                      <a:pt x="1268" y="493"/>
                    </a:cubicBezTo>
                    <a:cubicBezTo>
                      <a:pt x="1268" y="492"/>
                      <a:pt x="1268" y="492"/>
                      <a:pt x="1268" y="492"/>
                    </a:cubicBezTo>
                    <a:cubicBezTo>
                      <a:pt x="1269" y="492"/>
                      <a:pt x="1269" y="492"/>
                      <a:pt x="1269" y="492"/>
                    </a:cubicBezTo>
                    <a:cubicBezTo>
                      <a:pt x="1269" y="491"/>
                      <a:pt x="1268" y="491"/>
                      <a:pt x="1268" y="490"/>
                    </a:cubicBezTo>
                    <a:cubicBezTo>
                      <a:pt x="1268" y="488"/>
                      <a:pt x="1268" y="488"/>
                      <a:pt x="1268" y="488"/>
                    </a:cubicBezTo>
                    <a:cubicBezTo>
                      <a:pt x="1268" y="487"/>
                      <a:pt x="1269" y="487"/>
                      <a:pt x="1269" y="486"/>
                    </a:cubicBezTo>
                    <a:cubicBezTo>
                      <a:pt x="1269" y="486"/>
                      <a:pt x="1269" y="486"/>
                      <a:pt x="1269" y="486"/>
                    </a:cubicBezTo>
                    <a:cubicBezTo>
                      <a:pt x="1270" y="485"/>
                      <a:pt x="1272" y="486"/>
                      <a:pt x="1273" y="486"/>
                    </a:cubicBezTo>
                    <a:cubicBezTo>
                      <a:pt x="1273" y="485"/>
                      <a:pt x="1273" y="484"/>
                      <a:pt x="1274" y="484"/>
                    </a:cubicBezTo>
                    <a:cubicBezTo>
                      <a:pt x="1275" y="484"/>
                      <a:pt x="1276" y="483"/>
                      <a:pt x="1277" y="483"/>
                    </a:cubicBezTo>
                    <a:cubicBezTo>
                      <a:pt x="1277" y="482"/>
                      <a:pt x="1278" y="482"/>
                      <a:pt x="1278" y="482"/>
                    </a:cubicBezTo>
                    <a:cubicBezTo>
                      <a:pt x="1278" y="480"/>
                      <a:pt x="1278" y="480"/>
                      <a:pt x="1278" y="480"/>
                    </a:cubicBezTo>
                    <a:cubicBezTo>
                      <a:pt x="1278" y="480"/>
                      <a:pt x="1278" y="480"/>
                      <a:pt x="1278" y="480"/>
                    </a:cubicBezTo>
                    <a:cubicBezTo>
                      <a:pt x="1278" y="479"/>
                      <a:pt x="1278" y="479"/>
                      <a:pt x="1278" y="479"/>
                    </a:cubicBezTo>
                    <a:cubicBezTo>
                      <a:pt x="1278" y="479"/>
                      <a:pt x="1278" y="479"/>
                      <a:pt x="1278" y="479"/>
                    </a:cubicBezTo>
                    <a:cubicBezTo>
                      <a:pt x="1278" y="479"/>
                      <a:pt x="1278" y="479"/>
                      <a:pt x="1278" y="479"/>
                    </a:cubicBezTo>
                    <a:cubicBezTo>
                      <a:pt x="1279" y="479"/>
                      <a:pt x="1279" y="479"/>
                      <a:pt x="1279" y="479"/>
                    </a:cubicBezTo>
                    <a:cubicBezTo>
                      <a:pt x="1279" y="478"/>
                      <a:pt x="1279" y="479"/>
                      <a:pt x="1279" y="478"/>
                    </a:cubicBezTo>
                    <a:cubicBezTo>
                      <a:pt x="1279" y="478"/>
                      <a:pt x="1279" y="478"/>
                      <a:pt x="1279" y="478"/>
                    </a:cubicBezTo>
                    <a:cubicBezTo>
                      <a:pt x="1280" y="478"/>
                      <a:pt x="1280" y="478"/>
                      <a:pt x="1280" y="478"/>
                    </a:cubicBezTo>
                    <a:cubicBezTo>
                      <a:pt x="1280" y="478"/>
                      <a:pt x="1280" y="478"/>
                      <a:pt x="1280" y="478"/>
                    </a:cubicBezTo>
                    <a:cubicBezTo>
                      <a:pt x="1281" y="478"/>
                      <a:pt x="1282" y="477"/>
                      <a:pt x="1283" y="477"/>
                    </a:cubicBezTo>
                    <a:cubicBezTo>
                      <a:pt x="1283" y="477"/>
                      <a:pt x="1283" y="477"/>
                      <a:pt x="1283" y="476"/>
                    </a:cubicBezTo>
                    <a:cubicBezTo>
                      <a:pt x="1284" y="476"/>
                      <a:pt x="1286" y="475"/>
                      <a:pt x="1287" y="475"/>
                    </a:cubicBezTo>
                    <a:cubicBezTo>
                      <a:pt x="1288" y="472"/>
                      <a:pt x="1290" y="472"/>
                      <a:pt x="1290" y="469"/>
                    </a:cubicBezTo>
                    <a:cubicBezTo>
                      <a:pt x="1291" y="469"/>
                      <a:pt x="1291" y="469"/>
                      <a:pt x="1291" y="469"/>
                    </a:cubicBezTo>
                    <a:cubicBezTo>
                      <a:pt x="1292" y="468"/>
                      <a:pt x="1292" y="469"/>
                      <a:pt x="1293" y="468"/>
                    </a:cubicBezTo>
                    <a:cubicBezTo>
                      <a:pt x="1293" y="468"/>
                      <a:pt x="1293" y="468"/>
                      <a:pt x="1293" y="468"/>
                    </a:cubicBezTo>
                    <a:cubicBezTo>
                      <a:pt x="1293" y="466"/>
                      <a:pt x="1293" y="466"/>
                      <a:pt x="1293" y="466"/>
                    </a:cubicBezTo>
                    <a:cubicBezTo>
                      <a:pt x="1293" y="466"/>
                      <a:pt x="1293" y="466"/>
                      <a:pt x="1293" y="466"/>
                    </a:cubicBezTo>
                    <a:cubicBezTo>
                      <a:pt x="1293" y="466"/>
                      <a:pt x="1293" y="466"/>
                      <a:pt x="1293" y="466"/>
                    </a:cubicBezTo>
                    <a:cubicBezTo>
                      <a:pt x="1294" y="466"/>
                      <a:pt x="1294" y="466"/>
                      <a:pt x="1294" y="466"/>
                    </a:cubicBezTo>
                    <a:cubicBezTo>
                      <a:pt x="1296" y="466"/>
                      <a:pt x="1296" y="466"/>
                      <a:pt x="1296" y="466"/>
                    </a:cubicBezTo>
                    <a:cubicBezTo>
                      <a:pt x="1296" y="465"/>
                      <a:pt x="1296" y="465"/>
                      <a:pt x="1297" y="465"/>
                    </a:cubicBezTo>
                    <a:cubicBezTo>
                      <a:pt x="1297" y="465"/>
                      <a:pt x="1298" y="465"/>
                      <a:pt x="1298" y="465"/>
                    </a:cubicBezTo>
                    <a:cubicBezTo>
                      <a:pt x="1298" y="464"/>
                      <a:pt x="1298" y="464"/>
                      <a:pt x="1298" y="464"/>
                    </a:cubicBezTo>
                    <a:cubicBezTo>
                      <a:pt x="1300" y="464"/>
                      <a:pt x="1300" y="464"/>
                      <a:pt x="1300" y="464"/>
                    </a:cubicBezTo>
                    <a:cubicBezTo>
                      <a:pt x="1300" y="464"/>
                      <a:pt x="1300" y="463"/>
                      <a:pt x="1300" y="463"/>
                    </a:cubicBezTo>
                    <a:cubicBezTo>
                      <a:pt x="1300" y="463"/>
                      <a:pt x="1301" y="462"/>
                      <a:pt x="1302" y="462"/>
                    </a:cubicBezTo>
                    <a:cubicBezTo>
                      <a:pt x="1302" y="461"/>
                      <a:pt x="1302" y="461"/>
                      <a:pt x="1302" y="461"/>
                    </a:cubicBezTo>
                    <a:cubicBezTo>
                      <a:pt x="1302" y="461"/>
                      <a:pt x="1302" y="461"/>
                      <a:pt x="1302" y="461"/>
                    </a:cubicBezTo>
                    <a:cubicBezTo>
                      <a:pt x="1302" y="460"/>
                      <a:pt x="1302" y="459"/>
                      <a:pt x="1302" y="458"/>
                    </a:cubicBezTo>
                    <a:cubicBezTo>
                      <a:pt x="1302" y="458"/>
                      <a:pt x="1302" y="458"/>
                      <a:pt x="1302" y="458"/>
                    </a:cubicBezTo>
                    <a:cubicBezTo>
                      <a:pt x="1302" y="457"/>
                      <a:pt x="1302" y="457"/>
                      <a:pt x="1302" y="457"/>
                    </a:cubicBezTo>
                    <a:cubicBezTo>
                      <a:pt x="1302" y="457"/>
                      <a:pt x="1302" y="457"/>
                      <a:pt x="1302" y="457"/>
                    </a:cubicBezTo>
                    <a:cubicBezTo>
                      <a:pt x="1302" y="457"/>
                      <a:pt x="1302" y="457"/>
                      <a:pt x="1302" y="457"/>
                    </a:cubicBezTo>
                    <a:cubicBezTo>
                      <a:pt x="1303" y="457"/>
                      <a:pt x="1303" y="457"/>
                      <a:pt x="1303" y="457"/>
                    </a:cubicBezTo>
                    <a:cubicBezTo>
                      <a:pt x="1303" y="456"/>
                      <a:pt x="1303" y="456"/>
                      <a:pt x="1303" y="455"/>
                    </a:cubicBezTo>
                    <a:cubicBezTo>
                      <a:pt x="1304" y="455"/>
                      <a:pt x="1305" y="455"/>
                      <a:pt x="1306" y="455"/>
                    </a:cubicBezTo>
                    <a:cubicBezTo>
                      <a:pt x="1306" y="454"/>
                      <a:pt x="1306" y="454"/>
                      <a:pt x="1306" y="454"/>
                    </a:cubicBezTo>
                    <a:cubicBezTo>
                      <a:pt x="1306" y="454"/>
                      <a:pt x="1306" y="454"/>
                      <a:pt x="1306" y="454"/>
                    </a:cubicBezTo>
                    <a:cubicBezTo>
                      <a:pt x="1307" y="454"/>
                      <a:pt x="1307" y="454"/>
                      <a:pt x="1307" y="454"/>
                    </a:cubicBezTo>
                    <a:cubicBezTo>
                      <a:pt x="1307" y="454"/>
                      <a:pt x="1307" y="454"/>
                      <a:pt x="1307" y="454"/>
                    </a:cubicBezTo>
                    <a:cubicBezTo>
                      <a:pt x="1308" y="454"/>
                      <a:pt x="1308" y="454"/>
                      <a:pt x="1309" y="454"/>
                    </a:cubicBezTo>
                    <a:cubicBezTo>
                      <a:pt x="1309" y="455"/>
                      <a:pt x="1309" y="455"/>
                      <a:pt x="1309" y="455"/>
                    </a:cubicBezTo>
                    <a:cubicBezTo>
                      <a:pt x="1311" y="455"/>
                      <a:pt x="1312" y="455"/>
                      <a:pt x="1312" y="454"/>
                    </a:cubicBezTo>
                    <a:cubicBezTo>
                      <a:pt x="1314" y="454"/>
                      <a:pt x="1314" y="454"/>
                      <a:pt x="1314" y="454"/>
                    </a:cubicBezTo>
                    <a:cubicBezTo>
                      <a:pt x="1314" y="453"/>
                      <a:pt x="1314" y="453"/>
                      <a:pt x="1314" y="453"/>
                    </a:cubicBezTo>
                    <a:cubicBezTo>
                      <a:pt x="1314" y="453"/>
                      <a:pt x="1314" y="454"/>
                      <a:pt x="1314" y="454"/>
                    </a:cubicBezTo>
                    <a:cubicBezTo>
                      <a:pt x="1314" y="453"/>
                      <a:pt x="1315" y="453"/>
                      <a:pt x="1315" y="453"/>
                    </a:cubicBezTo>
                    <a:cubicBezTo>
                      <a:pt x="1315" y="453"/>
                      <a:pt x="1315" y="453"/>
                      <a:pt x="1315" y="453"/>
                    </a:cubicBezTo>
                    <a:cubicBezTo>
                      <a:pt x="1316" y="453"/>
                      <a:pt x="1316" y="453"/>
                      <a:pt x="1316" y="454"/>
                    </a:cubicBezTo>
                    <a:cubicBezTo>
                      <a:pt x="1318" y="453"/>
                      <a:pt x="1318" y="453"/>
                      <a:pt x="1318" y="452"/>
                    </a:cubicBezTo>
                    <a:cubicBezTo>
                      <a:pt x="1318" y="451"/>
                      <a:pt x="1318" y="450"/>
                      <a:pt x="1317" y="449"/>
                    </a:cubicBezTo>
                    <a:cubicBezTo>
                      <a:pt x="1318" y="449"/>
                      <a:pt x="1319" y="448"/>
                      <a:pt x="1319" y="448"/>
                    </a:cubicBezTo>
                    <a:cubicBezTo>
                      <a:pt x="1319" y="447"/>
                      <a:pt x="1319" y="447"/>
                      <a:pt x="1318" y="446"/>
                    </a:cubicBezTo>
                    <a:cubicBezTo>
                      <a:pt x="1318" y="446"/>
                      <a:pt x="1318" y="446"/>
                      <a:pt x="1318" y="446"/>
                    </a:cubicBezTo>
                    <a:cubicBezTo>
                      <a:pt x="1318" y="446"/>
                      <a:pt x="1318" y="446"/>
                      <a:pt x="1318" y="446"/>
                    </a:cubicBezTo>
                    <a:cubicBezTo>
                      <a:pt x="1318" y="446"/>
                      <a:pt x="1318" y="446"/>
                      <a:pt x="1318" y="446"/>
                    </a:cubicBezTo>
                    <a:cubicBezTo>
                      <a:pt x="1318" y="445"/>
                      <a:pt x="1318" y="445"/>
                      <a:pt x="1318" y="445"/>
                    </a:cubicBezTo>
                    <a:cubicBezTo>
                      <a:pt x="1319" y="446"/>
                      <a:pt x="1319" y="446"/>
                      <a:pt x="1320" y="447"/>
                    </a:cubicBezTo>
                    <a:cubicBezTo>
                      <a:pt x="1320" y="447"/>
                      <a:pt x="1321" y="447"/>
                      <a:pt x="1321" y="448"/>
                    </a:cubicBezTo>
                    <a:cubicBezTo>
                      <a:pt x="1322" y="448"/>
                      <a:pt x="1322" y="448"/>
                      <a:pt x="1322" y="448"/>
                    </a:cubicBezTo>
                    <a:cubicBezTo>
                      <a:pt x="1323" y="448"/>
                      <a:pt x="1323" y="448"/>
                      <a:pt x="1323" y="449"/>
                    </a:cubicBezTo>
                    <a:cubicBezTo>
                      <a:pt x="1324" y="449"/>
                      <a:pt x="1324" y="449"/>
                      <a:pt x="1324" y="449"/>
                    </a:cubicBezTo>
                    <a:cubicBezTo>
                      <a:pt x="1324" y="449"/>
                      <a:pt x="1324" y="450"/>
                      <a:pt x="1324" y="450"/>
                    </a:cubicBezTo>
                    <a:cubicBezTo>
                      <a:pt x="1324" y="450"/>
                      <a:pt x="1325" y="451"/>
                      <a:pt x="1325" y="451"/>
                    </a:cubicBezTo>
                    <a:cubicBezTo>
                      <a:pt x="1325" y="452"/>
                      <a:pt x="1325" y="452"/>
                      <a:pt x="1325" y="452"/>
                    </a:cubicBezTo>
                    <a:cubicBezTo>
                      <a:pt x="1325" y="452"/>
                      <a:pt x="1325" y="452"/>
                      <a:pt x="1326" y="453"/>
                    </a:cubicBezTo>
                    <a:cubicBezTo>
                      <a:pt x="1326" y="454"/>
                      <a:pt x="1325" y="457"/>
                      <a:pt x="1326" y="458"/>
                    </a:cubicBezTo>
                    <a:cubicBezTo>
                      <a:pt x="1326" y="458"/>
                      <a:pt x="1326" y="458"/>
                      <a:pt x="1326" y="458"/>
                    </a:cubicBezTo>
                    <a:cubicBezTo>
                      <a:pt x="1326" y="459"/>
                      <a:pt x="1326" y="459"/>
                      <a:pt x="1326" y="459"/>
                    </a:cubicBezTo>
                    <a:cubicBezTo>
                      <a:pt x="1327" y="459"/>
                      <a:pt x="1327" y="459"/>
                      <a:pt x="1327" y="459"/>
                    </a:cubicBezTo>
                    <a:cubicBezTo>
                      <a:pt x="1327" y="460"/>
                      <a:pt x="1327" y="460"/>
                      <a:pt x="1328" y="461"/>
                    </a:cubicBezTo>
                    <a:cubicBezTo>
                      <a:pt x="1328" y="461"/>
                      <a:pt x="1328" y="461"/>
                      <a:pt x="1328" y="461"/>
                    </a:cubicBezTo>
                    <a:cubicBezTo>
                      <a:pt x="1328" y="462"/>
                      <a:pt x="1328" y="462"/>
                      <a:pt x="1328" y="462"/>
                    </a:cubicBezTo>
                    <a:cubicBezTo>
                      <a:pt x="1328" y="462"/>
                      <a:pt x="1328" y="462"/>
                      <a:pt x="1329" y="462"/>
                    </a:cubicBezTo>
                    <a:cubicBezTo>
                      <a:pt x="1329" y="463"/>
                      <a:pt x="1329" y="463"/>
                      <a:pt x="1329" y="463"/>
                    </a:cubicBezTo>
                    <a:cubicBezTo>
                      <a:pt x="1329" y="463"/>
                      <a:pt x="1329" y="463"/>
                      <a:pt x="1329" y="463"/>
                    </a:cubicBezTo>
                    <a:cubicBezTo>
                      <a:pt x="1329" y="463"/>
                      <a:pt x="1329" y="464"/>
                      <a:pt x="1329" y="464"/>
                    </a:cubicBezTo>
                    <a:cubicBezTo>
                      <a:pt x="1330" y="464"/>
                      <a:pt x="1330" y="464"/>
                      <a:pt x="1330" y="464"/>
                    </a:cubicBezTo>
                    <a:cubicBezTo>
                      <a:pt x="1330" y="463"/>
                      <a:pt x="1330" y="464"/>
                      <a:pt x="1330" y="463"/>
                    </a:cubicBezTo>
                    <a:cubicBezTo>
                      <a:pt x="1330" y="463"/>
                      <a:pt x="1330" y="463"/>
                      <a:pt x="1330" y="463"/>
                    </a:cubicBezTo>
                    <a:cubicBezTo>
                      <a:pt x="1332" y="463"/>
                      <a:pt x="1332" y="463"/>
                      <a:pt x="1332" y="463"/>
                    </a:cubicBezTo>
                    <a:cubicBezTo>
                      <a:pt x="1332" y="462"/>
                      <a:pt x="1332" y="462"/>
                      <a:pt x="1332" y="462"/>
                    </a:cubicBezTo>
                    <a:cubicBezTo>
                      <a:pt x="1333" y="462"/>
                      <a:pt x="1333" y="462"/>
                      <a:pt x="1333" y="462"/>
                    </a:cubicBezTo>
                    <a:cubicBezTo>
                      <a:pt x="1333" y="464"/>
                      <a:pt x="1333" y="465"/>
                      <a:pt x="1334" y="465"/>
                    </a:cubicBezTo>
                    <a:cubicBezTo>
                      <a:pt x="1334" y="466"/>
                      <a:pt x="1334" y="467"/>
                      <a:pt x="1334" y="468"/>
                    </a:cubicBezTo>
                    <a:cubicBezTo>
                      <a:pt x="1335" y="468"/>
                      <a:pt x="1335" y="468"/>
                      <a:pt x="1335" y="468"/>
                    </a:cubicBezTo>
                    <a:cubicBezTo>
                      <a:pt x="1335" y="468"/>
                      <a:pt x="1335" y="468"/>
                      <a:pt x="1335" y="468"/>
                    </a:cubicBezTo>
                    <a:cubicBezTo>
                      <a:pt x="1335" y="470"/>
                      <a:pt x="1335" y="471"/>
                      <a:pt x="1335" y="472"/>
                    </a:cubicBezTo>
                    <a:cubicBezTo>
                      <a:pt x="1336" y="472"/>
                      <a:pt x="1336" y="472"/>
                      <a:pt x="1337" y="473"/>
                    </a:cubicBezTo>
                    <a:cubicBezTo>
                      <a:pt x="1337" y="473"/>
                      <a:pt x="1337" y="473"/>
                      <a:pt x="1337" y="474"/>
                    </a:cubicBezTo>
                    <a:cubicBezTo>
                      <a:pt x="1337" y="474"/>
                      <a:pt x="1336" y="474"/>
                      <a:pt x="1337" y="474"/>
                    </a:cubicBezTo>
                    <a:cubicBezTo>
                      <a:pt x="1337" y="474"/>
                      <a:pt x="1337" y="474"/>
                      <a:pt x="1337" y="474"/>
                    </a:cubicBezTo>
                    <a:cubicBezTo>
                      <a:pt x="1337" y="475"/>
                      <a:pt x="1337" y="475"/>
                      <a:pt x="1337" y="475"/>
                    </a:cubicBezTo>
                    <a:cubicBezTo>
                      <a:pt x="1337" y="475"/>
                      <a:pt x="1337" y="475"/>
                      <a:pt x="1337" y="475"/>
                    </a:cubicBezTo>
                    <a:cubicBezTo>
                      <a:pt x="1337" y="476"/>
                      <a:pt x="1337" y="478"/>
                      <a:pt x="1337" y="479"/>
                    </a:cubicBezTo>
                    <a:cubicBezTo>
                      <a:pt x="1337" y="479"/>
                      <a:pt x="1337" y="479"/>
                      <a:pt x="1337" y="479"/>
                    </a:cubicBezTo>
                    <a:cubicBezTo>
                      <a:pt x="1337" y="479"/>
                      <a:pt x="1336" y="480"/>
                      <a:pt x="1336" y="480"/>
                    </a:cubicBezTo>
                    <a:cubicBezTo>
                      <a:pt x="1336" y="480"/>
                      <a:pt x="1336" y="480"/>
                      <a:pt x="1336" y="480"/>
                    </a:cubicBezTo>
                    <a:cubicBezTo>
                      <a:pt x="1336" y="481"/>
                      <a:pt x="1336" y="481"/>
                      <a:pt x="1336" y="481"/>
                    </a:cubicBezTo>
                    <a:cubicBezTo>
                      <a:pt x="1336" y="481"/>
                      <a:pt x="1336" y="481"/>
                      <a:pt x="1336" y="481"/>
                    </a:cubicBezTo>
                    <a:cubicBezTo>
                      <a:pt x="1336" y="484"/>
                      <a:pt x="1336" y="484"/>
                      <a:pt x="1336" y="484"/>
                    </a:cubicBezTo>
                    <a:cubicBezTo>
                      <a:pt x="1335" y="484"/>
                      <a:pt x="1335" y="484"/>
                      <a:pt x="1335" y="484"/>
                    </a:cubicBezTo>
                    <a:cubicBezTo>
                      <a:pt x="1335" y="485"/>
                      <a:pt x="1336" y="485"/>
                      <a:pt x="1336" y="486"/>
                    </a:cubicBezTo>
                    <a:cubicBezTo>
                      <a:pt x="1337" y="486"/>
                      <a:pt x="1337" y="485"/>
                      <a:pt x="1338" y="485"/>
                    </a:cubicBezTo>
                    <a:cubicBezTo>
                      <a:pt x="1338" y="486"/>
                      <a:pt x="1338" y="486"/>
                      <a:pt x="1338" y="486"/>
                    </a:cubicBezTo>
                    <a:cubicBezTo>
                      <a:pt x="1339" y="486"/>
                      <a:pt x="1339" y="486"/>
                      <a:pt x="1339" y="486"/>
                    </a:cubicBezTo>
                    <a:cubicBezTo>
                      <a:pt x="1340" y="486"/>
                      <a:pt x="1341" y="486"/>
                      <a:pt x="1342" y="486"/>
                    </a:cubicBezTo>
                    <a:cubicBezTo>
                      <a:pt x="1342" y="485"/>
                      <a:pt x="1342" y="484"/>
                      <a:pt x="1342" y="484"/>
                    </a:cubicBezTo>
                    <a:cubicBezTo>
                      <a:pt x="1344" y="484"/>
                      <a:pt x="1344" y="484"/>
                      <a:pt x="1344" y="484"/>
                    </a:cubicBezTo>
                    <a:cubicBezTo>
                      <a:pt x="1344" y="484"/>
                      <a:pt x="1344" y="484"/>
                      <a:pt x="1344" y="484"/>
                    </a:cubicBezTo>
                    <a:cubicBezTo>
                      <a:pt x="1344" y="484"/>
                      <a:pt x="1344" y="483"/>
                      <a:pt x="1345" y="483"/>
                    </a:cubicBezTo>
                    <a:cubicBezTo>
                      <a:pt x="1345" y="482"/>
                      <a:pt x="1346" y="481"/>
                      <a:pt x="1346" y="479"/>
                    </a:cubicBezTo>
                    <a:cubicBezTo>
                      <a:pt x="1347" y="479"/>
                      <a:pt x="1347" y="479"/>
                      <a:pt x="1347" y="479"/>
                    </a:cubicBezTo>
                    <a:cubicBezTo>
                      <a:pt x="1347" y="480"/>
                      <a:pt x="1347" y="480"/>
                      <a:pt x="1348" y="480"/>
                    </a:cubicBezTo>
                    <a:cubicBezTo>
                      <a:pt x="1348" y="480"/>
                      <a:pt x="1348" y="480"/>
                      <a:pt x="1348" y="480"/>
                    </a:cubicBezTo>
                    <a:cubicBezTo>
                      <a:pt x="1348" y="481"/>
                      <a:pt x="1348" y="481"/>
                      <a:pt x="1348" y="481"/>
                    </a:cubicBezTo>
                    <a:cubicBezTo>
                      <a:pt x="1349" y="481"/>
                      <a:pt x="1349" y="481"/>
                      <a:pt x="1349" y="481"/>
                    </a:cubicBezTo>
                    <a:cubicBezTo>
                      <a:pt x="1350" y="482"/>
                      <a:pt x="1349" y="483"/>
                      <a:pt x="1350" y="483"/>
                    </a:cubicBezTo>
                    <a:cubicBezTo>
                      <a:pt x="1351" y="483"/>
                      <a:pt x="1351" y="483"/>
                      <a:pt x="1351" y="483"/>
                    </a:cubicBezTo>
                    <a:cubicBezTo>
                      <a:pt x="1351" y="483"/>
                      <a:pt x="1351" y="483"/>
                      <a:pt x="1351" y="483"/>
                    </a:cubicBezTo>
                    <a:cubicBezTo>
                      <a:pt x="1352" y="483"/>
                      <a:pt x="1352" y="483"/>
                      <a:pt x="1352" y="483"/>
                    </a:cubicBezTo>
                    <a:cubicBezTo>
                      <a:pt x="1352" y="484"/>
                      <a:pt x="1352" y="484"/>
                      <a:pt x="1352" y="484"/>
                    </a:cubicBezTo>
                    <a:cubicBezTo>
                      <a:pt x="1351" y="484"/>
                      <a:pt x="1351" y="484"/>
                      <a:pt x="1351" y="484"/>
                    </a:cubicBezTo>
                    <a:cubicBezTo>
                      <a:pt x="1351" y="485"/>
                      <a:pt x="1352" y="485"/>
                      <a:pt x="1351" y="486"/>
                    </a:cubicBezTo>
                    <a:cubicBezTo>
                      <a:pt x="1351" y="488"/>
                      <a:pt x="1351" y="487"/>
                      <a:pt x="1352" y="488"/>
                    </a:cubicBezTo>
                    <a:cubicBezTo>
                      <a:pt x="1353" y="488"/>
                      <a:pt x="1353" y="488"/>
                      <a:pt x="1353" y="488"/>
                    </a:cubicBezTo>
                    <a:cubicBezTo>
                      <a:pt x="1353" y="489"/>
                      <a:pt x="1353" y="489"/>
                      <a:pt x="1353" y="489"/>
                    </a:cubicBezTo>
                    <a:cubicBezTo>
                      <a:pt x="1353" y="489"/>
                      <a:pt x="1353" y="489"/>
                      <a:pt x="1353" y="489"/>
                    </a:cubicBezTo>
                    <a:cubicBezTo>
                      <a:pt x="1353" y="490"/>
                      <a:pt x="1353" y="490"/>
                      <a:pt x="1353" y="490"/>
                    </a:cubicBezTo>
                    <a:cubicBezTo>
                      <a:pt x="1353" y="490"/>
                      <a:pt x="1353" y="490"/>
                      <a:pt x="1353" y="490"/>
                    </a:cubicBezTo>
                    <a:cubicBezTo>
                      <a:pt x="1353" y="493"/>
                      <a:pt x="1353" y="493"/>
                      <a:pt x="1353" y="493"/>
                    </a:cubicBezTo>
                    <a:cubicBezTo>
                      <a:pt x="1354" y="493"/>
                      <a:pt x="1354" y="493"/>
                      <a:pt x="1354" y="493"/>
                    </a:cubicBezTo>
                    <a:cubicBezTo>
                      <a:pt x="1354" y="495"/>
                      <a:pt x="1354" y="495"/>
                      <a:pt x="1354" y="495"/>
                    </a:cubicBezTo>
                    <a:cubicBezTo>
                      <a:pt x="1354" y="495"/>
                      <a:pt x="1354" y="495"/>
                      <a:pt x="1354" y="495"/>
                    </a:cubicBezTo>
                    <a:cubicBezTo>
                      <a:pt x="1354" y="496"/>
                      <a:pt x="1354" y="496"/>
                      <a:pt x="1354" y="496"/>
                    </a:cubicBezTo>
                    <a:cubicBezTo>
                      <a:pt x="1354" y="496"/>
                      <a:pt x="1354" y="496"/>
                      <a:pt x="1354" y="496"/>
                    </a:cubicBezTo>
                    <a:cubicBezTo>
                      <a:pt x="1354" y="498"/>
                      <a:pt x="1354" y="498"/>
                      <a:pt x="1354" y="498"/>
                    </a:cubicBezTo>
                    <a:cubicBezTo>
                      <a:pt x="1355" y="498"/>
                      <a:pt x="1355" y="498"/>
                      <a:pt x="1356" y="498"/>
                    </a:cubicBezTo>
                    <a:cubicBezTo>
                      <a:pt x="1356" y="500"/>
                      <a:pt x="1356" y="501"/>
                      <a:pt x="1356" y="502"/>
                    </a:cubicBezTo>
                    <a:cubicBezTo>
                      <a:pt x="1357" y="502"/>
                      <a:pt x="1357" y="502"/>
                      <a:pt x="1357" y="502"/>
                    </a:cubicBezTo>
                    <a:cubicBezTo>
                      <a:pt x="1357" y="504"/>
                      <a:pt x="1357" y="504"/>
                      <a:pt x="1357" y="504"/>
                    </a:cubicBezTo>
                    <a:cubicBezTo>
                      <a:pt x="1357" y="504"/>
                      <a:pt x="1357" y="504"/>
                      <a:pt x="1357" y="504"/>
                    </a:cubicBezTo>
                    <a:cubicBezTo>
                      <a:pt x="1357" y="504"/>
                      <a:pt x="1357" y="504"/>
                      <a:pt x="1357" y="504"/>
                    </a:cubicBezTo>
                    <a:cubicBezTo>
                      <a:pt x="1357" y="504"/>
                      <a:pt x="1357" y="504"/>
                      <a:pt x="1357" y="504"/>
                    </a:cubicBezTo>
                    <a:cubicBezTo>
                      <a:pt x="1358" y="506"/>
                      <a:pt x="1357" y="508"/>
                      <a:pt x="1356" y="508"/>
                    </a:cubicBezTo>
                    <a:cubicBezTo>
                      <a:pt x="1357" y="508"/>
                      <a:pt x="1357" y="508"/>
                      <a:pt x="1357" y="509"/>
                    </a:cubicBezTo>
                    <a:cubicBezTo>
                      <a:pt x="1357" y="509"/>
                      <a:pt x="1357" y="509"/>
                      <a:pt x="1357" y="509"/>
                    </a:cubicBezTo>
                    <a:cubicBezTo>
                      <a:pt x="1358" y="509"/>
                      <a:pt x="1358" y="510"/>
                      <a:pt x="1358" y="510"/>
                    </a:cubicBezTo>
                    <a:cubicBezTo>
                      <a:pt x="1358" y="511"/>
                      <a:pt x="1358" y="511"/>
                      <a:pt x="1358" y="511"/>
                    </a:cubicBezTo>
                    <a:cubicBezTo>
                      <a:pt x="1358" y="511"/>
                      <a:pt x="1358" y="511"/>
                      <a:pt x="1358" y="511"/>
                    </a:cubicBezTo>
                    <a:cubicBezTo>
                      <a:pt x="1358" y="512"/>
                      <a:pt x="1358" y="512"/>
                      <a:pt x="1358" y="512"/>
                    </a:cubicBezTo>
                    <a:cubicBezTo>
                      <a:pt x="1359" y="512"/>
                      <a:pt x="1359" y="512"/>
                      <a:pt x="1359" y="512"/>
                    </a:cubicBezTo>
                    <a:cubicBezTo>
                      <a:pt x="1359" y="513"/>
                      <a:pt x="1358" y="516"/>
                      <a:pt x="1358" y="516"/>
                    </a:cubicBezTo>
                    <a:cubicBezTo>
                      <a:pt x="1358" y="516"/>
                      <a:pt x="1358" y="516"/>
                      <a:pt x="1357" y="517"/>
                    </a:cubicBezTo>
                    <a:cubicBezTo>
                      <a:pt x="1358" y="517"/>
                      <a:pt x="1358" y="518"/>
                      <a:pt x="1358" y="519"/>
                    </a:cubicBezTo>
                    <a:cubicBezTo>
                      <a:pt x="1358" y="519"/>
                      <a:pt x="1358" y="519"/>
                      <a:pt x="1358" y="519"/>
                    </a:cubicBezTo>
                    <a:cubicBezTo>
                      <a:pt x="1358" y="520"/>
                      <a:pt x="1358" y="520"/>
                      <a:pt x="1358" y="520"/>
                    </a:cubicBezTo>
                    <a:cubicBezTo>
                      <a:pt x="1358" y="521"/>
                      <a:pt x="1358" y="521"/>
                      <a:pt x="1357" y="521"/>
                    </a:cubicBezTo>
                    <a:cubicBezTo>
                      <a:pt x="1357" y="521"/>
                      <a:pt x="1356" y="525"/>
                      <a:pt x="1356" y="526"/>
                    </a:cubicBezTo>
                    <a:cubicBezTo>
                      <a:pt x="1357" y="526"/>
                      <a:pt x="1357" y="526"/>
                      <a:pt x="1357" y="526"/>
                    </a:cubicBezTo>
                    <a:cubicBezTo>
                      <a:pt x="1357" y="527"/>
                      <a:pt x="1357" y="527"/>
                      <a:pt x="1357" y="527"/>
                    </a:cubicBezTo>
                    <a:cubicBezTo>
                      <a:pt x="1357" y="527"/>
                      <a:pt x="1357" y="528"/>
                      <a:pt x="1357" y="528"/>
                    </a:cubicBezTo>
                    <a:cubicBezTo>
                      <a:pt x="1357" y="529"/>
                      <a:pt x="1357" y="529"/>
                      <a:pt x="1357" y="529"/>
                    </a:cubicBezTo>
                    <a:cubicBezTo>
                      <a:pt x="1359" y="530"/>
                      <a:pt x="1360" y="531"/>
                      <a:pt x="1361" y="532"/>
                    </a:cubicBezTo>
                    <a:cubicBezTo>
                      <a:pt x="1361" y="533"/>
                      <a:pt x="1361" y="533"/>
                      <a:pt x="1361" y="533"/>
                    </a:cubicBezTo>
                    <a:cubicBezTo>
                      <a:pt x="1362" y="533"/>
                      <a:pt x="1362" y="533"/>
                      <a:pt x="1362" y="534"/>
                    </a:cubicBezTo>
                    <a:cubicBezTo>
                      <a:pt x="1363" y="535"/>
                      <a:pt x="1363" y="535"/>
                      <a:pt x="1363" y="536"/>
                    </a:cubicBezTo>
                    <a:cubicBezTo>
                      <a:pt x="1363" y="536"/>
                      <a:pt x="1364" y="536"/>
                      <a:pt x="1364" y="537"/>
                    </a:cubicBezTo>
                    <a:cubicBezTo>
                      <a:pt x="1364" y="538"/>
                      <a:pt x="1364" y="540"/>
                      <a:pt x="1364" y="542"/>
                    </a:cubicBezTo>
                    <a:cubicBezTo>
                      <a:pt x="1365" y="542"/>
                      <a:pt x="1365" y="542"/>
                      <a:pt x="1365" y="542"/>
                    </a:cubicBezTo>
                    <a:cubicBezTo>
                      <a:pt x="1365" y="543"/>
                      <a:pt x="1365" y="543"/>
                      <a:pt x="1365" y="543"/>
                    </a:cubicBezTo>
                    <a:cubicBezTo>
                      <a:pt x="1365" y="543"/>
                      <a:pt x="1365" y="543"/>
                      <a:pt x="1365" y="543"/>
                    </a:cubicBezTo>
                    <a:cubicBezTo>
                      <a:pt x="1365" y="544"/>
                      <a:pt x="1365" y="544"/>
                      <a:pt x="1365" y="544"/>
                    </a:cubicBezTo>
                    <a:cubicBezTo>
                      <a:pt x="1365" y="544"/>
                      <a:pt x="1365" y="544"/>
                      <a:pt x="1365" y="544"/>
                    </a:cubicBezTo>
                    <a:cubicBezTo>
                      <a:pt x="1365" y="545"/>
                      <a:pt x="1365" y="545"/>
                      <a:pt x="1365" y="545"/>
                    </a:cubicBezTo>
                    <a:cubicBezTo>
                      <a:pt x="1366" y="545"/>
                      <a:pt x="1366" y="545"/>
                      <a:pt x="1366" y="545"/>
                    </a:cubicBezTo>
                    <a:cubicBezTo>
                      <a:pt x="1366" y="545"/>
                      <a:pt x="1365" y="547"/>
                      <a:pt x="1365" y="548"/>
                    </a:cubicBezTo>
                    <a:cubicBezTo>
                      <a:pt x="1366" y="548"/>
                      <a:pt x="1366" y="548"/>
                      <a:pt x="1366" y="548"/>
                    </a:cubicBezTo>
                    <a:cubicBezTo>
                      <a:pt x="1366" y="548"/>
                      <a:pt x="1366" y="548"/>
                      <a:pt x="1366" y="548"/>
                    </a:cubicBezTo>
                    <a:cubicBezTo>
                      <a:pt x="1366" y="548"/>
                      <a:pt x="1366" y="548"/>
                      <a:pt x="1366" y="548"/>
                    </a:cubicBezTo>
                    <a:cubicBezTo>
                      <a:pt x="1366" y="549"/>
                      <a:pt x="1366" y="549"/>
                      <a:pt x="1366" y="549"/>
                    </a:cubicBezTo>
                    <a:cubicBezTo>
                      <a:pt x="1366" y="549"/>
                      <a:pt x="1366" y="549"/>
                      <a:pt x="1366" y="549"/>
                    </a:cubicBezTo>
                    <a:cubicBezTo>
                      <a:pt x="1367" y="551"/>
                      <a:pt x="1367" y="553"/>
                      <a:pt x="1367" y="554"/>
                    </a:cubicBezTo>
                    <a:cubicBezTo>
                      <a:pt x="1368" y="555"/>
                      <a:pt x="1368" y="555"/>
                      <a:pt x="1368" y="555"/>
                    </a:cubicBezTo>
                    <a:cubicBezTo>
                      <a:pt x="1369" y="555"/>
                      <a:pt x="1369" y="556"/>
                      <a:pt x="1369" y="557"/>
                    </a:cubicBezTo>
                    <a:cubicBezTo>
                      <a:pt x="1369" y="557"/>
                      <a:pt x="1369" y="557"/>
                      <a:pt x="1369" y="557"/>
                    </a:cubicBezTo>
                    <a:cubicBezTo>
                      <a:pt x="1370" y="558"/>
                      <a:pt x="1369" y="559"/>
                      <a:pt x="1370" y="560"/>
                    </a:cubicBezTo>
                    <a:cubicBezTo>
                      <a:pt x="1371" y="561"/>
                      <a:pt x="1373" y="562"/>
                      <a:pt x="1374" y="562"/>
                    </a:cubicBezTo>
                    <a:cubicBezTo>
                      <a:pt x="1374" y="563"/>
                      <a:pt x="1374" y="563"/>
                      <a:pt x="1374" y="563"/>
                    </a:cubicBezTo>
                    <a:cubicBezTo>
                      <a:pt x="1374" y="564"/>
                      <a:pt x="1374" y="564"/>
                      <a:pt x="1374" y="564"/>
                    </a:cubicBezTo>
                    <a:cubicBezTo>
                      <a:pt x="1375" y="564"/>
                      <a:pt x="1375" y="564"/>
                      <a:pt x="1375" y="564"/>
                    </a:cubicBezTo>
                    <a:cubicBezTo>
                      <a:pt x="1375" y="564"/>
                      <a:pt x="1376" y="564"/>
                      <a:pt x="1376" y="565"/>
                    </a:cubicBezTo>
                    <a:cubicBezTo>
                      <a:pt x="1377" y="565"/>
                      <a:pt x="1377" y="565"/>
                      <a:pt x="1377" y="565"/>
                    </a:cubicBezTo>
                    <a:cubicBezTo>
                      <a:pt x="1377" y="565"/>
                      <a:pt x="1377" y="565"/>
                      <a:pt x="1377" y="565"/>
                    </a:cubicBezTo>
                    <a:cubicBezTo>
                      <a:pt x="1377" y="565"/>
                      <a:pt x="1377" y="565"/>
                      <a:pt x="1377" y="565"/>
                    </a:cubicBezTo>
                    <a:cubicBezTo>
                      <a:pt x="1377" y="565"/>
                      <a:pt x="1377" y="565"/>
                      <a:pt x="1377" y="565"/>
                    </a:cubicBezTo>
                    <a:cubicBezTo>
                      <a:pt x="1378" y="566"/>
                      <a:pt x="1378" y="566"/>
                      <a:pt x="1379" y="567"/>
                    </a:cubicBezTo>
                    <a:cubicBezTo>
                      <a:pt x="1379" y="566"/>
                      <a:pt x="1380" y="566"/>
                      <a:pt x="1380" y="565"/>
                    </a:cubicBezTo>
                    <a:cubicBezTo>
                      <a:pt x="1383" y="565"/>
                      <a:pt x="1383" y="565"/>
                      <a:pt x="1383" y="565"/>
                    </a:cubicBezTo>
                    <a:cubicBezTo>
                      <a:pt x="1383" y="563"/>
                      <a:pt x="1383" y="563"/>
                      <a:pt x="1382" y="562"/>
                    </a:cubicBezTo>
                    <a:cubicBezTo>
                      <a:pt x="1382" y="562"/>
                      <a:pt x="1382" y="562"/>
                      <a:pt x="1382" y="562"/>
                    </a:cubicBezTo>
                    <a:cubicBezTo>
                      <a:pt x="1382" y="562"/>
                      <a:pt x="1382" y="561"/>
                      <a:pt x="1381" y="561"/>
                    </a:cubicBezTo>
                    <a:cubicBezTo>
                      <a:pt x="1381" y="561"/>
                      <a:pt x="1381" y="561"/>
                      <a:pt x="1381" y="561"/>
                    </a:cubicBezTo>
                    <a:cubicBezTo>
                      <a:pt x="1381" y="559"/>
                      <a:pt x="1381" y="559"/>
                      <a:pt x="1381" y="559"/>
                    </a:cubicBezTo>
                    <a:cubicBezTo>
                      <a:pt x="1381" y="559"/>
                      <a:pt x="1380" y="559"/>
                      <a:pt x="1380" y="559"/>
                    </a:cubicBezTo>
                    <a:cubicBezTo>
                      <a:pt x="1379" y="559"/>
                      <a:pt x="1380" y="558"/>
                      <a:pt x="1380" y="558"/>
                    </a:cubicBezTo>
                    <a:cubicBezTo>
                      <a:pt x="1379" y="558"/>
                      <a:pt x="1379" y="558"/>
                      <a:pt x="1379" y="558"/>
                    </a:cubicBezTo>
                    <a:cubicBezTo>
                      <a:pt x="1379" y="555"/>
                      <a:pt x="1379" y="553"/>
                      <a:pt x="1380" y="551"/>
                    </a:cubicBezTo>
                    <a:cubicBezTo>
                      <a:pt x="1380" y="551"/>
                      <a:pt x="1379" y="551"/>
                      <a:pt x="1379" y="550"/>
                    </a:cubicBezTo>
                    <a:cubicBezTo>
                      <a:pt x="1380" y="550"/>
                      <a:pt x="1380" y="550"/>
                      <a:pt x="1380" y="550"/>
                    </a:cubicBezTo>
                    <a:cubicBezTo>
                      <a:pt x="1380" y="549"/>
                      <a:pt x="1380" y="549"/>
                      <a:pt x="1380" y="549"/>
                    </a:cubicBezTo>
                    <a:cubicBezTo>
                      <a:pt x="1379" y="549"/>
                      <a:pt x="1379" y="549"/>
                      <a:pt x="1379" y="549"/>
                    </a:cubicBezTo>
                    <a:cubicBezTo>
                      <a:pt x="1379" y="548"/>
                      <a:pt x="1379" y="548"/>
                      <a:pt x="1379" y="548"/>
                    </a:cubicBezTo>
                    <a:cubicBezTo>
                      <a:pt x="1379" y="548"/>
                      <a:pt x="1379" y="548"/>
                      <a:pt x="1379" y="548"/>
                    </a:cubicBezTo>
                    <a:cubicBezTo>
                      <a:pt x="1379" y="547"/>
                      <a:pt x="1379" y="547"/>
                      <a:pt x="1379" y="547"/>
                    </a:cubicBezTo>
                    <a:cubicBezTo>
                      <a:pt x="1378" y="547"/>
                      <a:pt x="1378" y="546"/>
                      <a:pt x="1378" y="546"/>
                    </a:cubicBezTo>
                    <a:cubicBezTo>
                      <a:pt x="1377" y="545"/>
                      <a:pt x="1377" y="544"/>
                      <a:pt x="1377" y="543"/>
                    </a:cubicBezTo>
                    <a:cubicBezTo>
                      <a:pt x="1376" y="543"/>
                      <a:pt x="1376" y="543"/>
                      <a:pt x="1376" y="542"/>
                    </a:cubicBezTo>
                    <a:cubicBezTo>
                      <a:pt x="1376" y="542"/>
                      <a:pt x="1376" y="542"/>
                      <a:pt x="1376" y="542"/>
                    </a:cubicBezTo>
                    <a:cubicBezTo>
                      <a:pt x="1375" y="542"/>
                      <a:pt x="1375" y="542"/>
                      <a:pt x="1375" y="542"/>
                    </a:cubicBezTo>
                    <a:cubicBezTo>
                      <a:pt x="1375" y="542"/>
                      <a:pt x="1375" y="542"/>
                      <a:pt x="1374" y="541"/>
                    </a:cubicBezTo>
                    <a:cubicBezTo>
                      <a:pt x="1374" y="541"/>
                      <a:pt x="1374" y="541"/>
                      <a:pt x="1373" y="540"/>
                    </a:cubicBezTo>
                    <a:cubicBezTo>
                      <a:pt x="1373" y="540"/>
                      <a:pt x="1373" y="539"/>
                      <a:pt x="1373" y="539"/>
                    </a:cubicBezTo>
                    <a:cubicBezTo>
                      <a:pt x="1372" y="539"/>
                      <a:pt x="1372" y="539"/>
                      <a:pt x="1372" y="539"/>
                    </a:cubicBezTo>
                    <a:cubicBezTo>
                      <a:pt x="1372" y="538"/>
                      <a:pt x="1372" y="538"/>
                      <a:pt x="1372" y="538"/>
                    </a:cubicBezTo>
                    <a:cubicBezTo>
                      <a:pt x="1372" y="538"/>
                      <a:pt x="1372" y="538"/>
                      <a:pt x="1372" y="538"/>
                    </a:cubicBezTo>
                    <a:cubicBezTo>
                      <a:pt x="1371" y="537"/>
                      <a:pt x="1370" y="536"/>
                      <a:pt x="1370" y="535"/>
                    </a:cubicBezTo>
                    <a:cubicBezTo>
                      <a:pt x="1368" y="535"/>
                      <a:pt x="1368" y="535"/>
                      <a:pt x="1368" y="535"/>
                    </a:cubicBezTo>
                    <a:cubicBezTo>
                      <a:pt x="1368" y="535"/>
                      <a:pt x="1368" y="535"/>
                      <a:pt x="1368" y="535"/>
                    </a:cubicBezTo>
                    <a:cubicBezTo>
                      <a:pt x="1366" y="534"/>
                      <a:pt x="1365" y="531"/>
                      <a:pt x="1365" y="528"/>
                    </a:cubicBezTo>
                    <a:cubicBezTo>
                      <a:pt x="1364" y="528"/>
                      <a:pt x="1364" y="528"/>
                      <a:pt x="1363" y="528"/>
                    </a:cubicBezTo>
                    <a:cubicBezTo>
                      <a:pt x="1363" y="527"/>
                      <a:pt x="1363" y="526"/>
                      <a:pt x="1362" y="525"/>
                    </a:cubicBezTo>
                    <a:cubicBezTo>
                      <a:pt x="1362" y="525"/>
                      <a:pt x="1362" y="525"/>
                      <a:pt x="1362" y="525"/>
                    </a:cubicBezTo>
                    <a:cubicBezTo>
                      <a:pt x="1361" y="525"/>
                      <a:pt x="1361" y="525"/>
                      <a:pt x="1361" y="525"/>
                    </a:cubicBezTo>
                    <a:cubicBezTo>
                      <a:pt x="1361" y="524"/>
                      <a:pt x="1360" y="521"/>
                      <a:pt x="1361" y="520"/>
                    </a:cubicBezTo>
                    <a:cubicBezTo>
                      <a:pt x="1361" y="520"/>
                      <a:pt x="1361" y="520"/>
                      <a:pt x="1361" y="520"/>
                    </a:cubicBezTo>
                    <a:cubicBezTo>
                      <a:pt x="1361" y="519"/>
                      <a:pt x="1361" y="519"/>
                      <a:pt x="1361" y="519"/>
                    </a:cubicBezTo>
                    <a:cubicBezTo>
                      <a:pt x="1361" y="519"/>
                      <a:pt x="1361" y="519"/>
                      <a:pt x="1361" y="519"/>
                    </a:cubicBezTo>
                    <a:cubicBezTo>
                      <a:pt x="1362" y="518"/>
                      <a:pt x="1362" y="517"/>
                      <a:pt x="1362" y="516"/>
                    </a:cubicBezTo>
                    <a:cubicBezTo>
                      <a:pt x="1362" y="516"/>
                      <a:pt x="1362" y="516"/>
                      <a:pt x="1362" y="516"/>
                    </a:cubicBezTo>
                    <a:cubicBezTo>
                      <a:pt x="1362" y="516"/>
                      <a:pt x="1362" y="516"/>
                      <a:pt x="1362" y="516"/>
                    </a:cubicBezTo>
                    <a:cubicBezTo>
                      <a:pt x="1362" y="516"/>
                      <a:pt x="1362" y="516"/>
                      <a:pt x="1362" y="516"/>
                    </a:cubicBezTo>
                    <a:cubicBezTo>
                      <a:pt x="1362" y="512"/>
                      <a:pt x="1362" y="512"/>
                      <a:pt x="1362" y="512"/>
                    </a:cubicBezTo>
                    <a:cubicBezTo>
                      <a:pt x="1363" y="512"/>
                      <a:pt x="1363" y="512"/>
                      <a:pt x="1363" y="512"/>
                    </a:cubicBezTo>
                    <a:cubicBezTo>
                      <a:pt x="1363" y="510"/>
                      <a:pt x="1363" y="510"/>
                      <a:pt x="1363" y="510"/>
                    </a:cubicBezTo>
                    <a:cubicBezTo>
                      <a:pt x="1363" y="510"/>
                      <a:pt x="1363" y="510"/>
                      <a:pt x="1363" y="510"/>
                    </a:cubicBezTo>
                    <a:cubicBezTo>
                      <a:pt x="1363" y="510"/>
                      <a:pt x="1363" y="509"/>
                      <a:pt x="1364" y="509"/>
                    </a:cubicBezTo>
                    <a:cubicBezTo>
                      <a:pt x="1364" y="509"/>
                      <a:pt x="1364" y="509"/>
                      <a:pt x="1364" y="509"/>
                    </a:cubicBezTo>
                    <a:cubicBezTo>
                      <a:pt x="1364" y="508"/>
                      <a:pt x="1364" y="507"/>
                      <a:pt x="1364" y="506"/>
                    </a:cubicBezTo>
                    <a:cubicBezTo>
                      <a:pt x="1364" y="505"/>
                      <a:pt x="1364" y="503"/>
                      <a:pt x="1364" y="503"/>
                    </a:cubicBezTo>
                    <a:cubicBezTo>
                      <a:pt x="1364" y="503"/>
                      <a:pt x="1364" y="503"/>
                      <a:pt x="1364" y="503"/>
                    </a:cubicBezTo>
                    <a:cubicBezTo>
                      <a:pt x="1364" y="502"/>
                      <a:pt x="1364" y="502"/>
                      <a:pt x="1364" y="501"/>
                    </a:cubicBezTo>
                    <a:cubicBezTo>
                      <a:pt x="1364" y="501"/>
                      <a:pt x="1364" y="501"/>
                      <a:pt x="1364" y="501"/>
                    </a:cubicBezTo>
                    <a:cubicBezTo>
                      <a:pt x="1364" y="500"/>
                      <a:pt x="1364" y="500"/>
                      <a:pt x="1364" y="500"/>
                    </a:cubicBezTo>
                    <a:cubicBezTo>
                      <a:pt x="1366" y="500"/>
                      <a:pt x="1366" y="500"/>
                      <a:pt x="1366" y="500"/>
                    </a:cubicBezTo>
                    <a:cubicBezTo>
                      <a:pt x="1366" y="501"/>
                      <a:pt x="1366" y="501"/>
                      <a:pt x="1366" y="501"/>
                    </a:cubicBezTo>
                    <a:cubicBezTo>
                      <a:pt x="1368" y="501"/>
                      <a:pt x="1368" y="501"/>
                      <a:pt x="1368" y="501"/>
                    </a:cubicBezTo>
                    <a:cubicBezTo>
                      <a:pt x="1368" y="501"/>
                      <a:pt x="1368" y="501"/>
                      <a:pt x="1368" y="501"/>
                    </a:cubicBezTo>
                    <a:cubicBezTo>
                      <a:pt x="1368" y="502"/>
                      <a:pt x="1369" y="504"/>
                      <a:pt x="1369" y="505"/>
                    </a:cubicBezTo>
                    <a:cubicBezTo>
                      <a:pt x="1371" y="505"/>
                      <a:pt x="1371" y="505"/>
                      <a:pt x="1371" y="505"/>
                    </a:cubicBezTo>
                    <a:cubicBezTo>
                      <a:pt x="1371" y="504"/>
                      <a:pt x="1371" y="504"/>
                      <a:pt x="1371" y="504"/>
                    </a:cubicBezTo>
                    <a:cubicBezTo>
                      <a:pt x="1373" y="505"/>
                      <a:pt x="1373" y="507"/>
                      <a:pt x="1374" y="508"/>
                    </a:cubicBezTo>
                    <a:cubicBezTo>
                      <a:pt x="1374" y="509"/>
                      <a:pt x="1374" y="509"/>
                      <a:pt x="1374" y="509"/>
                    </a:cubicBezTo>
                    <a:cubicBezTo>
                      <a:pt x="1375" y="509"/>
                      <a:pt x="1375" y="509"/>
                      <a:pt x="1375" y="509"/>
                    </a:cubicBezTo>
                    <a:cubicBezTo>
                      <a:pt x="1375" y="511"/>
                      <a:pt x="1377" y="511"/>
                      <a:pt x="1377" y="513"/>
                    </a:cubicBezTo>
                    <a:cubicBezTo>
                      <a:pt x="1378" y="513"/>
                      <a:pt x="1378" y="513"/>
                      <a:pt x="1378" y="513"/>
                    </a:cubicBezTo>
                    <a:cubicBezTo>
                      <a:pt x="1379" y="516"/>
                      <a:pt x="1379" y="516"/>
                      <a:pt x="1379" y="516"/>
                    </a:cubicBezTo>
                    <a:cubicBezTo>
                      <a:pt x="1380" y="516"/>
                      <a:pt x="1380" y="515"/>
                      <a:pt x="1381" y="515"/>
                    </a:cubicBezTo>
                    <a:cubicBezTo>
                      <a:pt x="1381" y="517"/>
                      <a:pt x="1381" y="517"/>
                      <a:pt x="1381" y="517"/>
                    </a:cubicBezTo>
                    <a:cubicBezTo>
                      <a:pt x="1382" y="517"/>
                      <a:pt x="1382" y="517"/>
                      <a:pt x="1382" y="517"/>
                    </a:cubicBezTo>
                    <a:cubicBezTo>
                      <a:pt x="1382" y="517"/>
                      <a:pt x="1383" y="517"/>
                      <a:pt x="1383" y="517"/>
                    </a:cubicBezTo>
                    <a:cubicBezTo>
                      <a:pt x="1383" y="517"/>
                      <a:pt x="1383" y="517"/>
                      <a:pt x="1383" y="517"/>
                    </a:cubicBezTo>
                    <a:cubicBezTo>
                      <a:pt x="1384" y="518"/>
                      <a:pt x="1386" y="520"/>
                      <a:pt x="1385" y="521"/>
                    </a:cubicBezTo>
                    <a:cubicBezTo>
                      <a:pt x="1385" y="521"/>
                      <a:pt x="1385" y="521"/>
                      <a:pt x="1385" y="521"/>
                    </a:cubicBezTo>
                    <a:cubicBezTo>
                      <a:pt x="1385" y="522"/>
                      <a:pt x="1385" y="522"/>
                      <a:pt x="1385" y="522"/>
                    </a:cubicBezTo>
                    <a:cubicBezTo>
                      <a:pt x="1385" y="522"/>
                      <a:pt x="1385" y="522"/>
                      <a:pt x="1385" y="522"/>
                    </a:cubicBezTo>
                    <a:cubicBezTo>
                      <a:pt x="1385" y="523"/>
                      <a:pt x="1385" y="525"/>
                      <a:pt x="1385" y="526"/>
                    </a:cubicBezTo>
                    <a:cubicBezTo>
                      <a:pt x="1385" y="526"/>
                      <a:pt x="1386" y="526"/>
                      <a:pt x="1386" y="526"/>
                    </a:cubicBezTo>
                    <a:cubicBezTo>
                      <a:pt x="1386" y="527"/>
                      <a:pt x="1386" y="527"/>
                      <a:pt x="1385" y="528"/>
                    </a:cubicBezTo>
                    <a:cubicBezTo>
                      <a:pt x="1387" y="528"/>
                      <a:pt x="1388" y="527"/>
                      <a:pt x="1389" y="525"/>
                    </a:cubicBezTo>
                    <a:cubicBezTo>
                      <a:pt x="1390" y="525"/>
                      <a:pt x="1390" y="525"/>
                      <a:pt x="1390" y="525"/>
                    </a:cubicBezTo>
                    <a:cubicBezTo>
                      <a:pt x="1390" y="525"/>
                      <a:pt x="1390" y="525"/>
                      <a:pt x="1390" y="525"/>
                    </a:cubicBezTo>
                    <a:cubicBezTo>
                      <a:pt x="1391" y="525"/>
                      <a:pt x="1391" y="525"/>
                      <a:pt x="1391" y="525"/>
                    </a:cubicBezTo>
                    <a:cubicBezTo>
                      <a:pt x="1391" y="524"/>
                      <a:pt x="1391" y="524"/>
                      <a:pt x="1391" y="524"/>
                    </a:cubicBezTo>
                    <a:cubicBezTo>
                      <a:pt x="1390" y="524"/>
                      <a:pt x="1390" y="524"/>
                      <a:pt x="1390" y="524"/>
                    </a:cubicBezTo>
                    <a:cubicBezTo>
                      <a:pt x="1390" y="523"/>
                      <a:pt x="1390" y="522"/>
                      <a:pt x="1389" y="520"/>
                    </a:cubicBezTo>
                    <a:cubicBezTo>
                      <a:pt x="1389" y="520"/>
                      <a:pt x="1389" y="520"/>
                      <a:pt x="1389" y="520"/>
                    </a:cubicBezTo>
                    <a:cubicBezTo>
                      <a:pt x="1389" y="520"/>
                      <a:pt x="1389" y="520"/>
                      <a:pt x="1389" y="520"/>
                    </a:cubicBezTo>
                    <a:cubicBezTo>
                      <a:pt x="1389" y="520"/>
                      <a:pt x="1389" y="520"/>
                      <a:pt x="1389" y="520"/>
                    </a:cubicBezTo>
                    <a:cubicBezTo>
                      <a:pt x="1389" y="519"/>
                      <a:pt x="1389" y="519"/>
                      <a:pt x="1389" y="519"/>
                    </a:cubicBezTo>
                    <a:cubicBezTo>
                      <a:pt x="1390" y="520"/>
                      <a:pt x="1389" y="520"/>
                      <a:pt x="1390" y="521"/>
                    </a:cubicBezTo>
                    <a:cubicBezTo>
                      <a:pt x="1391" y="521"/>
                      <a:pt x="1391" y="521"/>
                      <a:pt x="1391" y="521"/>
                    </a:cubicBezTo>
                    <a:cubicBezTo>
                      <a:pt x="1391" y="522"/>
                      <a:pt x="1391" y="522"/>
                      <a:pt x="1392" y="522"/>
                    </a:cubicBezTo>
                    <a:cubicBezTo>
                      <a:pt x="1393" y="522"/>
                      <a:pt x="1393" y="522"/>
                      <a:pt x="1393" y="522"/>
                    </a:cubicBezTo>
                    <a:cubicBezTo>
                      <a:pt x="1393" y="522"/>
                      <a:pt x="1393" y="522"/>
                      <a:pt x="1393" y="521"/>
                    </a:cubicBezTo>
                    <a:cubicBezTo>
                      <a:pt x="1391" y="520"/>
                      <a:pt x="1391" y="519"/>
                      <a:pt x="1389" y="518"/>
                    </a:cubicBezTo>
                    <a:cubicBezTo>
                      <a:pt x="1389" y="517"/>
                      <a:pt x="1389" y="517"/>
                      <a:pt x="1389" y="517"/>
                    </a:cubicBezTo>
                    <a:cubicBezTo>
                      <a:pt x="1390" y="517"/>
                      <a:pt x="1391" y="518"/>
                      <a:pt x="1391" y="518"/>
                    </a:cubicBezTo>
                    <a:cubicBezTo>
                      <a:pt x="1391" y="518"/>
                      <a:pt x="1391" y="518"/>
                      <a:pt x="1392" y="519"/>
                    </a:cubicBezTo>
                    <a:cubicBezTo>
                      <a:pt x="1393" y="519"/>
                      <a:pt x="1393" y="519"/>
                      <a:pt x="1393" y="519"/>
                    </a:cubicBezTo>
                    <a:cubicBezTo>
                      <a:pt x="1393" y="518"/>
                      <a:pt x="1393" y="518"/>
                      <a:pt x="1393" y="518"/>
                    </a:cubicBezTo>
                    <a:cubicBezTo>
                      <a:pt x="1394" y="518"/>
                      <a:pt x="1394" y="519"/>
                      <a:pt x="1394" y="519"/>
                    </a:cubicBezTo>
                    <a:cubicBezTo>
                      <a:pt x="1394" y="519"/>
                      <a:pt x="1395" y="518"/>
                      <a:pt x="1395" y="518"/>
                    </a:cubicBezTo>
                    <a:cubicBezTo>
                      <a:pt x="1395" y="518"/>
                      <a:pt x="1395" y="518"/>
                      <a:pt x="1395" y="518"/>
                    </a:cubicBezTo>
                    <a:cubicBezTo>
                      <a:pt x="1395" y="518"/>
                      <a:pt x="1395" y="518"/>
                      <a:pt x="1395" y="518"/>
                    </a:cubicBezTo>
                    <a:cubicBezTo>
                      <a:pt x="1396" y="518"/>
                      <a:pt x="1396" y="518"/>
                      <a:pt x="1396" y="518"/>
                    </a:cubicBezTo>
                    <a:cubicBezTo>
                      <a:pt x="1396" y="518"/>
                      <a:pt x="1396" y="518"/>
                      <a:pt x="1396" y="517"/>
                    </a:cubicBezTo>
                    <a:cubicBezTo>
                      <a:pt x="1397" y="517"/>
                      <a:pt x="1397" y="518"/>
                      <a:pt x="1398" y="518"/>
                    </a:cubicBezTo>
                    <a:cubicBezTo>
                      <a:pt x="1398" y="518"/>
                      <a:pt x="1398" y="518"/>
                      <a:pt x="1398" y="518"/>
                    </a:cubicBezTo>
                    <a:cubicBezTo>
                      <a:pt x="1398" y="518"/>
                      <a:pt x="1399" y="517"/>
                      <a:pt x="1399" y="517"/>
                    </a:cubicBezTo>
                    <a:cubicBezTo>
                      <a:pt x="1399" y="516"/>
                      <a:pt x="1399" y="517"/>
                      <a:pt x="1400" y="516"/>
                    </a:cubicBezTo>
                    <a:cubicBezTo>
                      <a:pt x="1400" y="516"/>
                      <a:pt x="1400" y="516"/>
                      <a:pt x="1400" y="516"/>
                    </a:cubicBezTo>
                    <a:cubicBezTo>
                      <a:pt x="1400" y="516"/>
                      <a:pt x="1400" y="516"/>
                      <a:pt x="1400" y="516"/>
                    </a:cubicBezTo>
                    <a:cubicBezTo>
                      <a:pt x="1400" y="516"/>
                      <a:pt x="1400" y="516"/>
                      <a:pt x="1400" y="516"/>
                    </a:cubicBezTo>
                    <a:cubicBezTo>
                      <a:pt x="1401" y="516"/>
                      <a:pt x="1401" y="516"/>
                      <a:pt x="1401" y="516"/>
                    </a:cubicBezTo>
                    <a:cubicBezTo>
                      <a:pt x="1402" y="515"/>
                      <a:pt x="1402" y="515"/>
                      <a:pt x="1402" y="515"/>
                    </a:cubicBezTo>
                    <a:cubicBezTo>
                      <a:pt x="1402" y="515"/>
                      <a:pt x="1403" y="515"/>
                      <a:pt x="1403" y="515"/>
                    </a:cubicBezTo>
                    <a:cubicBezTo>
                      <a:pt x="1403" y="514"/>
                      <a:pt x="1403" y="514"/>
                      <a:pt x="1403" y="514"/>
                    </a:cubicBezTo>
                    <a:cubicBezTo>
                      <a:pt x="1403" y="514"/>
                      <a:pt x="1404" y="514"/>
                      <a:pt x="1404" y="514"/>
                    </a:cubicBezTo>
                    <a:cubicBezTo>
                      <a:pt x="1404" y="513"/>
                      <a:pt x="1405" y="513"/>
                      <a:pt x="1405" y="512"/>
                    </a:cubicBezTo>
                    <a:cubicBezTo>
                      <a:pt x="1406" y="512"/>
                      <a:pt x="1406" y="512"/>
                      <a:pt x="1406" y="512"/>
                    </a:cubicBezTo>
                    <a:cubicBezTo>
                      <a:pt x="1406" y="511"/>
                      <a:pt x="1406" y="510"/>
                      <a:pt x="1407" y="509"/>
                    </a:cubicBezTo>
                    <a:cubicBezTo>
                      <a:pt x="1407" y="509"/>
                      <a:pt x="1407" y="509"/>
                      <a:pt x="1407" y="509"/>
                    </a:cubicBezTo>
                    <a:cubicBezTo>
                      <a:pt x="1407" y="508"/>
                      <a:pt x="1407" y="507"/>
                      <a:pt x="1407" y="507"/>
                    </a:cubicBezTo>
                    <a:cubicBezTo>
                      <a:pt x="1407" y="505"/>
                      <a:pt x="1407" y="505"/>
                      <a:pt x="1408" y="505"/>
                    </a:cubicBezTo>
                    <a:cubicBezTo>
                      <a:pt x="1408" y="504"/>
                      <a:pt x="1408" y="504"/>
                      <a:pt x="1408" y="503"/>
                    </a:cubicBezTo>
                    <a:cubicBezTo>
                      <a:pt x="1407" y="503"/>
                      <a:pt x="1407" y="503"/>
                      <a:pt x="1407" y="503"/>
                    </a:cubicBezTo>
                    <a:cubicBezTo>
                      <a:pt x="1407" y="503"/>
                      <a:pt x="1407" y="502"/>
                      <a:pt x="1407" y="501"/>
                    </a:cubicBezTo>
                    <a:cubicBezTo>
                      <a:pt x="1407" y="501"/>
                      <a:pt x="1407" y="501"/>
                      <a:pt x="1407" y="501"/>
                    </a:cubicBezTo>
                    <a:cubicBezTo>
                      <a:pt x="1407" y="500"/>
                      <a:pt x="1407" y="500"/>
                      <a:pt x="1407" y="500"/>
                    </a:cubicBezTo>
                    <a:cubicBezTo>
                      <a:pt x="1406" y="500"/>
                      <a:pt x="1406" y="500"/>
                      <a:pt x="1406" y="500"/>
                    </a:cubicBezTo>
                    <a:cubicBezTo>
                      <a:pt x="1406" y="497"/>
                      <a:pt x="1406" y="497"/>
                      <a:pt x="1406" y="497"/>
                    </a:cubicBezTo>
                    <a:cubicBezTo>
                      <a:pt x="1406" y="497"/>
                      <a:pt x="1406" y="497"/>
                      <a:pt x="1405" y="497"/>
                    </a:cubicBezTo>
                    <a:cubicBezTo>
                      <a:pt x="1405" y="496"/>
                      <a:pt x="1405" y="495"/>
                      <a:pt x="1405" y="494"/>
                    </a:cubicBezTo>
                    <a:cubicBezTo>
                      <a:pt x="1405" y="494"/>
                      <a:pt x="1405" y="494"/>
                      <a:pt x="1404" y="494"/>
                    </a:cubicBezTo>
                    <a:cubicBezTo>
                      <a:pt x="1404" y="491"/>
                      <a:pt x="1404" y="491"/>
                      <a:pt x="1404" y="491"/>
                    </a:cubicBezTo>
                    <a:cubicBezTo>
                      <a:pt x="1404" y="491"/>
                      <a:pt x="1404" y="491"/>
                      <a:pt x="1404" y="491"/>
                    </a:cubicBezTo>
                    <a:cubicBezTo>
                      <a:pt x="1404" y="490"/>
                      <a:pt x="1404" y="490"/>
                      <a:pt x="1404" y="490"/>
                    </a:cubicBezTo>
                    <a:cubicBezTo>
                      <a:pt x="1402" y="490"/>
                      <a:pt x="1403" y="489"/>
                      <a:pt x="1401" y="488"/>
                    </a:cubicBezTo>
                    <a:cubicBezTo>
                      <a:pt x="1401" y="487"/>
                      <a:pt x="1401" y="487"/>
                      <a:pt x="1401" y="486"/>
                    </a:cubicBezTo>
                    <a:cubicBezTo>
                      <a:pt x="1400" y="485"/>
                      <a:pt x="1400" y="486"/>
                      <a:pt x="1400" y="485"/>
                    </a:cubicBezTo>
                    <a:cubicBezTo>
                      <a:pt x="1399" y="485"/>
                      <a:pt x="1399" y="485"/>
                      <a:pt x="1399" y="485"/>
                    </a:cubicBezTo>
                    <a:cubicBezTo>
                      <a:pt x="1399" y="484"/>
                      <a:pt x="1399" y="484"/>
                      <a:pt x="1399" y="484"/>
                    </a:cubicBezTo>
                    <a:cubicBezTo>
                      <a:pt x="1398" y="484"/>
                      <a:pt x="1398" y="484"/>
                      <a:pt x="1398" y="484"/>
                    </a:cubicBezTo>
                    <a:cubicBezTo>
                      <a:pt x="1398" y="483"/>
                      <a:pt x="1398" y="483"/>
                      <a:pt x="1398" y="483"/>
                    </a:cubicBezTo>
                    <a:cubicBezTo>
                      <a:pt x="1398" y="483"/>
                      <a:pt x="1398" y="483"/>
                      <a:pt x="1398" y="483"/>
                    </a:cubicBezTo>
                    <a:cubicBezTo>
                      <a:pt x="1398" y="482"/>
                      <a:pt x="1398" y="482"/>
                      <a:pt x="1398" y="482"/>
                    </a:cubicBezTo>
                    <a:cubicBezTo>
                      <a:pt x="1398" y="482"/>
                      <a:pt x="1397" y="482"/>
                      <a:pt x="1397" y="482"/>
                    </a:cubicBezTo>
                    <a:cubicBezTo>
                      <a:pt x="1397" y="481"/>
                      <a:pt x="1397" y="481"/>
                      <a:pt x="1397" y="481"/>
                    </a:cubicBezTo>
                    <a:cubicBezTo>
                      <a:pt x="1397" y="481"/>
                      <a:pt x="1397" y="481"/>
                      <a:pt x="1397" y="481"/>
                    </a:cubicBezTo>
                    <a:cubicBezTo>
                      <a:pt x="1397" y="480"/>
                      <a:pt x="1397" y="480"/>
                      <a:pt x="1397" y="480"/>
                    </a:cubicBezTo>
                    <a:cubicBezTo>
                      <a:pt x="1396" y="480"/>
                      <a:pt x="1396" y="480"/>
                      <a:pt x="1396" y="480"/>
                    </a:cubicBezTo>
                    <a:cubicBezTo>
                      <a:pt x="1396" y="480"/>
                      <a:pt x="1396" y="480"/>
                      <a:pt x="1396" y="479"/>
                    </a:cubicBezTo>
                    <a:cubicBezTo>
                      <a:pt x="1395" y="479"/>
                      <a:pt x="1395" y="479"/>
                      <a:pt x="1395" y="479"/>
                    </a:cubicBezTo>
                    <a:cubicBezTo>
                      <a:pt x="1395" y="479"/>
                      <a:pt x="1395" y="479"/>
                      <a:pt x="1394" y="478"/>
                    </a:cubicBezTo>
                    <a:cubicBezTo>
                      <a:pt x="1393" y="478"/>
                      <a:pt x="1393" y="478"/>
                      <a:pt x="1393" y="478"/>
                    </a:cubicBezTo>
                    <a:cubicBezTo>
                      <a:pt x="1393" y="478"/>
                      <a:pt x="1393" y="478"/>
                      <a:pt x="1393" y="478"/>
                    </a:cubicBezTo>
                    <a:cubicBezTo>
                      <a:pt x="1393" y="477"/>
                      <a:pt x="1393" y="477"/>
                      <a:pt x="1392" y="477"/>
                    </a:cubicBezTo>
                    <a:cubicBezTo>
                      <a:pt x="1392" y="476"/>
                      <a:pt x="1392" y="476"/>
                      <a:pt x="1392" y="476"/>
                    </a:cubicBezTo>
                    <a:cubicBezTo>
                      <a:pt x="1392" y="476"/>
                      <a:pt x="1392" y="476"/>
                      <a:pt x="1392" y="476"/>
                    </a:cubicBezTo>
                    <a:cubicBezTo>
                      <a:pt x="1392" y="475"/>
                      <a:pt x="1392" y="475"/>
                      <a:pt x="1392" y="475"/>
                    </a:cubicBezTo>
                    <a:cubicBezTo>
                      <a:pt x="1391" y="475"/>
                      <a:pt x="1391" y="475"/>
                      <a:pt x="1391" y="474"/>
                    </a:cubicBezTo>
                    <a:cubicBezTo>
                      <a:pt x="1391" y="474"/>
                      <a:pt x="1391" y="474"/>
                      <a:pt x="1391" y="474"/>
                    </a:cubicBezTo>
                    <a:cubicBezTo>
                      <a:pt x="1390" y="474"/>
                      <a:pt x="1390" y="474"/>
                      <a:pt x="1390" y="474"/>
                    </a:cubicBezTo>
                    <a:cubicBezTo>
                      <a:pt x="1390" y="473"/>
                      <a:pt x="1390" y="473"/>
                      <a:pt x="1390" y="473"/>
                    </a:cubicBezTo>
                    <a:cubicBezTo>
                      <a:pt x="1390" y="473"/>
                      <a:pt x="1390" y="473"/>
                      <a:pt x="1389" y="473"/>
                    </a:cubicBezTo>
                    <a:cubicBezTo>
                      <a:pt x="1389" y="472"/>
                      <a:pt x="1389" y="472"/>
                      <a:pt x="1389" y="472"/>
                    </a:cubicBezTo>
                    <a:cubicBezTo>
                      <a:pt x="1389" y="472"/>
                      <a:pt x="1389" y="472"/>
                      <a:pt x="1389" y="472"/>
                    </a:cubicBezTo>
                    <a:cubicBezTo>
                      <a:pt x="1389" y="471"/>
                      <a:pt x="1389" y="471"/>
                      <a:pt x="1389" y="471"/>
                    </a:cubicBezTo>
                    <a:cubicBezTo>
                      <a:pt x="1389" y="471"/>
                      <a:pt x="1389" y="471"/>
                      <a:pt x="1389" y="471"/>
                    </a:cubicBezTo>
                    <a:cubicBezTo>
                      <a:pt x="1388" y="470"/>
                      <a:pt x="1389" y="468"/>
                      <a:pt x="1389" y="468"/>
                    </a:cubicBezTo>
                    <a:cubicBezTo>
                      <a:pt x="1389" y="465"/>
                      <a:pt x="1389" y="465"/>
                      <a:pt x="1389" y="465"/>
                    </a:cubicBezTo>
                    <a:cubicBezTo>
                      <a:pt x="1390" y="465"/>
                      <a:pt x="1390" y="465"/>
                      <a:pt x="1390" y="465"/>
                    </a:cubicBezTo>
                    <a:cubicBezTo>
                      <a:pt x="1390" y="465"/>
                      <a:pt x="1390" y="464"/>
                      <a:pt x="1391" y="464"/>
                    </a:cubicBezTo>
                    <a:cubicBezTo>
                      <a:pt x="1391" y="464"/>
                      <a:pt x="1391" y="464"/>
                      <a:pt x="1391" y="464"/>
                    </a:cubicBezTo>
                    <a:cubicBezTo>
                      <a:pt x="1391" y="464"/>
                      <a:pt x="1391" y="464"/>
                      <a:pt x="1391" y="464"/>
                    </a:cubicBezTo>
                    <a:cubicBezTo>
                      <a:pt x="1392" y="464"/>
                      <a:pt x="1392" y="464"/>
                      <a:pt x="1392" y="464"/>
                    </a:cubicBezTo>
                    <a:cubicBezTo>
                      <a:pt x="1392" y="463"/>
                      <a:pt x="1392" y="463"/>
                      <a:pt x="1393" y="462"/>
                    </a:cubicBezTo>
                    <a:cubicBezTo>
                      <a:pt x="1393" y="462"/>
                      <a:pt x="1393" y="462"/>
                      <a:pt x="1393" y="462"/>
                    </a:cubicBezTo>
                    <a:cubicBezTo>
                      <a:pt x="1393" y="462"/>
                      <a:pt x="1393" y="462"/>
                      <a:pt x="1393" y="461"/>
                    </a:cubicBezTo>
                    <a:cubicBezTo>
                      <a:pt x="1394" y="461"/>
                      <a:pt x="1394" y="461"/>
                      <a:pt x="1394" y="461"/>
                    </a:cubicBezTo>
                    <a:cubicBezTo>
                      <a:pt x="1394" y="460"/>
                      <a:pt x="1394" y="460"/>
                      <a:pt x="1394" y="460"/>
                    </a:cubicBezTo>
                    <a:cubicBezTo>
                      <a:pt x="1395" y="460"/>
                      <a:pt x="1395" y="460"/>
                      <a:pt x="1395" y="459"/>
                    </a:cubicBezTo>
                    <a:cubicBezTo>
                      <a:pt x="1396" y="459"/>
                      <a:pt x="1395" y="458"/>
                      <a:pt x="1396" y="458"/>
                    </a:cubicBezTo>
                    <a:cubicBezTo>
                      <a:pt x="1396" y="458"/>
                      <a:pt x="1397" y="458"/>
                      <a:pt x="1398" y="458"/>
                    </a:cubicBezTo>
                    <a:cubicBezTo>
                      <a:pt x="1398" y="457"/>
                      <a:pt x="1399" y="457"/>
                      <a:pt x="1399" y="456"/>
                    </a:cubicBezTo>
                    <a:cubicBezTo>
                      <a:pt x="1400" y="455"/>
                      <a:pt x="1401" y="456"/>
                      <a:pt x="1402" y="454"/>
                    </a:cubicBezTo>
                    <a:cubicBezTo>
                      <a:pt x="1403" y="454"/>
                      <a:pt x="1403" y="454"/>
                      <a:pt x="1404" y="454"/>
                    </a:cubicBezTo>
                    <a:cubicBezTo>
                      <a:pt x="1404" y="453"/>
                      <a:pt x="1404" y="453"/>
                      <a:pt x="1404" y="453"/>
                    </a:cubicBezTo>
                    <a:cubicBezTo>
                      <a:pt x="1405" y="453"/>
                      <a:pt x="1405" y="453"/>
                      <a:pt x="1406" y="454"/>
                    </a:cubicBezTo>
                    <a:cubicBezTo>
                      <a:pt x="1406" y="454"/>
                      <a:pt x="1406" y="454"/>
                      <a:pt x="1406" y="454"/>
                    </a:cubicBezTo>
                    <a:cubicBezTo>
                      <a:pt x="1406" y="454"/>
                      <a:pt x="1407" y="454"/>
                      <a:pt x="1408" y="454"/>
                    </a:cubicBezTo>
                    <a:cubicBezTo>
                      <a:pt x="1408" y="454"/>
                      <a:pt x="1408" y="454"/>
                      <a:pt x="1408" y="454"/>
                    </a:cubicBezTo>
                    <a:cubicBezTo>
                      <a:pt x="1408" y="454"/>
                      <a:pt x="1408" y="454"/>
                      <a:pt x="1408" y="454"/>
                    </a:cubicBezTo>
                    <a:cubicBezTo>
                      <a:pt x="1408" y="456"/>
                      <a:pt x="1407" y="456"/>
                      <a:pt x="1407" y="459"/>
                    </a:cubicBezTo>
                    <a:cubicBezTo>
                      <a:pt x="1408" y="459"/>
                      <a:pt x="1408" y="459"/>
                      <a:pt x="1408" y="459"/>
                    </a:cubicBezTo>
                    <a:cubicBezTo>
                      <a:pt x="1408" y="460"/>
                      <a:pt x="1409" y="461"/>
                      <a:pt x="1409" y="462"/>
                    </a:cubicBezTo>
                    <a:cubicBezTo>
                      <a:pt x="1410" y="462"/>
                      <a:pt x="1411" y="462"/>
                      <a:pt x="1412" y="462"/>
                    </a:cubicBezTo>
                    <a:cubicBezTo>
                      <a:pt x="1412" y="461"/>
                      <a:pt x="1412" y="461"/>
                      <a:pt x="1412" y="461"/>
                    </a:cubicBezTo>
                    <a:cubicBezTo>
                      <a:pt x="1412" y="459"/>
                      <a:pt x="1411" y="460"/>
                      <a:pt x="1411" y="459"/>
                    </a:cubicBezTo>
                    <a:cubicBezTo>
                      <a:pt x="1410" y="459"/>
                      <a:pt x="1410" y="459"/>
                      <a:pt x="1410" y="459"/>
                    </a:cubicBezTo>
                    <a:cubicBezTo>
                      <a:pt x="1410" y="458"/>
                      <a:pt x="1410" y="458"/>
                      <a:pt x="1410" y="458"/>
                    </a:cubicBezTo>
                    <a:cubicBezTo>
                      <a:pt x="1411" y="458"/>
                      <a:pt x="1411" y="458"/>
                      <a:pt x="1411" y="458"/>
                    </a:cubicBezTo>
                    <a:cubicBezTo>
                      <a:pt x="1411" y="458"/>
                      <a:pt x="1411" y="458"/>
                      <a:pt x="1411" y="458"/>
                    </a:cubicBezTo>
                    <a:cubicBezTo>
                      <a:pt x="1412" y="458"/>
                      <a:pt x="1412" y="458"/>
                      <a:pt x="1412" y="458"/>
                    </a:cubicBezTo>
                    <a:cubicBezTo>
                      <a:pt x="1412" y="457"/>
                      <a:pt x="1412" y="457"/>
                      <a:pt x="1412" y="457"/>
                    </a:cubicBezTo>
                    <a:cubicBezTo>
                      <a:pt x="1414" y="457"/>
                      <a:pt x="1416" y="456"/>
                      <a:pt x="1416" y="454"/>
                    </a:cubicBezTo>
                    <a:cubicBezTo>
                      <a:pt x="1417" y="454"/>
                      <a:pt x="1417" y="454"/>
                      <a:pt x="1417" y="454"/>
                    </a:cubicBezTo>
                    <a:cubicBezTo>
                      <a:pt x="1417" y="453"/>
                      <a:pt x="1417" y="453"/>
                      <a:pt x="1417" y="453"/>
                    </a:cubicBezTo>
                    <a:cubicBezTo>
                      <a:pt x="1417" y="453"/>
                      <a:pt x="1418" y="453"/>
                      <a:pt x="1418" y="454"/>
                    </a:cubicBezTo>
                    <a:cubicBezTo>
                      <a:pt x="1418" y="453"/>
                      <a:pt x="1419" y="453"/>
                      <a:pt x="1419" y="453"/>
                    </a:cubicBezTo>
                    <a:cubicBezTo>
                      <a:pt x="1419" y="452"/>
                      <a:pt x="1419" y="452"/>
                      <a:pt x="1419" y="452"/>
                    </a:cubicBezTo>
                    <a:cubicBezTo>
                      <a:pt x="1419" y="452"/>
                      <a:pt x="1420" y="452"/>
                      <a:pt x="1420" y="453"/>
                    </a:cubicBezTo>
                    <a:cubicBezTo>
                      <a:pt x="1420" y="452"/>
                      <a:pt x="1420" y="452"/>
                      <a:pt x="1420" y="452"/>
                    </a:cubicBezTo>
                    <a:cubicBezTo>
                      <a:pt x="1421" y="452"/>
                      <a:pt x="1421" y="452"/>
                      <a:pt x="1421" y="452"/>
                    </a:cubicBezTo>
                    <a:cubicBezTo>
                      <a:pt x="1421" y="452"/>
                      <a:pt x="1421" y="452"/>
                      <a:pt x="1421" y="452"/>
                    </a:cubicBezTo>
                    <a:cubicBezTo>
                      <a:pt x="1423" y="452"/>
                      <a:pt x="1423" y="452"/>
                      <a:pt x="1423" y="452"/>
                    </a:cubicBezTo>
                    <a:cubicBezTo>
                      <a:pt x="1423" y="452"/>
                      <a:pt x="1423" y="452"/>
                      <a:pt x="1423" y="452"/>
                    </a:cubicBezTo>
                    <a:cubicBezTo>
                      <a:pt x="1424" y="452"/>
                      <a:pt x="1424" y="452"/>
                      <a:pt x="1424" y="452"/>
                    </a:cubicBezTo>
                    <a:cubicBezTo>
                      <a:pt x="1424" y="452"/>
                      <a:pt x="1424" y="452"/>
                      <a:pt x="1424" y="452"/>
                    </a:cubicBezTo>
                    <a:cubicBezTo>
                      <a:pt x="1426" y="452"/>
                      <a:pt x="1426" y="451"/>
                      <a:pt x="1426" y="450"/>
                    </a:cubicBezTo>
                    <a:cubicBezTo>
                      <a:pt x="1427" y="450"/>
                      <a:pt x="1428" y="449"/>
                      <a:pt x="1428" y="448"/>
                    </a:cubicBezTo>
                    <a:cubicBezTo>
                      <a:pt x="1429" y="448"/>
                      <a:pt x="1429" y="448"/>
                      <a:pt x="1429" y="448"/>
                    </a:cubicBezTo>
                    <a:cubicBezTo>
                      <a:pt x="1429" y="447"/>
                      <a:pt x="1429" y="447"/>
                      <a:pt x="1429" y="447"/>
                    </a:cubicBezTo>
                    <a:cubicBezTo>
                      <a:pt x="1428" y="447"/>
                      <a:pt x="1428" y="447"/>
                      <a:pt x="1428" y="447"/>
                    </a:cubicBezTo>
                    <a:cubicBezTo>
                      <a:pt x="1428" y="446"/>
                      <a:pt x="1428" y="446"/>
                      <a:pt x="1428" y="446"/>
                    </a:cubicBezTo>
                    <a:cubicBezTo>
                      <a:pt x="1429" y="446"/>
                      <a:pt x="1429" y="446"/>
                      <a:pt x="1429" y="446"/>
                    </a:cubicBezTo>
                    <a:cubicBezTo>
                      <a:pt x="1429" y="446"/>
                      <a:pt x="1429" y="447"/>
                      <a:pt x="1429" y="447"/>
                    </a:cubicBezTo>
                    <a:cubicBezTo>
                      <a:pt x="1429" y="447"/>
                      <a:pt x="1430" y="447"/>
                      <a:pt x="1430" y="447"/>
                    </a:cubicBezTo>
                    <a:cubicBezTo>
                      <a:pt x="1430" y="448"/>
                      <a:pt x="1430" y="448"/>
                      <a:pt x="1431" y="448"/>
                    </a:cubicBezTo>
                    <a:cubicBezTo>
                      <a:pt x="1431" y="449"/>
                      <a:pt x="1431" y="449"/>
                      <a:pt x="1431" y="449"/>
                    </a:cubicBezTo>
                    <a:cubicBezTo>
                      <a:pt x="1432" y="449"/>
                      <a:pt x="1432" y="449"/>
                      <a:pt x="1432" y="449"/>
                    </a:cubicBezTo>
                    <a:cubicBezTo>
                      <a:pt x="1432" y="448"/>
                      <a:pt x="1432" y="448"/>
                      <a:pt x="1432" y="448"/>
                    </a:cubicBezTo>
                    <a:cubicBezTo>
                      <a:pt x="1433" y="448"/>
                      <a:pt x="1433" y="448"/>
                      <a:pt x="1433" y="448"/>
                    </a:cubicBezTo>
                    <a:cubicBezTo>
                      <a:pt x="1433" y="448"/>
                      <a:pt x="1433" y="448"/>
                      <a:pt x="1433" y="448"/>
                    </a:cubicBezTo>
                    <a:cubicBezTo>
                      <a:pt x="1435" y="448"/>
                      <a:pt x="1436" y="447"/>
                      <a:pt x="1436" y="447"/>
                    </a:cubicBezTo>
                    <a:cubicBezTo>
                      <a:pt x="1437" y="447"/>
                      <a:pt x="1438" y="447"/>
                      <a:pt x="1439" y="447"/>
                    </a:cubicBezTo>
                    <a:cubicBezTo>
                      <a:pt x="1439" y="446"/>
                      <a:pt x="1439" y="447"/>
                      <a:pt x="1440" y="446"/>
                    </a:cubicBezTo>
                    <a:cubicBezTo>
                      <a:pt x="1440" y="446"/>
                      <a:pt x="1440" y="446"/>
                      <a:pt x="1440" y="446"/>
                    </a:cubicBezTo>
                    <a:cubicBezTo>
                      <a:pt x="1441" y="445"/>
                      <a:pt x="1440" y="444"/>
                      <a:pt x="1440" y="443"/>
                    </a:cubicBezTo>
                    <a:cubicBezTo>
                      <a:pt x="1441" y="443"/>
                      <a:pt x="1442" y="443"/>
                      <a:pt x="1443" y="442"/>
                    </a:cubicBezTo>
                    <a:cubicBezTo>
                      <a:pt x="1443" y="442"/>
                      <a:pt x="1443" y="442"/>
                      <a:pt x="1443" y="441"/>
                    </a:cubicBezTo>
                    <a:cubicBezTo>
                      <a:pt x="1443" y="441"/>
                      <a:pt x="1444" y="441"/>
                      <a:pt x="1444" y="442"/>
                    </a:cubicBezTo>
                    <a:cubicBezTo>
                      <a:pt x="1444" y="442"/>
                      <a:pt x="1445" y="441"/>
                      <a:pt x="1445" y="441"/>
                    </a:cubicBezTo>
                    <a:cubicBezTo>
                      <a:pt x="1445" y="439"/>
                      <a:pt x="1445" y="439"/>
                      <a:pt x="1445" y="439"/>
                    </a:cubicBezTo>
                    <a:cubicBezTo>
                      <a:pt x="1447" y="439"/>
                      <a:pt x="1447" y="439"/>
                      <a:pt x="1447" y="439"/>
                    </a:cubicBezTo>
                    <a:cubicBezTo>
                      <a:pt x="1447" y="439"/>
                      <a:pt x="1447" y="439"/>
                      <a:pt x="1447" y="439"/>
                    </a:cubicBezTo>
                    <a:cubicBezTo>
                      <a:pt x="1448" y="439"/>
                      <a:pt x="1447" y="439"/>
                      <a:pt x="1448" y="438"/>
                    </a:cubicBezTo>
                    <a:cubicBezTo>
                      <a:pt x="1448" y="438"/>
                      <a:pt x="1448" y="438"/>
                      <a:pt x="1448" y="438"/>
                    </a:cubicBezTo>
                    <a:cubicBezTo>
                      <a:pt x="1448" y="437"/>
                      <a:pt x="1447" y="437"/>
                      <a:pt x="1447" y="437"/>
                    </a:cubicBezTo>
                    <a:cubicBezTo>
                      <a:pt x="1448" y="436"/>
                      <a:pt x="1449" y="436"/>
                      <a:pt x="1451" y="436"/>
                    </a:cubicBezTo>
                    <a:cubicBezTo>
                      <a:pt x="1451" y="435"/>
                      <a:pt x="1451" y="435"/>
                      <a:pt x="1451" y="435"/>
                    </a:cubicBezTo>
                    <a:cubicBezTo>
                      <a:pt x="1453" y="435"/>
                      <a:pt x="1453" y="435"/>
                      <a:pt x="1453" y="435"/>
                    </a:cubicBezTo>
                    <a:cubicBezTo>
                      <a:pt x="1453" y="435"/>
                      <a:pt x="1452" y="434"/>
                      <a:pt x="1452" y="433"/>
                    </a:cubicBezTo>
                    <a:cubicBezTo>
                      <a:pt x="1453" y="433"/>
                      <a:pt x="1453" y="433"/>
                      <a:pt x="1453" y="433"/>
                    </a:cubicBezTo>
                    <a:cubicBezTo>
                      <a:pt x="1453" y="432"/>
                      <a:pt x="1453" y="433"/>
                      <a:pt x="1453" y="432"/>
                    </a:cubicBezTo>
                    <a:cubicBezTo>
                      <a:pt x="1454" y="431"/>
                      <a:pt x="1454" y="431"/>
                      <a:pt x="1456" y="431"/>
                    </a:cubicBezTo>
                    <a:cubicBezTo>
                      <a:pt x="1456" y="431"/>
                      <a:pt x="1456" y="431"/>
                      <a:pt x="1456" y="431"/>
                    </a:cubicBezTo>
                    <a:cubicBezTo>
                      <a:pt x="1456" y="431"/>
                      <a:pt x="1456" y="431"/>
                      <a:pt x="1456" y="431"/>
                    </a:cubicBezTo>
                    <a:cubicBezTo>
                      <a:pt x="1456" y="430"/>
                      <a:pt x="1456" y="428"/>
                      <a:pt x="1456" y="427"/>
                    </a:cubicBezTo>
                    <a:cubicBezTo>
                      <a:pt x="1455" y="427"/>
                      <a:pt x="1454" y="427"/>
                      <a:pt x="1454" y="427"/>
                    </a:cubicBezTo>
                    <a:cubicBezTo>
                      <a:pt x="1454" y="426"/>
                      <a:pt x="1454" y="427"/>
                      <a:pt x="1454" y="426"/>
                    </a:cubicBezTo>
                    <a:cubicBezTo>
                      <a:pt x="1454" y="426"/>
                      <a:pt x="1454" y="426"/>
                      <a:pt x="1454" y="426"/>
                    </a:cubicBezTo>
                    <a:cubicBezTo>
                      <a:pt x="1455" y="426"/>
                      <a:pt x="1455" y="426"/>
                      <a:pt x="1455" y="426"/>
                    </a:cubicBezTo>
                    <a:cubicBezTo>
                      <a:pt x="1455" y="425"/>
                      <a:pt x="1455" y="423"/>
                      <a:pt x="1456" y="423"/>
                    </a:cubicBezTo>
                    <a:cubicBezTo>
                      <a:pt x="1457" y="423"/>
                      <a:pt x="1457" y="423"/>
                      <a:pt x="1457" y="423"/>
                    </a:cubicBezTo>
                    <a:cubicBezTo>
                      <a:pt x="1458" y="423"/>
                      <a:pt x="1457" y="422"/>
                      <a:pt x="1459" y="422"/>
                    </a:cubicBezTo>
                    <a:cubicBezTo>
                      <a:pt x="1459" y="421"/>
                      <a:pt x="1459" y="421"/>
                      <a:pt x="1459" y="421"/>
                    </a:cubicBezTo>
                    <a:cubicBezTo>
                      <a:pt x="1459" y="421"/>
                      <a:pt x="1459" y="421"/>
                      <a:pt x="1460" y="421"/>
                    </a:cubicBezTo>
                    <a:cubicBezTo>
                      <a:pt x="1460" y="420"/>
                      <a:pt x="1460" y="420"/>
                      <a:pt x="1460" y="420"/>
                    </a:cubicBezTo>
                    <a:cubicBezTo>
                      <a:pt x="1460" y="420"/>
                      <a:pt x="1460" y="420"/>
                      <a:pt x="1460" y="420"/>
                    </a:cubicBezTo>
                    <a:cubicBezTo>
                      <a:pt x="1460" y="418"/>
                      <a:pt x="1460" y="418"/>
                      <a:pt x="1460" y="418"/>
                    </a:cubicBezTo>
                    <a:cubicBezTo>
                      <a:pt x="1461" y="418"/>
                      <a:pt x="1461" y="418"/>
                      <a:pt x="1461" y="417"/>
                    </a:cubicBezTo>
                    <a:cubicBezTo>
                      <a:pt x="1462" y="417"/>
                      <a:pt x="1461" y="417"/>
                      <a:pt x="1461" y="417"/>
                    </a:cubicBezTo>
                    <a:cubicBezTo>
                      <a:pt x="1461" y="416"/>
                      <a:pt x="1461" y="416"/>
                      <a:pt x="1461" y="416"/>
                    </a:cubicBezTo>
                    <a:cubicBezTo>
                      <a:pt x="1463" y="416"/>
                      <a:pt x="1463" y="416"/>
                      <a:pt x="1463" y="416"/>
                    </a:cubicBezTo>
                    <a:cubicBezTo>
                      <a:pt x="1463" y="416"/>
                      <a:pt x="1463" y="416"/>
                      <a:pt x="1463" y="415"/>
                    </a:cubicBezTo>
                    <a:cubicBezTo>
                      <a:pt x="1463" y="415"/>
                      <a:pt x="1463" y="415"/>
                      <a:pt x="1463" y="415"/>
                    </a:cubicBezTo>
                    <a:cubicBezTo>
                      <a:pt x="1463" y="415"/>
                      <a:pt x="1463" y="415"/>
                      <a:pt x="1463" y="415"/>
                    </a:cubicBezTo>
                    <a:cubicBezTo>
                      <a:pt x="1464" y="415"/>
                      <a:pt x="1464" y="415"/>
                      <a:pt x="1465" y="415"/>
                    </a:cubicBezTo>
                    <a:cubicBezTo>
                      <a:pt x="1465" y="413"/>
                      <a:pt x="1465" y="414"/>
                      <a:pt x="1464" y="413"/>
                    </a:cubicBezTo>
                    <a:cubicBezTo>
                      <a:pt x="1464" y="413"/>
                      <a:pt x="1464" y="413"/>
                      <a:pt x="1464" y="413"/>
                    </a:cubicBezTo>
                    <a:cubicBezTo>
                      <a:pt x="1463" y="412"/>
                      <a:pt x="1464" y="412"/>
                      <a:pt x="1464" y="412"/>
                    </a:cubicBezTo>
                    <a:cubicBezTo>
                      <a:pt x="1464" y="411"/>
                      <a:pt x="1464" y="410"/>
                      <a:pt x="1464" y="409"/>
                    </a:cubicBezTo>
                    <a:cubicBezTo>
                      <a:pt x="1465" y="409"/>
                      <a:pt x="1467" y="410"/>
                      <a:pt x="1467" y="410"/>
                    </a:cubicBezTo>
                    <a:cubicBezTo>
                      <a:pt x="1467" y="409"/>
                      <a:pt x="1467" y="409"/>
                      <a:pt x="1467" y="409"/>
                    </a:cubicBezTo>
                    <a:cubicBezTo>
                      <a:pt x="1467" y="409"/>
                      <a:pt x="1467" y="409"/>
                      <a:pt x="1467" y="409"/>
                    </a:cubicBezTo>
                    <a:cubicBezTo>
                      <a:pt x="1467" y="409"/>
                      <a:pt x="1466" y="408"/>
                      <a:pt x="1466" y="407"/>
                    </a:cubicBezTo>
                    <a:cubicBezTo>
                      <a:pt x="1466" y="407"/>
                      <a:pt x="1467" y="407"/>
                      <a:pt x="1467" y="407"/>
                    </a:cubicBezTo>
                    <a:cubicBezTo>
                      <a:pt x="1467" y="407"/>
                      <a:pt x="1466" y="407"/>
                      <a:pt x="1466" y="406"/>
                    </a:cubicBezTo>
                    <a:cubicBezTo>
                      <a:pt x="1466" y="406"/>
                      <a:pt x="1466" y="406"/>
                      <a:pt x="1466" y="406"/>
                    </a:cubicBezTo>
                    <a:cubicBezTo>
                      <a:pt x="1467" y="405"/>
                      <a:pt x="1467" y="405"/>
                      <a:pt x="1468" y="405"/>
                    </a:cubicBezTo>
                    <a:cubicBezTo>
                      <a:pt x="1468" y="404"/>
                      <a:pt x="1468" y="405"/>
                      <a:pt x="1468" y="404"/>
                    </a:cubicBezTo>
                    <a:cubicBezTo>
                      <a:pt x="1468" y="404"/>
                      <a:pt x="1468" y="404"/>
                      <a:pt x="1468" y="404"/>
                    </a:cubicBezTo>
                    <a:cubicBezTo>
                      <a:pt x="1467" y="404"/>
                      <a:pt x="1466" y="404"/>
                      <a:pt x="1466" y="404"/>
                    </a:cubicBezTo>
                    <a:cubicBezTo>
                      <a:pt x="1466" y="403"/>
                      <a:pt x="1466" y="403"/>
                      <a:pt x="1465" y="403"/>
                    </a:cubicBezTo>
                    <a:cubicBezTo>
                      <a:pt x="1464" y="402"/>
                      <a:pt x="1463" y="404"/>
                      <a:pt x="1461" y="403"/>
                    </a:cubicBezTo>
                    <a:cubicBezTo>
                      <a:pt x="1461" y="403"/>
                      <a:pt x="1461" y="403"/>
                      <a:pt x="1461" y="402"/>
                    </a:cubicBezTo>
                    <a:cubicBezTo>
                      <a:pt x="1462" y="402"/>
                      <a:pt x="1463" y="402"/>
                      <a:pt x="1463" y="401"/>
                    </a:cubicBezTo>
                    <a:cubicBezTo>
                      <a:pt x="1465" y="400"/>
                      <a:pt x="1464" y="400"/>
                      <a:pt x="1465" y="400"/>
                    </a:cubicBezTo>
                    <a:cubicBezTo>
                      <a:pt x="1465" y="398"/>
                      <a:pt x="1465" y="397"/>
                      <a:pt x="1464" y="396"/>
                    </a:cubicBezTo>
                    <a:cubicBezTo>
                      <a:pt x="1464" y="396"/>
                      <a:pt x="1463" y="396"/>
                      <a:pt x="1463" y="396"/>
                    </a:cubicBezTo>
                    <a:cubicBezTo>
                      <a:pt x="1463" y="395"/>
                      <a:pt x="1463" y="395"/>
                      <a:pt x="1463" y="395"/>
                    </a:cubicBezTo>
                    <a:cubicBezTo>
                      <a:pt x="1462" y="395"/>
                      <a:pt x="1461" y="395"/>
                      <a:pt x="1461" y="394"/>
                    </a:cubicBezTo>
                    <a:cubicBezTo>
                      <a:pt x="1461" y="395"/>
                      <a:pt x="1461" y="395"/>
                      <a:pt x="1461" y="395"/>
                    </a:cubicBezTo>
                    <a:cubicBezTo>
                      <a:pt x="1460" y="395"/>
                      <a:pt x="1460" y="395"/>
                      <a:pt x="1460" y="395"/>
                    </a:cubicBezTo>
                    <a:cubicBezTo>
                      <a:pt x="1460" y="395"/>
                      <a:pt x="1460" y="395"/>
                      <a:pt x="1460" y="395"/>
                    </a:cubicBezTo>
                    <a:cubicBezTo>
                      <a:pt x="1460" y="395"/>
                      <a:pt x="1459" y="395"/>
                      <a:pt x="1459" y="395"/>
                    </a:cubicBezTo>
                    <a:cubicBezTo>
                      <a:pt x="1459" y="395"/>
                      <a:pt x="1459" y="394"/>
                      <a:pt x="1458" y="394"/>
                    </a:cubicBezTo>
                    <a:cubicBezTo>
                      <a:pt x="1458" y="394"/>
                      <a:pt x="1460" y="393"/>
                      <a:pt x="1461" y="393"/>
                    </a:cubicBezTo>
                    <a:cubicBezTo>
                      <a:pt x="1461" y="394"/>
                      <a:pt x="1461" y="394"/>
                      <a:pt x="1461" y="394"/>
                    </a:cubicBezTo>
                    <a:cubicBezTo>
                      <a:pt x="1462" y="394"/>
                      <a:pt x="1462" y="394"/>
                      <a:pt x="1462" y="394"/>
                    </a:cubicBezTo>
                    <a:cubicBezTo>
                      <a:pt x="1462" y="394"/>
                      <a:pt x="1462" y="394"/>
                      <a:pt x="1462" y="394"/>
                    </a:cubicBezTo>
                    <a:cubicBezTo>
                      <a:pt x="1463" y="394"/>
                      <a:pt x="1463" y="394"/>
                      <a:pt x="1463" y="394"/>
                    </a:cubicBezTo>
                    <a:cubicBezTo>
                      <a:pt x="1463" y="392"/>
                      <a:pt x="1463" y="392"/>
                      <a:pt x="1463" y="392"/>
                    </a:cubicBezTo>
                    <a:cubicBezTo>
                      <a:pt x="1463" y="392"/>
                      <a:pt x="1463" y="392"/>
                      <a:pt x="1462" y="392"/>
                    </a:cubicBezTo>
                    <a:cubicBezTo>
                      <a:pt x="1462" y="391"/>
                      <a:pt x="1461" y="390"/>
                      <a:pt x="1461" y="389"/>
                    </a:cubicBezTo>
                    <a:cubicBezTo>
                      <a:pt x="1460" y="389"/>
                      <a:pt x="1460" y="389"/>
                      <a:pt x="1460" y="389"/>
                    </a:cubicBezTo>
                    <a:cubicBezTo>
                      <a:pt x="1459" y="387"/>
                      <a:pt x="1458" y="385"/>
                      <a:pt x="1457" y="383"/>
                    </a:cubicBezTo>
                    <a:cubicBezTo>
                      <a:pt x="1456" y="383"/>
                      <a:pt x="1456" y="383"/>
                      <a:pt x="1456" y="383"/>
                    </a:cubicBezTo>
                    <a:cubicBezTo>
                      <a:pt x="1456" y="384"/>
                      <a:pt x="1456" y="384"/>
                      <a:pt x="1456" y="384"/>
                    </a:cubicBezTo>
                    <a:cubicBezTo>
                      <a:pt x="1455" y="384"/>
                      <a:pt x="1455" y="384"/>
                      <a:pt x="1455" y="384"/>
                    </a:cubicBezTo>
                    <a:cubicBezTo>
                      <a:pt x="1456" y="383"/>
                      <a:pt x="1456" y="383"/>
                      <a:pt x="1456" y="382"/>
                    </a:cubicBezTo>
                    <a:cubicBezTo>
                      <a:pt x="1455" y="381"/>
                      <a:pt x="1453" y="375"/>
                      <a:pt x="1455" y="373"/>
                    </a:cubicBezTo>
                    <a:cubicBezTo>
                      <a:pt x="1455" y="372"/>
                      <a:pt x="1456" y="372"/>
                      <a:pt x="1457" y="371"/>
                    </a:cubicBezTo>
                    <a:cubicBezTo>
                      <a:pt x="1457" y="370"/>
                      <a:pt x="1457" y="370"/>
                      <a:pt x="1457" y="369"/>
                    </a:cubicBezTo>
                    <a:cubicBezTo>
                      <a:pt x="1457" y="369"/>
                      <a:pt x="1459" y="369"/>
                      <a:pt x="1459" y="368"/>
                    </a:cubicBezTo>
                    <a:cubicBezTo>
                      <a:pt x="1459" y="368"/>
                      <a:pt x="1459" y="368"/>
                      <a:pt x="1459" y="368"/>
                    </a:cubicBezTo>
                    <a:cubicBezTo>
                      <a:pt x="1459" y="367"/>
                      <a:pt x="1460" y="367"/>
                      <a:pt x="1460" y="367"/>
                    </a:cubicBezTo>
                    <a:cubicBezTo>
                      <a:pt x="1460" y="367"/>
                      <a:pt x="1460" y="366"/>
                      <a:pt x="1460" y="366"/>
                    </a:cubicBezTo>
                    <a:cubicBezTo>
                      <a:pt x="1461" y="366"/>
                      <a:pt x="1462" y="365"/>
                      <a:pt x="1463" y="365"/>
                    </a:cubicBezTo>
                    <a:cubicBezTo>
                      <a:pt x="1463" y="365"/>
                      <a:pt x="1463" y="364"/>
                      <a:pt x="1463" y="364"/>
                    </a:cubicBezTo>
                    <a:cubicBezTo>
                      <a:pt x="1465" y="364"/>
                      <a:pt x="1465" y="364"/>
                      <a:pt x="1465" y="364"/>
                    </a:cubicBezTo>
                    <a:cubicBezTo>
                      <a:pt x="1465" y="364"/>
                      <a:pt x="1465" y="363"/>
                      <a:pt x="1466" y="363"/>
                    </a:cubicBezTo>
                    <a:cubicBezTo>
                      <a:pt x="1467" y="362"/>
                      <a:pt x="1467" y="362"/>
                      <a:pt x="1467" y="363"/>
                    </a:cubicBezTo>
                    <a:cubicBezTo>
                      <a:pt x="1467" y="363"/>
                      <a:pt x="1467" y="363"/>
                      <a:pt x="1467" y="363"/>
                    </a:cubicBezTo>
                    <a:cubicBezTo>
                      <a:pt x="1468" y="363"/>
                      <a:pt x="1468" y="363"/>
                      <a:pt x="1469" y="363"/>
                    </a:cubicBezTo>
                    <a:cubicBezTo>
                      <a:pt x="1469" y="361"/>
                      <a:pt x="1470" y="361"/>
                      <a:pt x="1470" y="359"/>
                    </a:cubicBezTo>
                    <a:cubicBezTo>
                      <a:pt x="1468" y="359"/>
                      <a:pt x="1467" y="358"/>
                      <a:pt x="1466" y="359"/>
                    </a:cubicBezTo>
                    <a:cubicBezTo>
                      <a:pt x="1464" y="359"/>
                      <a:pt x="1464" y="359"/>
                      <a:pt x="1464" y="359"/>
                    </a:cubicBezTo>
                    <a:cubicBezTo>
                      <a:pt x="1463" y="359"/>
                      <a:pt x="1463" y="358"/>
                      <a:pt x="1463" y="358"/>
                    </a:cubicBezTo>
                    <a:cubicBezTo>
                      <a:pt x="1458" y="358"/>
                      <a:pt x="1458" y="358"/>
                      <a:pt x="1458" y="358"/>
                    </a:cubicBezTo>
                    <a:cubicBezTo>
                      <a:pt x="1458" y="358"/>
                      <a:pt x="1458" y="359"/>
                      <a:pt x="1457" y="359"/>
                    </a:cubicBezTo>
                    <a:cubicBezTo>
                      <a:pt x="1457" y="359"/>
                      <a:pt x="1456" y="359"/>
                      <a:pt x="1455" y="360"/>
                    </a:cubicBezTo>
                    <a:cubicBezTo>
                      <a:pt x="1455" y="360"/>
                      <a:pt x="1455" y="361"/>
                      <a:pt x="1455" y="361"/>
                    </a:cubicBezTo>
                    <a:cubicBezTo>
                      <a:pt x="1455" y="361"/>
                      <a:pt x="1455" y="361"/>
                      <a:pt x="1455" y="361"/>
                    </a:cubicBezTo>
                    <a:cubicBezTo>
                      <a:pt x="1453" y="361"/>
                      <a:pt x="1453" y="361"/>
                      <a:pt x="1453" y="361"/>
                    </a:cubicBezTo>
                    <a:cubicBezTo>
                      <a:pt x="1453" y="362"/>
                      <a:pt x="1453" y="362"/>
                      <a:pt x="1453" y="362"/>
                    </a:cubicBezTo>
                    <a:cubicBezTo>
                      <a:pt x="1452" y="362"/>
                      <a:pt x="1452" y="362"/>
                      <a:pt x="1452" y="362"/>
                    </a:cubicBezTo>
                    <a:cubicBezTo>
                      <a:pt x="1452" y="362"/>
                      <a:pt x="1452" y="362"/>
                      <a:pt x="1452" y="362"/>
                    </a:cubicBezTo>
                    <a:cubicBezTo>
                      <a:pt x="1451" y="362"/>
                      <a:pt x="1452" y="362"/>
                      <a:pt x="1452" y="362"/>
                    </a:cubicBezTo>
                    <a:cubicBezTo>
                      <a:pt x="1449" y="361"/>
                      <a:pt x="1451" y="358"/>
                      <a:pt x="1448" y="357"/>
                    </a:cubicBezTo>
                    <a:cubicBezTo>
                      <a:pt x="1448" y="357"/>
                      <a:pt x="1447" y="356"/>
                      <a:pt x="1447" y="356"/>
                    </a:cubicBezTo>
                    <a:cubicBezTo>
                      <a:pt x="1447" y="356"/>
                      <a:pt x="1447" y="356"/>
                      <a:pt x="1447" y="356"/>
                    </a:cubicBezTo>
                    <a:cubicBezTo>
                      <a:pt x="1447" y="355"/>
                      <a:pt x="1447" y="355"/>
                      <a:pt x="1447" y="355"/>
                    </a:cubicBezTo>
                    <a:cubicBezTo>
                      <a:pt x="1447" y="355"/>
                      <a:pt x="1447" y="355"/>
                      <a:pt x="1447" y="355"/>
                    </a:cubicBezTo>
                    <a:cubicBezTo>
                      <a:pt x="1447" y="353"/>
                      <a:pt x="1447" y="353"/>
                      <a:pt x="1447" y="353"/>
                    </a:cubicBezTo>
                    <a:cubicBezTo>
                      <a:pt x="1446" y="353"/>
                      <a:pt x="1446" y="353"/>
                      <a:pt x="1446" y="353"/>
                    </a:cubicBezTo>
                    <a:cubicBezTo>
                      <a:pt x="1446" y="353"/>
                      <a:pt x="1446" y="353"/>
                      <a:pt x="1446" y="352"/>
                    </a:cubicBezTo>
                    <a:cubicBezTo>
                      <a:pt x="1445" y="352"/>
                      <a:pt x="1445" y="352"/>
                      <a:pt x="1445" y="352"/>
                    </a:cubicBezTo>
                    <a:cubicBezTo>
                      <a:pt x="1445" y="352"/>
                      <a:pt x="1446" y="352"/>
                      <a:pt x="1446" y="352"/>
                    </a:cubicBezTo>
                    <a:cubicBezTo>
                      <a:pt x="1446" y="350"/>
                      <a:pt x="1446" y="351"/>
                      <a:pt x="1447" y="350"/>
                    </a:cubicBezTo>
                    <a:cubicBezTo>
                      <a:pt x="1451" y="350"/>
                      <a:pt x="1451" y="350"/>
                      <a:pt x="1451" y="350"/>
                    </a:cubicBezTo>
                    <a:cubicBezTo>
                      <a:pt x="1452" y="348"/>
                      <a:pt x="1453" y="347"/>
                      <a:pt x="1454" y="346"/>
                    </a:cubicBezTo>
                    <a:cubicBezTo>
                      <a:pt x="1455" y="346"/>
                      <a:pt x="1455" y="346"/>
                      <a:pt x="1455" y="346"/>
                    </a:cubicBezTo>
                    <a:cubicBezTo>
                      <a:pt x="1455" y="346"/>
                      <a:pt x="1455" y="345"/>
                      <a:pt x="1455" y="345"/>
                    </a:cubicBezTo>
                    <a:cubicBezTo>
                      <a:pt x="1456" y="345"/>
                      <a:pt x="1456" y="345"/>
                      <a:pt x="1457" y="344"/>
                    </a:cubicBezTo>
                    <a:cubicBezTo>
                      <a:pt x="1458" y="344"/>
                      <a:pt x="1458" y="343"/>
                      <a:pt x="1459" y="343"/>
                    </a:cubicBezTo>
                    <a:cubicBezTo>
                      <a:pt x="1459" y="343"/>
                      <a:pt x="1459" y="343"/>
                      <a:pt x="1459" y="343"/>
                    </a:cubicBezTo>
                    <a:cubicBezTo>
                      <a:pt x="1460" y="342"/>
                      <a:pt x="1460" y="341"/>
                      <a:pt x="1460" y="340"/>
                    </a:cubicBezTo>
                    <a:cubicBezTo>
                      <a:pt x="1461" y="340"/>
                      <a:pt x="1461" y="339"/>
                      <a:pt x="1461" y="339"/>
                    </a:cubicBezTo>
                    <a:cubicBezTo>
                      <a:pt x="1462" y="339"/>
                      <a:pt x="1462" y="338"/>
                      <a:pt x="1463" y="337"/>
                    </a:cubicBezTo>
                    <a:cubicBezTo>
                      <a:pt x="1465" y="338"/>
                      <a:pt x="1467" y="338"/>
                      <a:pt x="1469" y="339"/>
                    </a:cubicBezTo>
                    <a:cubicBezTo>
                      <a:pt x="1468" y="340"/>
                      <a:pt x="1468" y="340"/>
                      <a:pt x="1468" y="341"/>
                    </a:cubicBezTo>
                    <a:cubicBezTo>
                      <a:pt x="1467" y="341"/>
                      <a:pt x="1467" y="341"/>
                      <a:pt x="1467" y="341"/>
                    </a:cubicBezTo>
                    <a:cubicBezTo>
                      <a:pt x="1467" y="341"/>
                      <a:pt x="1467" y="342"/>
                      <a:pt x="1467" y="342"/>
                    </a:cubicBezTo>
                    <a:cubicBezTo>
                      <a:pt x="1467" y="343"/>
                      <a:pt x="1466" y="343"/>
                      <a:pt x="1466" y="343"/>
                    </a:cubicBezTo>
                    <a:cubicBezTo>
                      <a:pt x="1466" y="344"/>
                      <a:pt x="1466" y="344"/>
                      <a:pt x="1466" y="344"/>
                    </a:cubicBezTo>
                    <a:cubicBezTo>
                      <a:pt x="1465" y="344"/>
                      <a:pt x="1465" y="345"/>
                      <a:pt x="1464" y="346"/>
                    </a:cubicBezTo>
                    <a:cubicBezTo>
                      <a:pt x="1464" y="347"/>
                      <a:pt x="1464" y="347"/>
                      <a:pt x="1464" y="347"/>
                    </a:cubicBezTo>
                    <a:cubicBezTo>
                      <a:pt x="1464" y="347"/>
                      <a:pt x="1464" y="347"/>
                      <a:pt x="1464" y="347"/>
                    </a:cubicBezTo>
                    <a:cubicBezTo>
                      <a:pt x="1464" y="347"/>
                      <a:pt x="1464" y="347"/>
                      <a:pt x="1464" y="348"/>
                    </a:cubicBezTo>
                    <a:cubicBezTo>
                      <a:pt x="1464" y="348"/>
                      <a:pt x="1464" y="348"/>
                      <a:pt x="1464" y="348"/>
                    </a:cubicBezTo>
                    <a:cubicBezTo>
                      <a:pt x="1465" y="348"/>
                      <a:pt x="1465" y="348"/>
                      <a:pt x="1465" y="348"/>
                    </a:cubicBezTo>
                    <a:cubicBezTo>
                      <a:pt x="1466" y="348"/>
                      <a:pt x="1466" y="348"/>
                      <a:pt x="1466" y="348"/>
                    </a:cubicBezTo>
                    <a:cubicBezTo>
                      <a:pt x="1466" y="348"/>
                      <a:pt x="1465" y="348"/>
                      <a:pt x="1465" y="349"/>
                    </a:cubicBezTo>
                    <a:cubicBezTo>
                      <a:pt x="1465" y="350"/>
                      <a:pt x="1465" y="349"/>
                      <a:pt x="1464" y="350"/>
                    </a:cubicBezTo>
                    <a:cubicBezTo>
                      <a:pt x="1464" y="350"/>
                      <a:pt x="1464" y="350"/>
                      <a:pt x="1464" y="350"/>
                    </a:cubicBezTo>
                    <a:cubicBezTo>
                      <a:pt x="1464" y="351"/>
                      <a:pt x="1464" y="351"/>
                      <a:pt x="1464" y="351"/>
                    </a:cubicBezTo>
                    <a:cubicBezTo>
                      <a:pt x="1464" y="351"/>
                      <a:pt x="1464" y="351"/>
                      <a:pt x="1464" y="351"/>
                    </a:cubicBezTo>
                    <a:cubicBezTo>
                      <a:pt x="1465" y="351"/>
                      <a:pt x="1465" y="351"/>
                      <a:pt x="1466" y="351"/>
                    </a:cubicBezTo>
                    <a:cubicBezTo>
                      <a:pt x="1466" y="351"/>
                      <a:pt x="1466" y="351"/>
                      <a:pt x="1466" y="351"/>
                    </a:cubicBezTo>
                    <a:cubicBezTo>
                      <a:pt x="1466" y="351"/>
                      <a:pt x="1466" y="351"/>
                      <a:pt x="1466" y="351"/>
                    </a:cubicBezTo>
                    <a:cubicBezTo>
                      <a:pt x="1466" y="350"/>
                      <a:pt x="1466" y="350"/>
                      <a:pt x="1466" y="350"/>
                    </a:cubicBezTo>
                    <a:cubicBezTo>
                      <a:pt x="1466" y="350"/>
                      <a:pt x="1467" y="349"/>
                      <a:pt x="1467" y="349"/>
                    </a:cubicBezTo>
                    <a:cubicBezTo>
                      <a:pt x="1467" y="349"/>
                      <a:pt x="1467" y="349"/>
                      <a:pt x="1467" y="349"/>
                    </a:cubicBezTo>
                    <a:cubicBezTo>
                      <a:pt x="1468" y="349"/>
                      <a:pt x="1468" y="349"/>
                      <a:pt x="1468" y="349"/>
                    </a:cubicBezTo>
                    <a:cubicBezTo>
                      <a:pt x="1468" y="348"/>
                      <a:pt x="1469" y="348"/>
                      <a:pt x="1469" y="347"/>
                    </a:cubicBezTo>
                    <a:cubicBezTo>
                      <a:pt x="1470" y="347"/>
                      <a:pt x="1470" y="347"/>
                      <a:pt x="1470" y="347"/>
                    </a:cubicBezTo>
                    <a:cubicBezTo>
                      <a:pt x="1470" y="347"/>
                      <a:pt x="1470" y="346"/>
                      <a:pt x="1471" y="346"/>
                    </a:cubicBezTo>
                    <a:cubicBezTo>
                      <a:pt x="1471" y="346"/>
                      <a:pt x="1471" y="346"/>
                      <a:pt x="1471" y="346"/>
                    </a:cubicBezTo>
                    <a:cubicBezTo>
                      <a:pt x="1472" y="346"/>
                      <a:pt x="1472" y="346"/>
                      <a:pt x="1472" y="346"/>
                    </a:cubicBezTo>
                    <a:cubicBezTo>
                      <a:pt x="1473" y="346"/>
                      <a:pt x="1473" y="346"/>
                      <a:pt x="1473" y="346"/>
                    </a:cubicBezTo>
                    <a:cubicBezTo>
                      <a:pt x="1473" y="345"/>
                      <a:pt x="1473" y="345"/>
                      <a:pt x="1473" y="345"/>
                    </a:cubicBezTo>
                    <a:cubicBezTo>
                      <a:pt x="1473" y="345"/>
                      <a:pt x="1473" y="345"/>
                      <a:pt x="1473" y="345"/>
                    </a:cubicBezTo>
                    <a:cubicBezTo>
                      <a:pt x="1473" y="345"/>
                      <a:pt x="1473" y="345"/>
                      <a:pt x="1473" y="345"/>
                    </a:cubicBezTo>
                    <a:cubicBezTo>
                      <a:pt x="1474" y="345"/>
                      <a:pt x="1474" y="345"/>
                      <a:pt x="1474" y="345"/>
                    </a:cubicBezTo>
                    <a:cubicBezTo>
                      <a:pt x="1474" y="344"/>
                      <a:pt x="1474" y="344"/>
                      <a:pt x="1474" y="344"/>
                    </a:cubicBezTo>
                    <a:cubicBezTo>
                      <a:pt x="1475" y="344"/>
                      <a:pt x="1477" y="345"/>
                      <a:pt x="1477" y="345"/>
                    </a:cubicBezTo>
                    <a:cubicBezTo>
                      <a:pt x="1478" y="345"/>
                      <a:pt x="1478" y="345"/>
                      <a:pt x="1478" y="346"/>
                    </a:cubicBezTo>
                    <a:cubicBezTo>
                      <a:pt x="1479" y="346"/>
                      <a:pt x="1479" y="345"/>
                      <a:pt x="1479" y="345"/>
                    </a:cubicBezTo>
                    <a:cubicBezTo>
                      <a:pt x="1480" y="345"/>
                      <a:pt x="1480" y="345"/>
                      <a:pt x="1480" y="345"/>
                    </a:cubicBezTo>
                    <a:cubicBezTo>
                      <a:pt x="1480" y="345"/>
                      <a:pt x="1480" y="346"/>
                      <a:pt x="1480" y="346"/>
                    </a:cubicBezTo>
                    <a:cubicBezTo>
                      <a:pt x="1481" y="346"/>
                      <a:pt x="1481" y="347"/>
                      <a:pt x="1482" y="347"/>
                    </a:cubicBezTo>
                    <a:cubicBezTo>
                      <a:pt x="1482" y="348"/>
                      <a:pt x="1482" y="349"/>
                      <a:pt x="1482" y="351"/>
                    </a:cubicBezTo>
                    <a:cubicBezTo>
                      <a:pt x="1483" y="351"/>
                      <a:pt x="1483" y="351"/>
                      <a:pt x="1483" y="351"/>
                    </a:cubicBezTo>
                    <a:cubicBezTo>
                      <a:pt x="1482" y="352"/>
                      <a:pt x="1482" y="351"/>
                      <a:pt x="1481" y="352"/>
                    </a:cubicBezTo>
                    <a:cubicBezTo>
                      <a:pt x="1481" y="352"/>
                      <a:pt x="1481" y="352"/>
                      <a:pt x="1481" y="352"/>
                    </a:cubicBezTo>
                    <a:cubicBezTo>
                      <a:pt x="1480" y="353"/>
                      <a:pt x="1480" y="353"/>
                      <a:pt x="1479" y="354"/>
                    </a:cubicBezTo>
                    <a:cubicBezTo>
                      <a:pt x="1479" y="355"/>
                      <a:pt x="1479" y="356"/>
                      <a:pt x="1481" y="356"/>
                    </a:cubicBezTo>
                    <a:cubicBezTo>
                      <a:pt x="1481" y="356"/>
                      <a:pt x="1481" y="355"/>
                      <a:pt x="1481" y="355"/>
                    </a:cubicBezTo>
                    <a:cubicBezTo>
                      <a:pt x="1481" y="355"/>
                      <a:pt x="1482" y="356"/>
                      <a:pt x="1482" y="356"/>
                    </a:cubicBezTo>
                    <a:cubicBezTo>
                      <a:pt x="1482" y="357"/>
                      <a:pt x="1482" y="357"/>
                      <a:pt x="1481" y="357"/>
                    </a:cubicBezTo>
                    <a:cubicBezTo>
                      <a:pt x="1482" y="358"/>
                      <a:pt x="1482" y="358"/>
                      <a:pt x="1483" y="359"/>
                    </a:cubicBezTo>
                    <a:cubicBezTo>
                      <a:pt x="1483" y="359"/>
                      <a:pt x="1483" y="359"/>
                      <a:pt x="1484" y="359"/>
                    </a:cubicBezTo>
                    <a:cubicBezTo>
                      <a:pt x="1484" y="359"/>
                      <a:pt x="1484" y="359"/>
                      <a:pt x="1484" y="359"/>
                    </a:cubicBezTo>
                    <a:cubicBezTo>
                      <a:pt x="1484" y="358"/>
                      <a:pt x="1485" y="358"/>
                      <a:pt x="1485" y="358"/>
                    </a:cubicBezTo>
                    <a:cubicBezTo>
                      <a:pt x="1485" y="358"/>
                      <a:pt x="1485" y="358"/>
                      <a:pt x="1485" y="358"/>
                    </a:cubicBezTo>
                    <a:cubicBezTo>
                      <a:pt x="1486" y="358"/>
                      <a:pt x="1487" y="358"/>
                      <a:pt x="1487" y="358"/>
                    </a:cubicBezTo>
                    <a:cubicBezTo>
                      <a:pt x="1487" y="358"/>
                      <a:pt x="1487" y="358"/>
                      <a:pt x="1487" y="358"/>
                    </a:cubicBezTo>
                    <a:cubicBezTo>
                      <a:pt x="1488" y="358"/>
                      <a:pt x="1489" y="358"/>
                      <a:pt x="1489" y="358"/>
                    </a:cubicBezTo>
                    <a:cubicBezTo>
                      <a:pt x="1489" y="359"/>
                      <a:pt x="1489" y="360"/>
                      <a:pt x="1489" y="361"/>
                    </a:cubicBezTo>
                    <a:cubicBezTo>
                      <a:pt x="1490" y="361"/>
                      <a:pt x="1490" y="361"/>
                      <a:pt x="1490" y="361"/>
                    </a:cubicBezTo>
                    <a:cubicBezTo>
                      <a:pt x="1490" y="362"/>
                      <a:pt x="1490" y="362"/>
                      <a:pt x="1490" y="362"/>
                    </a:cubicBezTo>
                    <a:cubicBezTo>
                      <a:pt x="1490" y="363"/>
                      <a:pt x="1490" y="362"/>
                      <a:pt x="1490" y="363"/>
                    </a:cubicBezTo>
                    <a:cubicBezTo>
                      <a:pt x="1488" y="363"/>
                      <a:pt x="1488" y="363"/>
                      <a:pt x="1488" y="363"/>
                    </a:cubicBezTo>
                    <a:cubicBezTo>
                      <a:pt x="1489" y="364"/>
                      <a:pt x="1489" y="365"/>
                      <a:pt x="1490" y="365"/>
                    </a:cubicBezTo>
                    <a:cubicBezTo>
                      <a:pt x="1490" y="366"/>
                      <a:pt x="1490" y="366"/>
                      <a:pt x="1490" y="366"/>
                    </a:cubicBezTo>
                    <a:cubicBezTo>
                      <a:pt x="1489" y="366"/>
                      <a:pt x="1489" y="366"/>
                      <a:pt x="1489" y="366"/>
                    </a:cubicBezTo>
                    <a:cubicBezTo>
                      <a:pt x="1489" y="367"/>
                      <a:pt x="1489" y="368"/>
                      <a:pt x="1489" y="369"/>
                    </a:cubicBezTo>
                    <a:cubicBezTo>
                      <a:pt x="1490" y="369"/>
                      <a:pt x="1490" y="369"/>
                      <a:pt x="1490" y="369"/>
                    </a:cubicBezTo>
                    <a:cubicBezTo>
                      <a:pt x="1490" y="369"/>
                      <a:pt x="1490" y="369"/>
                      <a:pt x="1489" y="370"/>
                    </a:cubicBezTo>
                    <a:cubicBezTo>
                      <a:pt x="1490" y="370"/>
                      <a:pt x="1490" y="370"/>
                      <a:pt x="1490" y="370"/>
                    </a:cubicBezTo>
                    <a:cubicBezTo>
                      <a:pt x="1489" y="371"/>
                      <a:pt x="1489" y="371"/>
                      <a:pt x="1488" y="372"/>
                    </a:cubicBezTo>
                    <a:cubicBezTo>
                      <a:pt x="1488" y="373"/>
                      <a:pt x="1488" y="374"/>
                      <a:pt x="1488" y="374"/>
                    </a:cubicBezTo>
                    <a:cubicBezTo>
                      <a:pt x="1488" y="374"/>
                      <a:pt x="1488" y="374"/>
                      <a:pt x="1488" y="374"/>
                    </a:cubicBezTo>
                    <a:cubicBezTo>
                      <a:pt x="1488" y="375"/>
                      <a:pt x="1488" y="375"/>
                      <a:pt x="1488" y="375"/>
                    </a:cubicBezTo>
                    <a:cubicBezTo>
                      <a:pt x="1488" y="375"/>
                      <a:pt x="1488" y="375"/>
                      <a:pt x="1488" y="375"/>
                    </a:cubicBezTo>
                    <a:cubicBezTo>
                      <a:pt x="1488" y="376"/>
                      <a:pt x="1488" y="376"/>
                      <a:pt x="1488" y="376"/>
                    </a:cubicBezTo>
                    <a:cubicBezTo>
                      <a:pt x="1487" y="376"/>
                      <a:pt x="1487" y="376"/>
                      <a:pt x="1487" y="376"/>
                    </a:cubicBezTo>
                    <a:cubicBezTo>
                      <a:pt x="1487" y="377"/>
                      <a:pt x="1488" y="378"/>
                      <a:pt x="1488" y="378"/>
                    </a:cubicBezTo>
                    <a:cubicBezTo>
                      <a:pt x="1488" y="378"/>
                      <a:pt x="1487" y="378"/>
                      <a:pt x="1487" y="379"/>
                    </a:cubicBezTo>
                    <a:cubicBezTo>
                      <a:pt x="1488" y="379"/>
                      <a:pt x="1488" y="379"/>
                      <a:pt x="1488" y="380"/>
                    </a:cubicBezTo>
                    <a:cubicBezTo>
                      <a:pt x="1490" y="379"/>
                      <a:pt x="1490" y="379"/>
                      <a:pt x="1491" y="378"/>
                    </a:cubicBezTo>
                    <a:cubicBezTo>
                      <a:pt x="1491" y="378"/>
                      <a:pt x="1492" y="377"/>
                      <a:pt x="1492" y="377"/>
                    </a:cubicBezTo>
                    <a:cubicBezTo>
                      <a:pt x="1492" y="377"/>
                      <a:pt x="1493" y="377"/>
                      <a:pt x="1493" y="376"/>
                    </a:cubicBezTo>
                    <a:cubicBezTo>
                      <a:pt x="1493" y="376"/>
                      <a:pt x="1493" y="376"/>
                      <a:pt x="1493" y="376"/>
                    </a:cubicBezTo>
                    <a:cubicBezTo>
                      <a:pt x="1494" y="376"/>
                      <a:pt x="1496" y="376"/>
                      <a:pt x="1497" y="376"/>
                    </a:cubicBezTo>
                    <a:cubicBezTo>
                      <a:pt x="1497" y="375"/>
                      <a:pt x="1497" y="375"/>
                      <a:pt x="1498" y="374"/>
                    </a:cubicBezTo>
                    <a:cubicBezTo>
                      <a:pt x="1499" y="374"/>
                      <a:pt x="1499" y="374"/>
                      <a:pt x="1500" y="373"/>
                    </a:cubicBezTo>
                    <a:cubicBezTo>
                      <a:pt x="1501" y="372"/>
                      <a:pt x="1501" y="370"/>
                      <a:pt x="1502" y="368"/>
                    </a:cubicBezTo>
                    <a:cubicBezTo>
                      <a:pt x="1501" y="368"/>
                      <a:pt x="1501" y="368"/>
                      <a:pt x="1501" y="368"/>
                    </a:cubicBezTo>
                    <a:cubicBezTo>
                      <a:pt x="1501" y="366"/>
                      <a:pt x="1501" y="366"/>
                      <a:pt x="1501" y="366"/>
                    </a:cubicBezTo>
                    <a:cubicBezTo>
                      <a:pt x="1501" y="366"/>
                      <a:pt x="1501" y="366"/>
                      <a:pt x="1501" y="365"/>
                    </a:cubicBezTo>
                    <a:cubicBezTo>
                      <a:pt x="1501" y="365"/>
                      <a:pt x="1501" y="365"/>
                      <a:pt x="1501" y="365"/>
                    </a:cubicBezTo>
                    <a:cubicBezTo>
                      <a:pt x="1501" y="364"/>
                      <a:pt x="1501" y="364"/>
                      <a:pt x="1501" y="364"/>
                    </a:cubicBezTo>
                    <a:cubicBezTo>
                      <a:pt x="1501" y="364"/>
                      <a:pt x="1501" y="363"/>
                      <a:pt x="1501" y="363"/>
                    </a:cubicBezTo>
                    <a:cubicBezTo>
                      <a:pt x="1501" y="363"/>
                      <a:pt x="1501" y="363"/>
                      <a:pt x="1501" y="363"/>
                    </a:cubicBezTo>
                    <a:cubicBezTo>
                      <a:pt x="1501" y="362"/>
                      <a:pt x="1501" y="362"/>
                      <a:pt x="1500" y="361"/>
                    </a:cubicBezTo>
                    <a:cubicBezTo>
                      <a:pt x="1500" y="361"/>
                      <a:pt x="1500" y="361"/>
                      <a:pt x="1499" y="361"/>
                    </a:cubicBezTo>
                    <a:cubicBezTo>
                      <a:pt x="1499" y="360"/>
                      <a:pt x="1499" y="359"/>
                      <a:pt x="1499" y="359"/>
                    </a:cubicBezTo>
                    <a:cubicBezTo>
                      <a:pt x="1499" y="359"/>
                      <a:pt x="1499" y="359"/>
                      <a:pt x="1499" y="359"/>
                    </a:cubicBezTo>
                    <a:cubicBezTo>
                      <a:pt x="1499" y="358"/>
                      <a:pt x="1499" y="358"/>
                      <a:pt x="1499" y="358"/>
                    </a:cubicBezTo>
                    <a:cubicBezTo>
                      <a:pt x="1498" y="358"/>
                      <a:pt x="1498" y="358"/>
                      <a:pt x="1498" y="358"/>
                    </a:cubicBezTo>
                    <a:cubicBezTo>
                      <a:pt x="1497" y="358"/>
                      <a:pt x="1497" y="357"/>
                      <a:pt x="1497" y="357"/>
                    </a:cubicBezTo>
                    <a:cubicBezTo>
                      <a:pt x="1497" y="357"/>
                      <a:pt x="1498" y="356"/>
                      <a:pt x="1498" y="356"/>
                    </a:cubicBezTo>
                    <a:cubicBezTo>
                      <a:pt x="1497" y="356"/>
                      <a:pt x="1497" y="355"/>
                      <a:pt x="1496" y="355"/>
                    </a:cubicBezTo>
                    <a:cubicBezTo>
                      <a:pt x="1496" y="354"/>
                      <a:pt x="1496" y="354"/>
                      <a:pt x="1496" y="354"/>
                    </a:cubicBezTo>
                    <a:cubicBezTo>
                      <a:pt x="1496" y="354"/>
                      <a:pt x="1496" y="354"/>
                      <a:pt x="1496" y="354"/>
                    </a:cubicBezTo>
                    <a:cubicBezTo>
                      <a:pt x="1496" y="354"/>
                      <a:pt x="1496" y="354"/>
                      <a:pt x="1496" y="354"/>
                    </a:cubicBezTo>
                    <a:cubicBezTo>
                      <a:pt x="1496" y="354"/>
                      <a:pt x="1496" y="354"/>
                      <a:pt x="1496" y="354"/>
                    </a:cubicBezTo>
                    <a:cubicBezTo>
                      <a:pt x="1496" y="353"/>
                      <a:pt x="1496" y="353"/>
                      <a:pt x="1496" y="353"/>
                    </a:cubicBezTo>
                    <a:cubicBezTo>
                      <a:pt x="1495" y="353"/>
                      <a:pt x="1495" y="353"/>
                      <a:pt x="1495" y="353"/>
                    </a:cubicBezTo>
                    <a:cubicBezTo>
                      <a:pt x="1495" y="352"/>
                      <a:pt x="1495" y="352"/>
                      <a:pt x="1495" y="352"/>
                    </a:cubicBezTo>
                    <a:cubicBezTo>
                      <a:pt x="1495" y="352"/>
                      <a:pt x="1496" y="352"/>
                      <a:pt x="1496" y="351"/>
                    </a:cubicBezTo>
                    <a:cubicBezTo>
                      <a:pt x="1495" y="351"/>
                      <a:pt x="1495" y="351"/>
                      <a:pt x="1495" y="351"/>
                    </a:cubicBezTo>
                    <a:cubicBezTo>
                      <a:pt x="1495" y="350"/>
                      <a:pt x="1494" y="351"/>
                      <a:pt x="1493" y="350"/>
                    </a:cubicBezTo>
                    <a:cubicBezTo>
                      <a:pt x="1492" y="350"/>
                      <a:pt x="1492" y="350"/>
                      <a:pt x="1492" y="350"/>
                    </a:cubicBezTo>
                    <a:cubicBezTo>
                      <a:pt x="1492" y="349"/>
                      <a:pt x="1492" y="349"/>
                      <a:pt x="1492" y="349"/>
                    </a:cubicBezTo>
                    <a:cubicBezTo>
                      <a:pt x="1491" y="349"/>
                      <a:pt x="1491" y="349"/>
                      <a:pt x="1491" y="348"/>
                    </a:cubicBezTo>
                    <a:cubicBezTo>
                      <a:pt x="1492" y="348"/>
                      <a:pt x="1492" y="348"/>
                      <a:pt x="1492" y="348"/>
                    </a:cubicBezTo>
                    <a:cubicBezTo>
                      <a:pt x="1492" y="347"/>
                      <a:pt x="1492" y="346"/>
                      <a:pt x="1492" y="345"/>
                    </a:cubicBezTo>
                    <a:cubicBezTo>
                      <a:pt x="1493" y="344"/>
                      <a:pt x="1494" y="344"/>
                      <a:pt x="1494" y="344"/>
                    </a:cubicBezTo>
                    <a:cubicBezTo>
                      <a:pt x="1494" y="344"/>
                      <a:pt x="1494" y="344"/>
                      <a:pt x="1495" y="343"/>
                    </a:cubicBezTo>
                    <a:cubicBezTo>
                      <a:pt x="1496" y="343"/>
                      <a:pt x="1496" y="343"/>
                      <a:pt x="1496" y="343"/>
                    </a:cubicBezTo>
                    <a:cubicBezTo>
                      <a:pt x="1496" y="343"/>
                      <a:pt x="1496" y="343"/>
                      <a:pt x="1496" y="342"/>
                    </a:cubicBezTo>
                    <a:cubicBezTo>
                      <a:pt x="1497" y="342"/>
                      <a:pt x="1497" y="341"/>
                      <a:pt x="1498" y="341"/>
                    </a:cubicBezTo>
                    <a:cubicBezTo>
                      <a:pt x="1498" y="340"/>
                      <a:pt x="1498" y="340"/>
                      <a:pt x="1498" y="340"/>
                    </a:cubicBezTo>
                    <a:cubicBezTo>
                      <a:pt x="1498" y="340"/>
                      <a:pt x="1498" y="340"/>
                      <a:pt x="1498" y="340"/>
                    </a:cubicBezTo>
                    <a:cubicBezTo>
                      <a:pt x="1498" y="340"/>
                      <a:pt x="1498" y="340"/>
                      <a:pt x="1498" y="340"/>
                    </a:cubicBezTo>
                    <a:cubicBezTo>
                      <a:pt x="1499" y="340"/>
                      <a:pt x="1500" y="340"/>
                      <a:pt x="1500" y="340"/>
                    </a:cubicBezTo>
                    <a:cubicBezTo>
                      <a:pt x="1500" y="339"/>
                      <a:pt x="1500" y="339"/>
                      <a:pt x="1500" y="339"/>
                    </a:cubicBezTo>
                    <a:cubicBezTo>
                      <a:pt x="1501" y="339"/>
                      <a:pt x="1501" y="339"/>
                      <a:pt x="1501" y="339"/>
                    </a:cubicBezTo>
                    <a:cubicBezTo>
                      <a:pt x="1501" y="338"/>
                      <a:pt x="1501" y="338"/>
                      <a:pt x="1501" y="338"/>
                    </a:cubicBezTo>
                    <a:cubicBezTo>
                      <a:pt x="1502" y="338"/>
                      <a:pt x="1502" y="338"/>
                      <a:pt x="1503" y="338"/>
                    </a:cubicBezTo>
                    <a:cubicBezTo>
                      <a:pt x="1503" y="337"/>
                      <a:pt x="1502" y="335"/>
                      <a:pt x="1502" y="334"/>
                    </a:cubicBezTo>
                    <a:cubicBezTo>
                      <a:pt x="1502" y="332"/>
                      <a:pt x="1501" y="332"/>
                      <a:pt x="1503" y="331"/>
                    </a:cubicBezTo>
                    <a:cubicBezTo>
                      <a:pt x="1503" y="331"/>
                      <a:pt x="1503" y="330"/>
                      <a:pt x="1503" y="330"/>
                    </a:cubicBezTo>
                    <a:cubicBezTo>
                      <a:pt x="1504" y="330"/>
                      <a:pt x="1505" y="330"/>
                      <a:pt x="1505" y="330"/>
                    </a:cubicBezTo>
                    <a:cubicBezTo>
                      <a:pt x="1505" y="329"/>
                      <a:pt x="1505" y="329"/>
                      <a:pt x="1505" y="329"/>
                    </a:cubicBezTo>
                    <a:cubicBezTo>
                      <a:pt x="1505" y="329"/>
                      <a:pt x="1506" y="329"/>
                      <a:pt x="1506" y="329"/>
                    </a:cubicBezTo>
                    <a:cubicBezTo>
                      <a:pt x="1507" y="328"/>
                      <a:pt x="1507" y="327"/>
                      <a:pt x="1508" y="326"/>
                    </a:cubicBezTo>
                    <a:cubicBezTo>
                      <a:pt x="1508" y="326"/>
                      <a:pt x="1508" y="326"/>
                      <a:pt x="1509" y="327"/>
                    </a:cubicBezTo>
                    <a:cubicBezTo>
                      <a:pt x="1509" y="326"/>
                      <a:pt x="1509" y="326"/>
                      <a:pt x="1509" y="326"/>
                    </a:cubicBezTo>
                    <a:cubicBezTo>
                      <a:pt x="1509" y="326"/>
                      <a:pt x="1510" y="326"/>
                      <a:pt x="1510" y="326"/>
                    </a:cubicBezTo>
                    <a:cubicBezTo>
                      <a:pt x="1510" y="325"/>
                      <a:pt x="1510" y="325"/>
                      <a:pt x="1510" y="325"/>
                    </a:cubicBezTo>
                    <a:cubicBezTo>
                      <a:pt x="1511" y="324"/>
                      <a:pt x="1511" y="324"/>
                      <a:pt x="1511" y="324"/>
                    </a:cubicBezTo>
                    <a:cubicBezTo>
                      <a:pt x="1511" y="324"/>
                      <a:pt x="1511" y="324"/>
                      <a:pt x="1511" y="324"/>
                    </a:cubicBezTo>
                    <a:cubicBezTo>
                      <a:pt x="1512" y="324"/>
                      <a:pt x="1512" y="324"/>
                      <a:pt x="1512" y="324"/>
                    </a:cubicBezTo>
                    <a:cubicBezTo>
                      <a:pt x="1512" y="323"/>
                      <a:pt x="1513" y="322"/>
                      <a:pt x="1513" y="321"/>
                    </a:cubicBezTo>
                    <a:cubicBezTo>
                      <a:pt x="1514" y="321"/>
                      <a:pt x="1514" y="321"/>
                      <a:pt x="1514" y="321"/>
                    </a:cubicBezTo>
                    <a:cubicBezTo>
                      <a:pt x="1514" y="322"/>
                      <a:pt x="1514" y="322"/>
                      <a:pt x="1514" y="322"/>
                    </a:cubicBezTo>
                    <a:cubicBezTo>
                      <a:pt x="1515" y="322"/>
                      <a:pt x="1515" y="322"/>
                      <a:pt x="1515" y="322"/>
                    </a:cubicBezTo>
                    <a:cubicBezTo>
                      <a:pt x="1514" y="322"/>
                      <a:pt x="1514" y="322"/>
                      <a:pt x="1514" y="323"/>
                    </a:cubicBezTo>
                    <a:cubicBezTo>
                      <a:pt x="1516" y="323"/>
                      <a:pt x="1516" y="322"/>
                      <a:pt x="1517" y="322"/>
                    </a:cubicBezTo>
                    <a:cubicBezTo>
                      <a:pt x="1517" y="323"/>
                      <a:pt x="1516" y="323"/>
                      <a:pt x="1516" y="324"/>
                    </a:cubicBezTo>
                    <a:cubicBezTo>
                      <a:pt x="1517" y="324"/>
                      <a:pt x="1517" y="325"/>
                      <a:pt x="1518" y="325"/>
                    </a:cubicBezTo>
                    <a:cubicBezTo>
                      <a:pt x="1518" y="326"/>
                      <a:pt x="1518" y="326"/>
                      <a:pt x="1518" y="327"/>
                    </a:cubicBezTo>
                    <a:cubicBezTo>
                      <a:pt x="1519" y="327"/>
                      <a:pt x="1519" y="326"/>
                      <a:pt x="1520" y="326"/>
                    </a:cubicBezTo>
                    <a:cubicBezTo>
                      <a:pt x="1520" y="326"/>
                      <a:pt x="1521" y="328"/>
                      <a:pt x="1522" y="328"/>
                    </a:cubicBezTo>
                    <a:cubicBezTo>
                      <a:pt x="1522" y="327"/>
                      <a:pt x="1522" y="327"/>
                      <a:pt x="1522" y="327"/>
                    </a:cubicBezTo>
                    <a:cubicBezTo>
                      <a:pt x="1523" y="327"/>
                      <a:pt x="1523" y="327"/>
                      <a:pt x="1524" y="326"/>
                    </a:cubicBezTo>
                    <a:cubicBezTo>
                      <a:pt x="1524" y="326"/>
                      <a:pt x="1524" y="326"/>
                      <a:pt x="1524" y="326"/>
                    </a:cubicBezTo>
                    <a:cubicBezTo>
                      <a:pt x="1524" y="325"/>
                      <a:pt x="1524" y="325"/>
                      <a:pt x="1524" y="325"/>
                    </a:cubicBezTo>
                    <a:cubicBezTo>
                      <a:pt x="1525" y="325"/>
                      <a:pt x="1525" y="325"/>
                      <a:pt x="1525" y="325"/>
                    </a:cubicBezTo>
                    <a:cubicBezTo>
                      <a:pt x="1525" y="325"/>
                      <a:pt x="1525" y="324"/>
                      <a:pt x="1525" y="324"/>
                    </a:cubicBezTo>
                    <a:cubicBezTo>
                      <a:pt x="1526" y="324"/>
                      <a:pt x="1526" y="324"/>
                      <a:pt x="1526" y="324"/>
                    </a:cubicBezTo>
                    <a:cubicBezTo>
                      <a:pt x="1526" y="324"/>
                      <a:pt x="1526" y="323"/>
                      <a:pt x="1526" y="323"/>
                    </a:cubicBezTo>
                    <a:cubicBezTo>
                      <a:pt x="1527" y="323"/>
                      <a:pt x="1527" y="323"/>
                      <a:pt x="1527" y="323"/>
                    </a:cubicBezTo>
                    <a:cubicBezTo>
                      <a:pt x="1527" y="323"/>
                      <a:pt x="1527" y="322"/>
                      <a:pt x="1528" y="321"/>
                    </a:cubicBezTo>
                    <a:cubicBezTo>
                      <a:pt x="1528" y="321"/>
                      <a:pt x="1528" y="321"/>
                      <a:pt x="1528" y="321"/>
                    </a:cubicBezTo>
                    <a:cubicBezTo>
                      <a:pt x="1528" y="320"/>
                      <a:pt x="1528" y="320"/>
                      <a:pt x="1528" y="320"/>
                    </a:cubicBezTo>
                    <a:cubicBezTo>
                      <a:pt x="1528" y="320"/>
                      <a:pt x="1529" y="321"/>
                      <a:pt x="1529" y="321"/>
                    </a:cubicBezTo>
                    <a:cubicBezTo>
                      <a:pt x="1529" y="320"/>
                      <a:pt x="1529" y="320"/>
                      <a:pt x="1529" y="320"/>
                    </a:cubicBezTo>
                    <a:cubicBezTo>
                      <a:pt x="1530" y="320"/>
                      <a:pt x="1530" y="320"/>
                      <a:pt x="1530" y="320"/>
                    </a:cubicBezTo>
                    <a:cubicBezTo>
                      <a:pt x="1530" y="317"/>
                      <a:pt x="1532" y="317"/>
                      <a:pt x="1532" y="315"/>
                    </a:cubicBezTo>
                    <a:cubicBezTo>
                      <a:pt x="1533" y="315"/>
                      <a:pt x="1533" y="315"/>
                      <a:pt x="1534" y="314"/>
                    </a:cubicBezTo>
                    <a:cubicBezTo>
                      <a:pt x="1534" y="314"/>
                      <a:pt x="1534" y="314"/>
                      <a:pt x="1534" y="314"/>
                    </a:cubicBezTo>
                    <a:cubicBezTo>
                      <a:pt x="1534" y="312"/>
                      <a:pt x="1534" y="312"/>
                      <a:pt x="1534" y="312"/>
                    </a:cubicBezTo>
                    <a:cubicBezTo>
                      <a:pt x="1535" y="312"/>
                      <a:pt x="1535" y="312"/>
                      <a:pt x="1536" y="311"/>
                    </a:cubicBezTo>
                    <a:cubicBezTo>
                      <a:pt x="1536" y="311"/>
                      <a:pt x="1536" y="310"/>
                      <a:pt x="1536" y="310"/>
                    </a:cubicBezTo>
                    <a:cubicBezTo>
                      <a:pt x="1537" y="310"/>
                      <a:pt x="1537" y="310"/>
                      <a:pt x="1537" y="310"/>
                    </a:cubicBezTo>
                    <a:cubicBezTo>
                      <a:pt x="1537" y="310"/>
                      <a:pt x="1537" y="310"/>
                      <a:pt x="1537" y="309"/>
                    </a:cubicBezTo>
                    <a:cubicBezTo>
                      <a:pt x="1538" y="309"/>
                      <a:pt x="1538" y="309"/>
                      <a:pt x="1538" y="309"/>
                    </a:cubicBezTo>
                    <a:cubicBezTo>
                      <a:pt x="1538" y="309"/>
                      <a:pt x="1538" y="309"/>
                      <a:pt x="1538" y="309"/>
                    </a:cubicBezTo>
                    <a:cubicBezTo>
                      <a:pt x="1539" y="309"/>
                      <a:pt x="1539" y="309"/>
                      <a:pt x="1539" y="309"/>
                    </a:cubicBezTo>
                    <a:cubicBezTo>
                      <a:pt x="1539" y="309"/>
                      <a:pt x="1539" y="308"/>
                      <a:pt x="1539" y="307"/>
                    </a:cubicBezTo>
                    <a:cubicBezTo>
                      <a:pt x="1540" y="307"/>
                      <a:pt x="1541" y="306"/>
                      <a:pt x="1542" y="306"/>
                    </a:cubicBezTo>
                    <a:cubicBezTo>
                      <a:pt x="1542" y="305"/>
                      <a:pt x="1542" y="305"/>
                      <a:pt x="1542" y="305"/>
                    </a:cubicBezTo>
                    <a:cubicBezTo>
                      <a:pt x="1542" y="304"/>
                      <a:pt x="1542" y="304"/>
                      <a:pt x="1542" y="304"/>
                    </a:cubicBezTo>
                    <a:cubicBezTo>
                      <a:pt x="1542" y="304"/>
                      <a:pt x="1542" y="304"/>
                      <a:pt x="1542" y="304"/>
                    </a:cubicBezTo>
                    <a:cubicBezTo>
                      <a:pt x="1543" y="304"/>
                      <a:pt x="1543" y="304"/>
                      <a:pt x="1543" y="304"/>
                    </a:cubicBezTo>
                    <a:cubicBezTo>
                      <a:pt x="1543" y="303"/>
                      <a:pt x="1543" y="303"/>
                      <a:pt x="1543" y="303"/>
                    </a:cubicBezTo>
                    <a:cubicBezTo>
                      <a:pt x="1543" y="303"/>
                      <a:pt x="1543" y="303"/>
                      <a:pt x="1543" y="302"/>
                    </a:cubicBezTo>
                    <a:cubicBezTo>
                      <a:pt x="1544" y="301"/>
                      <a:pt x="1543" y="302"/>
                      <a:pt x="1543" y="300"/>
                    </a:cubicBezTo>
                    <a:cubicBezTo>
                      <a:pt x="1544" y="300"/>
                      <a:pt x="1544" y="300"/>
                      <a:pt x="1544" y="300"/>
                    </a:cubicBezTo>
                    <a:cubicBezTo>
                      <a:pt x="1544" y="300"/>
                      <a:pt x="1544" y="300"/>
                      <a:pt x="1544" y="300"/>
                    </a:cubicBezTo>
                    <a:cubicBezTo>
                      <a:pt x="1544" y="300"/>
                      <a:pt x="1544" y="300"/>
                      <a:pt x="1544" y="300"/>
                    </a:cubicBezTo>
                    <a:cubicBezTo>
                      <a:pt x="1544" y="299"/>
                      <a:pt x="1544" y="299"/>
                      <a:pt x="1544" y="299"/>
                    </a:cubicBezTo>
                    <a:cubicBezTo>
                      <a:pt x="1544" y="299"/>
                      <a:pt x="1544" y="299"/>
                      <a:pt x="1544" y="299"/>
                    </a:cubicBezTo>
                    <a:cubicBezTo>
                      <a:pt x="1544" y="298"/>
                      <a:pt x="1544" y="298"/>
                      <a:pt x="1544" y="298"/>
                    </a:cubicBezTo>
                    <a:cubicBezTo>
                      <a:pt x="1545" y="298"/>
                      <a:pt x="1545" y="298"/>
                      <a:pt x="1545" y="298"/>
                    </a:cubicBezTo>
                    <a:cubicBezTo>
                      <a:pt x="1545" y="297"/>
                      <a:pt x="1545" y="297"/>
                      <a:pt x="1545" y="297"/>
                    </a:cubicBezTo>
                    <a:cubicBezTo>
                      <a:pt x="1545" y="297"/>
                      <a:pt x="1546" y="297"/>
                      <a:pt x="1546" y="297"/>
                    </a:cubicBezTo>
                    <a:cubicBezTo>
                      <a:pt x="1546" y="296"/>
                      <a:pt x="1546" y="296"/>
                      <a:pt x="1546" y="296"/>
                    </a:cubicBezTo>
                    <a:cubicBezTo>
                      <a:pt x="1546" y="296"/>
                      <a:pt x="1547" y="296"/>
                      <a:pt x="1547" y="296"/>
                    </a:cubicBezTo>
                    <a:cubicBezTo>
                      <a:pt x="1547" y="295"/>
                      <a:pt x="1547" y="295"/>
                      <a:pt x="1547" y="294"/>
                    </a:cubicBezTo>
                    <a:cubicBezTo>
                      <a:pt x="1548" y="294"/>
                      <a:pt x="1548" y="294"/>
                      <a:pt x="1548" y="294"/>
                    </a:cubicBezTo>
                    <a:cubicBezTo>
                      <a:pt x="1548" y="293"/>
                      <a:pt x="1548" y="293"/>
                      <a:pt x="1548" y="293"/>
                    </a:cubicBezTo>
                    <a:cubicBezTo>
                      <a:pt x="1548" y="293"/>
                      <a:pt x="1548" y="293"/>
                      <a:pt x="1549" y="292"/>
                    </a:cubicBezTo>
                    <a:cubicBezTo>
                      <a:pt x="1549" y="292"/>
                      <a:pt x="1549" y="292"/>
                      <a:pt x="1549" y="292"/>
                    </a:cubicBezTo>
                    <a:cubicBezTo>
                      <a:pt x="1550" y="291"/>
                      <a:pt x="1551" y="290"/>
                      <a:pt x="1552" y="290"/>
                    </a:cubicBezTo>
                    <a:cubicBezTo>
                      <a:pt x="1552" y="289"/>
                      <a:pt x="1552" y="288"/>
                      <a:pt x="1552" y="287"/>
                    </a:cubicBezTo>
                    <a:cubicBezTo>
                      <a:pt x="1553" y="287"/>
                      <a:pt x="1552" y="287"/>
                      <a:pt x="1553" y="287"/>
                    </a:cubicBezTo>
                    <a:cubicBezTo>
                      <a:pt x="1553" y="286"/>
                      <a:pt x="1553" y="287"/>
                      <a:pt x="1553" y="286"/>
                    </a:cubicBezTo>
                    <a:cubicBezTo>
                      <a:pt x="1553" y="286"/>
                      <a:pt x="1552" y="286"/>
                      <a:pt x="1552" y="286"/>
                    </a:cubicBezTo>
                    <a:cubicBezTo>
                      <a:pt x="1552" y="285"/>
                      <a:pt x="1552" y="285"/>
                      <a:pt x="1552" y="285"/>
                    </a:cubicBezTo>
                    <a:cubicBezTo>
                      <a:pt x="1553" y="285"/>
                      <a:pt x="1553" y="285"/>
                      <a:pt x="1553" y="285"/>
                    </a:cubicBezTo>
                    <a:cubicBezTo>
                      <a:pt x="1553" y="284"/>
                      <a:pt x="1553" y="284"/>
                      <a:pt x="1553" y="284"/>
                    </a:cubicBezTo>
                    <a:cubicBezTo>
                      <a:pt x="1553" y="284"/>
                      <a:pt x="1553" y="284"/>
                      <a:pt x="1553" y="284"/>
                    </a:cubicBezTo>
                    <a:cubicBezTo>
                      <a:pt x="1553" y="283"/>
                      <a:pt x="1553" y="283"/>
                      <a:pt x="1553" y="283"/>
                    </a:cubicBezTo>
                    <a:cubicBezTo>
                      <a:pt x="1554" y="283"/>
                      <a:pt x="1554" y="283"/>
                      <a:pt x="1554" y="283"/>
                    </a:cubicBezTo>
                    <a:cubicBezTo>
                      <a:pt x="1554" y="282"/>
                      <a:pt x="1554" y="282"/>
                      <a:pt x="1554" y="282"/>
                    </a:cubicBezTo>
                    <a:cubicBezTo>
                      <a:pt x="1554" y="282"/>
                      <a:pt x="1554" y="282"/>
                      <a:pt x="1554" y="282"/>
                    </a:cubicBezTo>
                    <a:cubicBezTo>
                      <a:pt x="1554" y="281"/>
                      <a:pt x="1554" y="280"/>
                      <a:pt x="1554" y="279"/>
                    </a:cubicBezTo>
                    <a:cubicBezTo>
                      <a:pt x="1553" y="279"/>
                      <a:pt x="1553" y="279"/>
                      <a:pt x="1553" y="279"/>
                    </a:cubicBezTo>
                    <a:cubicBezTo>
                      <a:pt x="1553" y="279"/>
                      <a:pt x="1554" y="278"/>
                      <a:pt x="1554" y="277"/>
                    </a:cubicBezTo>
                    <a:cubicBezTo>
                      <a:pt x="1554" y="277"/>
                      <a:pt x="1553" y="277"/>
                      <a:pt x="1553" y="277"/>
                    </a:cubicBezTo>
                    <a:cubicBezTo>
                      <a:pt x="1553" y="276"/>
                      <a:pt x="1553" y="275"/>
                      <a:pt x="1554" y="275"/>
                    </a:cubicBezTo>
                    <a:cubicBezTo>
                      <a:pt x="1554" y="274"/>
                      <a:pt x="1554" y="274"/>
                      <a:pt x="1554" y="274"/>
                    </a:cubicBezTo>
                    <a:cubicBezTo>
                      <a:pt x="1555" y="273"/>
                      <a:pt x="1553" y="273"/>
                      <a:pt x="1554" y="272"/>
                    </a:cubicBezTo>
                    <a:cubicBezTo>
                      <a:pt x="1554" y="271"/>
                      <a:pt x="1554" y="271"/>
                      <a:pt x="1554" y="271"/>
                    </a:cubicBezTo>
                    <a:cubicBezTo>
                      <a:pt x="1554" y="271"/>
                      <a:pt x="1554" y="271"/>
                      <a:pt x="1554" y="271"/>
                    </a:cubicBezTo>
                    <a:cubicBezTo>
                      <a:pt x="1554" y="271"/>
                      <a:pt x="1554" y="271"/>
                      <a:pt x="1554" y="271"/>
                    </a:cubicBezTo>
                    <a:cubicBezTo>
                      <a:pt x="1555" y="271"/>
                      <a:pt x="1555" y="270"/>
                      <a:pt x="1555" y="270"/>
                    </a:cubicBezTo>
                    <a:cubicBezTo>
                      <a:pt x="1556" y="270"/>
                      <a:pt x="1556" y="270"/>
                      <a:pt x="1556" y="270"/>
                    </a:cubicBezTo>
                    <a:cubicBezTo>
                      <a:pt x="1556" y="268"/>
                      <a:pt x="1556" y="268"/>
                      <a:pt x="1556" y="268"/>
                    </a:cubicBezTo>
                    <a:cubicBezTo>
                      <a:pt x="1556" y="268"/>
                      <a:pt x="1556" y="268"/>
                      <a:pt x="1556" y="268"/>
                    </a:cubicBezTo>
                    <a:cubicBezTo>
                      <a:pt x="1556" y="268"/>
                      <a:pt x="1557" y="268"/>
                      <a:pt x="1557" y="267"/>
                    </a:cubicBezTo>
                    <a:cubicBezTo>
                      <a:pt x="1556" y="267"/>
                      <a:pt x="1557" y="267"/>
                      <a:pt x="1556" y="267"/>
                    </a:cubicBezTo>
                    <a:cubicBezTo>
                      <a:pt x="1556" y="267"/>
                      <a:pt x="1556" y="267"/>
                      <a:pt x="1556" y="267"/>
                    </a:cubicBezTo>
                    <a:cubicBezTo>
                      <a:pt x="1556" y="266"/>
                      <a:pt x="1556" y="266"/>
                      <a:pt x="1556" y="265"/>
                    </a:cubicBezTo>
                    <a:cubicBezTo>
                      <a:pt x="1556" y="265"/>
                      <a:pt x="1556" y="265"/>
                      <a:pt x="1556" y="265"/>
                    </a:cubicBezTo>
                    <a:cubicBezTo>
                      <a:pt x="1556" y="265"/>
                      <a:pt x="1556" y="265"/>
                      <a:pt x="1556" y="264"/>
                    </a:cubicBezTo>
                    <a:cubicBezTo>
                      <a:pt x="1555" y="264"/>
                      <a:pt x="1555" y="264"/>
                      <a:pt x="1555" y="264"/>
                    </a:cubicBezTo>
                    <a:cubicBezTo>
                      <a:pt x="1555" y="263"/>
                      <a:pt x="1556" y="263"/>
                      <a:pt x="1556" y="262"/>
                    </a:cubicBezTo>
                    <a:cubicBezTo>
                      <a:pt x="1556" y="262"/>
                      <a:pt x="1556" y="262"/>
                      <a:pt x="1556" y="262"/>
                    </a:cubicBezTo>
                    <a:cubicBezTo>
                      <a:pt x="1556" y="262"/>
                      <a:pt x="1556" y="262"/>
                      <a:pt x="1556" y="262"/>
                    </a:cubicBezTo>
                    <a:cubicBezTo>
                      <a:pt x="1558" y="262"/>
                      <a:pt x="1558" y="262"/>
                      <a:pt x="1559" y="263"/>
                    </a:cubicBezTo>
                    <a:cubicBezTo>
                      <a:pt x="1559" y="262"/>
                      <a:pt x="1559" y="262"/>
                      <a:pt x="1559" y="262"/>
                    </a:cubicBezTo>
                    <a:cubicBezTo>
                      <a:pt x="1560" y="262"/>
                      <a:pt x="1560" y="262"/>
                      <a:pt x="1560" y="262"/>
                    </a:cubicBezTo>
                    <a:cubicBezTo>
                      <a:pt x="1560" y="261"/>
                      <a:pt x="1560" y="261"/>
                      <a:pt x="1560" y="261"/>
                    </a:cubicBezTo>
                    <a:cubicBezTo>
                      <a:pt x="1559" y="261"/>
                      <a:pt x="1559" y="261"/>
                      <a:pt x="1559" y="261"/>
                    </a:cubicBezTo>
                    <a:cubicBezTo>
                      <a:pt x="1559" y="261"/>
                      <a:pt x="1559" y="260"/>
                      <a:pt x="1559" y="260"/>
                    </a:cubicBezTo>
                    <a:cubicBezTo>
                      <a:pt x="1559" y="261"/>
                      <a:pt x="1559" y="261"/>
                      <a:pt x="1559" y="261"/>
                    </a:cubicBezTo>
                    <a:cubicBezTo>
                      <a:pt x="1559" y="261"/>
                      <a:pt x="1559" y="261"/>
                      <a:pt x="1559" y="261"/>
                    </a:cubicBezTo>
                    <a:cubicBezTo>
                      <a:pt x="1557" y="261"/>
                      <a:pt x="1557" y="261"/>
                      <a:pt x="1557" y="261"/>
                    </a:cubicBezTo>
                    <a:cubicBezTo>
                      <a:pt x="1557" y="260"/>
                      <a:pt x="1557" y="260"/>
                      <a:pt x="1557" y="260"/>
                    </a:cubicBezTo>
                    <a:cubicBezTo>
                      <a:pt x="1557" y="260"/>
                      <a:pt x="1556" y="260"/>
                      <a:pt x="1556" y="260"/>
                    </a:cubicBezTo>
                    <a:cubicBezTo>
                      <a:pt x="1556" y="259"/>
                      <a:pt x="1556" y="259"/>
                      <a:pt x="1556" y="259"/>
                    </a:cubicBezTo>
                    <a:cubicBezTo>
                      <a:pt x="1556" y="259"/>
                      <a:pt x="1555" y="259"/>
                      <a:pt x="1555" y="259"/>
                    </a:cubicBezTo>
                    <a:cubicBezTo>
                      <a:pt x="1555" y="259"/>
                      <a:pt x="1555" y="259"/>
                      <a:pt x="1555" y="259"/>
                    </a:cubicBezTo>
                    <a:cubicBezTo>
                      <a:pt x="1554" y="259"/>
                      <a:pt x="1554" y="258"/>
                      <a:pt x="1553" y="257"/>
                    </a:cubicBezTo>
                    <a:cubicBezTo>
                      <a:pt x="1552" y="257"/>
                      <a:pt x="1552" y="257"/>
                      <a:pt x="1552" y="257"/>
                    </a:cubicBezTo>
                    <a:cubicBezTo>
                      <a:pt x="1552" y="256"/>
                      <a:pt x="1552" y="256"/>
                      <a:pt x="1552" y="256"/>
                    </a:cubicBezTo>
                    <a:cubicBezTo>
                      <a:pt x="1551" y="255"/>
                      <a:pt x="1550" y="255"/>
                      <a:pt x="1549" y="254"/>
                    </a:cubicBezTo>
                    <a:cubicBezTo>
                      <a:pt x="1549" y="254"/>
                      <a:pt x="1549" y="254"/>
                      <a:pt x="1549" y="254"/>
                    </a:cubicBezTo>
                    <a:cubicBezTo>
                      <a:pt x="1548" y="253"/>
                      <a:pt x="1546" y="253"/>
                      <a:pt x="1544" y="253"/>
                    </a:cubicBezTo>
                    <a:cubicBezTo>
                      <a:pt x="1544" y="256"/>
                      <a:pt x="1544" y="256"/>
                      <a:pt x="1544" y="256"/>
                    </a:cubicBezTo>
                    <a:cubicBezTo>
                      <a:pt x="1544" y="256"/>
                      <a:pt x="1544" y="256"/>
                      <a:pt x="1544" y="256"/>
                    </a:cubicBezTo>
                    <a:cubicBezTo>
                      <a:pt x="1544" y="256"/>
                      <a:pt x="1544" y="256"/>
                      <a:pt x="1544" y="256"/>
                    </a:cubicBezTo>
                    <a:cubicBezTo>
                      <a:pt x="1543" y="256"/>
                      <a:pt x="1543" y="256"/>
                      <a:pt x="1543" y="256"/>
                    </a:cubicBezTo>
                    <a:cubicBezTo>
                      <a:pt x="1543" y="256"/>
                      <a:pt x="1542" y="257"/>
                      <a:pt x="1542" y="257"/>
                    </a:cubicBezTo>
                    <a:cubicBezTo>
                      <a:pt x="1541" y="257"/>
                      <a:pt x="1541" y="258"/>
                      <a:pt x="1540" y="258"/>
                    </a:cubicBezTo>
                    <a:cubicBezTo>
                      <a:pt x="1539" y="258"/>
                      <a:pt x="1539" y="258"/>
                      <a:pt x="1539" y="258"/>
                    </a:cubicBezTo>
                    <a:cubicBezTo>
                      <a:pt x="1540" y="257"/>
                      <a:pt x="1540" y="256"/>
                      <a:pt x="1540" y="255"/>
                    </a:cubicBezTo>
                    <a:cubicBezTo>
                      <a:pt x="1540" y="254"/>
                      <a:pt x="1539" y="254"/>
                      <a:pt x="1539" y="254"/>
                    </a:cubicBezTo>
                    <a:cubicBezTo>
                      <a:pt x="1538" y="254"/>
                      <a:pt x="1538" y="255"/>
                      <a:pt x="1538" y="256"/>
                    </a:cubicBezTo>
                    <a:cubicBezTo>
                      <a:pt x="1536" y="256"/>
                      <a:pt x="1536" y="256"/>
                      <a:pt x="1536" y="256"/>
                    </a:cubicBezTo>
                    <a:cubicBezTo>
                      <a:pt x="1536" y="253"/>
                      <a:pt x="1536" y="253"/>
                      <a:pt x="1536" y="253"/>
                    </a:cubicBezTo>
                    <a:cubicBezTo>
                      <a:pt x="1536" y="253"/>
                      <a:pt x="1536" y="253"/>
                      <a:pt x="1536" y="253"/>
                    </a:cubicBezTo>
                    <a:cubicBezTo>
                      <a:pt x="1536" y="252"/>
                      <a:pt x="1536" y="251"/>
                      <a:pt x="1536" y="249"/>
                    </a:cubicBezTo>
                    <a:cubicBezTo>
                      <a:pt x="1535" y="250"/>
                      <a:pt x="1533" y="250"/>
                      <a:pt x="1531" y="250"/>
                    </a:cubicBezTo>
                    <a:cubicBezTo>
                      <a:pt x="1531" y="250"/>
                      <a:pt x="1531" y="250"/>
                      <a:pt x="1531" y="249"/>
                    </a:cubicBezTo>
                    <a:cubicBezTo>
                      <a:pt x="1529" y="249"/>
                      <a:pt x="1529" y="249"/>
                      <a:pt x="1529" y="249"/>
                    </a:cubicBezTo>
                    <a:cubicBezTo>
                      <a:pt x="1529" y="249"/>
                      <a:pt x="1529" y="248"/>
                      <a:pt x="1529" y="248"/>
                    </a:cubicBezTo>
                    <a:cubicBezTo>
                      <a:pt x="1529" y="248"/>
                      <a:pt x="1530" y="248"/>
                      <a:pt x="1530" y="248"/>
                    </a:cubicBezTo>
                    <a:cubicBezTo>
                      <a:pt x="1530" y="247"/>
                      <a:pt x="1530" y="247"/>
                      <a:pt x="1530" y="247"/>
                    </a:cubicBezTo>
                    <a:cubicBezTo>
                      <a:pt x="1530" y="247"/>
                      <a:pt x="1530" y="247"/>
                      <a:pt x="1530" y="247"/>
                    </a:cubicBezTo>
                    <a:cubicBezTo>
                      <a:pt x="1530" y="246"/>
                      <a:pt x="1530" y="246"/>
                      <a:pt x="1530" y="246"/>
                    </a:cubicBezTo>
                    <a:cubicBezTo>
                      <a:pt x="1531" y="246"/>
                      <a:pt x="1531" y="246"/>
                      <a:pt x="1531" y="246"/>
                    </a:cubicBezTo>
                    <a:cubicBezTo>
                      <a:pt x="1531" y="245"/>
                      <a:pt x="1531" y="245"/>
                      <a:pt x="1531" y="245"/>
                    </a:cubicBezTo>
                    <a:cubicBezTo>
                      <a:pt x="1532" y="245"/>
                      <a:pt x="1532" y="245"/>
                      <a:pt x="1532" y="245"/>
                    </a:cubicBezTo>
                    <a:cubicBezTo>
                      <a:pt x="1532" y="244"/>
                      <a:pt x="1532" y="244"/>
                      <a:pt x="1532" y="244"/>
                    </a:cubicBezTo>
                    <a:cubicBezTo>
                      <a:pt x="1533" y="244"/>
                      <a:pt x="1533" y="244"/>
                      <a:pt x="1533" y="244"/>
                    </a:cubicBezTo>
                    <a:cubicBezTo>
                      <a:pt x="1534" y="243"/>
                      <a:pt x="1534" y="243"/>
                      <a:pt x="1535" y="242"/>
                    </a:cubicBezTo>
                    <a:cubicBezTo>
                      <a:pt x="1535" y="242"/>
                      <a:pt x="1536" y="242"/>
                      <a:pt x="1536" y="242"/>
                    </a:cubicBezTo>
                    <a:cubicBezTo>
                      <a:pt x="1537" y="241"/>
                      <a:pt x="1538" y="240"/>
                      <a:pt x="1539" y="239"/>
                    </a:cubicBezTo>
                    <a:cubicBezTo>
                      <a:pt x="1540" y="238"/>
                      <a:pt x="1540" y="239"/>
                      <a:pt x="1540" y="238"/>
                    </a:cubicBezTo>
                    <a:cubicBezTo>
                      <a:pt x="1540" y="237"/>
                      <a:pt x="1540" y="237"/>
                      <a:pt x="1540" y="237"/>
                    </a:cubicBezTo>
                    <a:cubicBezTo>
                      <a:pt x="1541" y="236"/>
                      <a:pt x="1542" y="236"/>
                      <a:pt x="1543" y="235"/>
                    </a:cubicBezTo>
                    <a:cubicBezTo>
                      <a:pt x="1543" y="234"/>
                      <a:pt x="1543" y="234"/>
                      <a:pt x="1543" y="234"/>
                    </a:cubicBezTo>
                    <a:cubicBezTo>
                      <a:pt x="1543" y="234"/>
                      <a:pt x="1543" y="234"/>
                      <a:pt x="1543" y="234"/>
                    </a:cubicBezTo>
                    <a:cubicBezTo>
                      <a:pt x="1543" y="233"/>
                      <a:pt x="1544" y="233"/>
                      <a:pt x="1544" y="232"/>
                    </a:cubicBezTo>
                    <a:cubicBezTo>
                      <a:pt x="1544" y="232"/>
                      <a:pt x="1544" y="232"/>
                      <a:pt x="1544" y="232"/>
                    </a:cubicBezTo>
                    <a:cubicBezTo>
                      <a:pt x="1544" y="232"/>
                      <a:pt x="1544" y="231"/>
                      <a:pt x="1544" y="231"/>
                    </a:cubicBezTo>
                    <a:cubicBezTo>
                      <a:pt x="1544" y="231"/>
                      <a:pt x="1544" y="231"/>
                      <a:pt x="1545" y="231"/>
                    </a:cubicBezTo>
                    <a:cubicBezTo>
                      <a:pt x="1545" y="231"/>
                      <a:pt x="1545" y="231"/>
                      <a:pt x="1545" y="231"/>
                    </a:cubicBezTo>
                    <a:cubicBezTo>
                      <a:pt x="1546" y="230"/>
                      <a:pt x="1546" y="230"/>
                      <a:pt x="1547" y="229"/>
                    </a:cubicBezTo>
                    <a:cubicBezTo>
                      <a:pt x="1547" y="229"/>
                      <a:pt x="1547" y="229"/>
                      <a:pt x="1547" y="229"/>
                    </a:cubicBezTo>
                    <a:cubicBezTo>
                      <a:pt x="1548" y="228"/>
                      <a:pt x="1547" y="229"/>
                      <a:pt x="1548" y="228"/>
                    </a:cubicBezTo>
                    <a:cubicBezTo>
                      <a:pt x="1548" y="228"/>
                      <a:pt x="1548" y="228"/>
                      <a:pt x="1548" y="228"/>
                    </a:cubicBezTo>
                    <a:cubicBezTo>
                      <a:pt x="1549" y="228"/>
                      <a:pt x="1549" y="228"/>
                      <a:pt x="1549" y="228"/>
                    </a:cubicBezTo>
                    <a:cubicBezTo>
                      <a:pt x="1550" y="227"/>
                      <a:pt x="1550" y="227"/>
                      <a:pt x="1551" y="226"/>
                    </a:cubicBezTo>
                    <a:cubicBezTo>
                      <a:pt x="1552" y="226"/>
                      <a:pt x="1552" y="226"/>
                      <a:pt x="1552" y="226"/>
                    </a:cubicBezTo>
                    <a:cubicBezTo>
                      <a:pt x="1552" y="225"/>
                      <a:pt x="1552" y="225"/>
                      <a:pt x="1552" y="224"/>
                    </a:cubicBezTo>
                    <a:cubicBezTo>
                      <a:pt x="1553" y="224"/>
                      <a:pt x="1553" y="224"/>
                      <a:pt x="1554" y="224"/>
                    </a:cubicBezTo>
                    <a:cubicBezTo>
                      <a:pt x="1554" y="224"/>
                      <a:pt x="1554" y="224"/>
                      <a:pt x="1554" y="224"/>
                    </a:cubicBezTo>
                    <a:cubicBezTo>
                      <a:pt x="1554" y="224"/>
                      <a:pt x="1554" y="224"/>
                      <a:pt x="1555" y="224"/>
                    </a:cubicBezTo>
                    <a:cubicBezTo>
                      <a:pt x="1555" y="222"/>
                      <a:pt x="1556" y="221"/>
                      <a:pt x="1556" y="219"/>
                    </a:cubicBezTo>
                    <a:cubicBezTo>
                      <a:pt x="1557" y="219"/>
                      <a:pt x="1557" y="218"/>
                      <a:pt x="1558" y="218"/>
                    </a:cubicBezTo>
                    <a:cubicBezTo>
                      <a:pt x="1558" y="217"/>
                      <a:pt x="1558" y="217"/>
                      <a:pt x="1558" y="217"/>
                    </a:cubicBezTo>
                    <a:cubicBezTo>
                      <a:pt x="1558" y="217"/>
                      <a:pt x="1558" y="217"/>
                      <a:pt x="1558" y="217"/>
                    </a:cubicBezTo>
                    <a:cubicBezTo>
                      <a:pt x="1559" y="216"/>
                      <a:pt x="1558" y="216"/>
                      <a:pt x="1559" y="216"/>
                    </a:cubicBezTo>
                    <a:cubicBezTo>
                      <a:pt x="1560" y="215"/>
                      <a:pt x="1560" y="215"/>
                      <a:pt x="1560" y="215"/>
                    </a:cubicBezTo>
                    <a:cubicBezTo>
                      <a:pt x="1560" y="215"/>
                      <a:pt x="1560" y="215"/>
                      <a:pt x="1560" y="215"/>
                    </a:cubicBezTo>
                    <a:cubicBezTo>
                      <a:pt x="1560" y="214"/>
                      <a:pt x="1560" y="214"/>
                      <a:pt x="1560" y="213"/>
                    </a:cubicBezTo>
                    <a:cubicBezTo>
                      <a:pt x="1562" y="213"/>
                      <a:pt x="1561" y="213"/>
                      <a:pt x="1563" y="213"/>
                    </a:cubicBezTo>
                    <a:cubicBezTo>
                      <a:pt x="1563" y="211"/>
                      <a:pt x="1565" y="211"/>
                      <a:pt x="1567" y="211"/>
                    </a:cubicBezTo>
                    <a:cubicBezTo>
                      <a:pt x="1567" y="210"/>
                      <a:pt x="1566" y="209"/>
                      <a:pt x="1566" y="209"/>
                    </a:cubicBezTo>
                    <a:cubicBezTo>
                      <a:pt x="1567" y="209"/>
                      <a:pt x="1567" y="209"/>
                      <a:pt x="1567" y="210"/>
                    </a:cubicBezTo>
                    <a:cubicBezTo>
                      <a:pt x="1568" y="209"/>
                      <a:pt x="1568" y="209"/>
                      <a:pt x="1569" y="209"/>
                    </a:cubicBezTo>
                    <a:cubicBezTo>
                      <a:pt x="1569" y="209"/>
                      <a:pt x="1569" y="209"/>
                      <a:pt x="1569" y="209"/>
                    </a:cubicBezTo>
                    <a:cubicBezTo>
                      <a:pt x="1569" y="209"/>
                      <a:pt x="1569" y="210"/>
                      <a:pt x="1569" y="211"/>
                    </a:cubicBezTo>
                    <a:cubicBezTo>
                      <a:pt x="1570" y="210"/>
                      <a:pt x="1570" y="210"/>
                      <a:pt x="1570" y="210"/>
                    </a:cubicBezTo>
                    <a:cubicBezTo>
                      <a:pt x="1571" y="210"/>
                      <a:pt x="1571" y="210"/>
                      <a:pt x="1571" y="210"/>
                    </a:cubicBezTo>
                    <a:cubicBezTo>
                      <a:pt x="1571" y="210"/>
                      <a:pt x="1571" y="210"/>
                      <a:pt x="1571" y="210"/>
                    </a:cubicBezTo>
                    <a:cubicBezTo>
                      <a:pt x="1577" y="210"/>
                      <a:pt x="1577" y="210"/>
                      <a:pt x="1577" y="210"/>
                    </a:cubicBezTo>
                    <a:cubicBezTo>
                      <a:pt x="1577" y="210"/>
                      <a:pt x="1577" y="209"/>
                      <a:pt x="1578" y="210"/>
                    </a:cubicBezTo>
                    <a:cubicBezTo>
                      <a:pt x="1578" y="210"/>
                      <a:pt x="1578" y="210"/>
                      <a:pt x="1578" y="210"/>
                    </a:cubicBezTo>
                    <a:cubicBezTo>
                      <a:pt x="1578" y="210"/>
                      <a:pt x="1579" y="210"/>
                      <a:pt x="1579" y="210"/>
                    </a:cubicBezTo>
                    <a:cubicBezTo>
                      <a:pt x="1579" y="210"/>
                      <a:pt x="1579" y="210"/>
                      <a:pt x="1579" y="210"/>
                    </a:cubicBezTo>
                    <a:cubicBezTo>
                      <a:pt x="1580" y="210"/>
                      <a:pt x="1581" y="210"/>
                      <a:pt x="1581" y="211"/>
                    </a:cubicBezTo>
                    <a:cubicBezTo>
                      <a:pt x="1581" y="211"/>
                      <a:pt x="1582" y="211"/>
                      <a:pt x="1582" y="212"/>
                    </a:cubicBezTo>
                    <a:cubicBezTo>
                      <a:pt x="1581" y="212"/>
                      <a:pt x="1581" y="212"/>
                      <a:pt x="1581" y="212"/>
                    </a:cubicBezTo>
                    <a:cubicBezTo>
                      <a:pt x="1581" y="213"/>
                      <a:pt x="1581" y="213"/>
                      <a:pt x="1582" y="213"/>
                    </a:cubicBezTo>
                    <a:cubicBezTo>
                      <a:pt x="1582" y="213"/>
                      <a:pt x="1583" y="213"/>
                      <a:pt x="1583" y="213"/>
                    </a:cubicBezTo>
                    <a:cubicBezTo>
                      <a:pt x="1583" y="212"/>
                      <a:pt x="1583" y="212"/>
                      <a:pt x="1583" y="212"/>
                    </a:cubicBezTo>
                    <a:cubicBezTo>
                      <a:pt x="1584" y="212"/>
                      <a:pt x="1584" y="212"/>
                      <a:pt x="1584" y="212"/>
                    </a:cubicBezTo>
                    <a:cubicBezTo>
                      <a:pt x="1584" y="211"/>
                      <a:pt x="1584" y="211"/>
                      <a:pt x="1585" y="211"/>
                    </a:cubicBezTo>
                    <a:cubicBezTo>
                      <a:pt x="1586" y="211"/>
                      <a:pt x="1585" y="211"/>
                      <a:pt x="1586" y="211"/>
                    </a:cubicBezTo>
                    <a:cubicBezTo>
                      <a:pt x="1586" y="212"/>
                      <a:pt x="1586" y="211"/>
                      <a:pt x="1587" y="212"/>
                    </a:cubicBezTo>
                    <a:cubicBezTo>
                      <a:pt x="1587" y="212"/>
                      <a:pt x="1587" y="212"/>
                      <a:pt x="1587" y="212"/>
                    </a:cubicBezTo>
                    <a:cubicBezTo>
                      <a:pt x="1587" y="212"/>
                      <a:pt x="1588" y="212"/>
                      <a:pt x="1588" y="213"/>
                    </a:cubicBezTo>
                    <a:cubicBezTo>
                      <a:pt x="1588" y="213"/>
                      <a:pt x="1588" y="213"/>
                      <a:pt x="1588" y="213"/>
                    </a:cubicBezTo>
                    <a:cubicBezTo>
                      <a:pt x="1590" y="213"/>
                      <a:pt x="1592" y="212"/>
                      <a:pt x="1594" y="212"/>
                    </a:cubicBezTo>
                    <a:cubicBezTo>
                      <a:pt x="1594" y="213"/>
                      <a:pt x="1594" y="213"/>
                      <a:pt x="1594" y="213"/>
                    </a:cubicBezTo>
                    <a:cubicBezTo>
                      <a:pt x="1594" y="214"/>
                      <a:pt x="1594" y="214"/>
                      <a:pt x="1594" y="214"/>
                    </a:cubicBezTo>
                    <a:cubicBezTo>
                      <a:pt x="1595" y="214"/>
                      <a:pt x="1596" y="213"/>
                      <a:pt x="1596" y="213"/>
                    </a:cubicBezTo>
                    <a:cubicBezTo>
                      <a:pt x="1596" y="212"/>
                      <a:pt x="1595" y="212"/>
                      <a:pt x="1595" y="212"/>
                    </a:cubicBezTo>
                    <a:cubicBezTo>
                      <a:pt x="1595" y="211"/>
                      <a:pt x="1596" y="211"/>
                      <a:pt x="1596" y="211"/>
                    </a:cubicBezTo>
                    <a:cubicBezTo>
                      <a:pt x="1596" y="211"/>
                      <a:pt x="1596" y="211"/>
                      <a:pt x="1596" y="211"/>
                    </a:cubicBezTo>
                    <a:cubicBezTo>
                      <a:pt x="1596" y="209"/>
                      <a:pt x="1596" y="210"/>
                      <a:pt x="1596" y="209"/>
                    </a:cubicBezTo>
                    <a:cubicBezTo>
                      <a:pt x="1598" y="209"/>
                      <a:pt x="1599" y="209"/>
                      <a:pt x="1601" y="210"/>
                    </a:cubicBezTo>
                    <a:cubicBezTo>
                      <a:pt x="1601" y="210"/>
                      <a:pt x="1601" y="210"/>
                      <a:pt x="1601" y="210"/>
                    </a:cubicBezTo>
                    <a:cubicBezTo>
                      <a:pt x="1602" y="210"/>
                      <a:pt x="1603" y="210"/>
                      <a:pt x="1604" y="210"/>
                    </a:cubicBezTo>
                    <a:cubicBezTo>
                      <a:pt x="1604" y="210"/>
                      <a:pt x="1604" y="210"/>
                      <a:pt x="1605" y="211"/>
                    </a:cubicBezTo>
                    <a:cubicBezTo>
                      <a:pt x="1606" y="210"/>
                      <a:pt x="1605" y="210"/>
                      <a:pt x="1606" y="210"/>
                    </a:cubicBezTo>
                    <a:cubicBezTo>
                      <a:pt x="1606" y="209"/>
                      <a:pt x="1606" y="209"/>
                      <a:pt x="1606" y="209"/>
                    </a:cubicBezTo>
                    <a:cubicBezTo>
                      <a:pt x="1607" y="209"/>
                      <a:pt x="1608" y="209"/>
                      <a:pt x="1609" y="209"/>
                    </a:cubicBezTo>
                    <a:cubicBezTo>
                      <a:pt x="1609" y="210"/>
                      <a:pt x="1610" y="210"/>
                      <a:pt x="1610" y="212"/>
                    </a:cubicBezTo>
                    <a:cubicBezTo>
                      <a:pt x="1611" y="212"/>
                      <a:pt x="1611" y="212"/>
                      <a:pt x="1611" y="212"/>
                    </a:cubicBezTo>
                    <a:cubicBezTo>
                      <a:pt x="1611" y="213"/>
                      <a:pt x="1611" y="213"/>
                      <a:pt x="1611" y="213"/>
                    </a:cubicBezTo>
                    <a:cubicBezTo>
                      <a:pt x="1610" y="214"/>
                      <a:pt x="1608" y="213"/>
                      <a:pt x="1606" y="213"/>
                    </a:cubicBezTo>
                    <a:cubicBezTo>
                      <a:pt x="1606" y="215"/>
                      <a:pt x="1607" y="217"/>
                      <a:pt x="1608" y="217"/>
                    </a:cubicBezTo>
                    <a:cubicBezTo>
                      <a:pt x="1608" y="217"/>
                      <a:pt x="1608" y="217"/>
                      <a:pt x="1608" y="217"/>
                    </a:cubicBezTo>
                    <a:cubicBezTo>
                      <a:pt x="1610" y="217"/>
                      <a:pt x="1611" y="217"/>
                      <a:pt x="1612" y="216"/>
                    </a:cubicBezTo>
                    <a:cubicBezTo>
                      <a:pt x="1612" y="215"/>
                      <a:pt x="1612" y="215"/>
                      <a:pt x="1612" y="215"/>
                    </a:cubicBezTo>
                    <a:cubicBezTo>
                      <a:pt x="1614" y="215"/>
                      <a:pt x="1614" y="216"/>
                      <a:pt x="1615" y="216"/>
                    </a:cubicBezTo>
                    <a:cubicBezTo>
                      <a:pt x="1616" y="216"/>
                      <a:pt x="1616" y="215"/>
                      <a:pt x="1616" y="215"/>
                    </a:cubicBezTo>
                    <a:cubicBezTo>
                      <a:pt x="1617" y="214"/>
                      <a:pt x="1617" y="214"/>
                      <a:pt x="1618" y="213"/>
                    </a:cubicBezTo>
                    <a:cubicBezTo>
                      <a:pt x="1619" y="213"/>
                      <a:pt x="1619" y="213"/>
                      <a:pt x="1619" y="213"/>
                    </a:cubicBezTo>
                    <a:cubicBezTo>
                      <a:pt x="1619" y="214"/>
                      <a:pt x="1619" y="214"/>
                      <a:pt x="1619" y="214"/>
                    </a:cubicBezTo>
                    <a:cubicBezTo>
                      <a:pt x="1619" y="214"/>
                      <a:pt x="1619" y="214"/>
                      <a:pt x="1619" y="214"/>
                    </a:cubicBezTo>
                    <a:cubicBezTo>
                      <a:pt x="1619" y="215"/>
                      <a:pt x="1619" y="215"/>
                      <a:pt x="1619" y="215"/>
                    </a:cubicBezTo>
                    <a:cubicBezTo>
                      <a:pt x="1620" y="215"/>
                      <a:pt x="1621" y="214"/>
                      <a:pt x="1621" y="214"/>
                    </a:cubicBezTo>
                    <a:cubicBezTo>
                      <a:pt x="1621" y="214"/>
                      <a:pt x="1621" y="214"/>
                      <a:pt x="1622" y="214"/>
                    </a:cubicBezTo>
                    <a:cubicBezTo>
                      <a:pt x="1622" y="214"/>
                      <a:pt x="1622" y="214"/>
                      <a:pt x="1623" y="214"/>
                    </a:cubicBezTo>
                    <a:cubicBezTo>
                      <a:pt x="1623" y="214"/>
                      <a:pt x="1623" y="214"/>
                      <a:pt x="1623" y="214"/>
                    </a:cubicBezTo>
                    <a:cubicBezTo>
                      <a:pt x="1623" y="213"/>
                      <a:pt x="1624" y="213"/>
                      <a:pt x="1625" y="213"/>
                    </a:cubicBezTo>
                    <a:cubicBezTo>
                      <a:pt x="1624" y="213"/>
                      <a:pt x="1624" y="212"/>
                      <a:pt x="1624" y="211"/>
                    </a:cubicBezTo>
                    <a:cubicBezTo>
                      <a:pt x="1623" y="211"/>
                      <a:pt x="1624" y="211"/>
                      <a:pt x="1623" y="211"/>
                    </a:cubicBezTo>
                    <a:cubicBezTo>
                      <a:pt x="1622" y="211"/>
                      <a:pt x="1621" y="211"/>
                      <a:pt x="1621" y="212"/>
                    </a:cubicBezTo>
                    <a:cubicBezTo>
                      <a:pt x="1620" y="212"/>
                      <a:pt x="1620" y="212"/>
                      <a:pt x="1619" y="211"/>
                    </a:cubicBezTo>
                    <a:cubicBezTo>
                      <a:pt x="1619" y="211"/>
                      <a:pt x="1619" y="210"/>
                      <a:pt x="1619" y="210"/>
                    </a:cubicBezTo>
                    <a:cubicBezTo>
                      <a:pt x="1620" y="210"/>
                      <a:pt x="1620" y="210"/>
                      <a:pt x="1620" y="210"/>
                    </a:cubicBezTo>
                    <a:cubicBezTo>
                      <a:pt x="1620" y="209"/>
                      <a:pt x="1620" y="208"/>
                      <a:pt x="1619" y="207"/>
                    </a:cubicBezTo>
                    <a:cubicBezTo>
                      <a:pt x="1620" y="208"/>
                      <a:pt x="1620" y="208"/>
                      <a:pt x="1621" y="208"/>
                    </a:cubicBezTo>
                    <a:cubicBezTo>
                      <a:pt x="1621" y="207"/>
                      <a:pt x="1621" y="207"/>
                      <a:pt x="1621" y="207"/>
                    </a:cubicBezTo>
                    <a:cubicBezTo>
                      <a:pt x="1621" y="207"/>
                      <a:pt x="1621" y="207"/>
                      <a:pt x="1621" y="207"/>
                    </a:cubicBezTo>
                    <a:cubicBezTo>
                      <a:pt x="1621" y="207"/>
                      <a:pt x="1621" y="207"/>
                      <a:pt x="1621" y="206"/>
                    </a:cubicBezTo>
                    <a:cubicBezTo>
                      <a:pt x="1621" y="206"/>
                      <a:pt x="1621" y="206"/>
                      <a:pt x="1621" y="206"/>
                    </a:cubicBezTo>
                    <a:cubicBezTo>
                      <a:pt x="1621" y="205"/>
                      <a:pt x="1621" y="205"/>
                      <a:pt x="1621" y="205"/>
                    </a:cubicBezTo>
                    <a:cubicBezTo>
                      <a:pt x="1621" y="205"/>
                      <a:pt x="1622" y="205"/>
                      <a:pt x="1622" y="204"/>
                    </a:cubicBezTo>
                    <a:cubicBezTo>
                      <a:pt x="1623" y="204"/>
                      <a:pt x="1624" y="204"/>
                      <a:pt x="1625" y="204"/>
                    </a:cubicBezTo>
                    <a:cubicBezTo>
                      <a:pt x="1625" y="203"/>
                      <a:pt x="1625" y="203"/>
                      <a:pt x="1626" y="202"/>
                    </a:cubicBezTo>
                    <a:cubicBezTo>
                      <a:pt x="1626" y="203"/>
                      <a:pt x="1626" y="203"/>
                      <a:pt x="1626" y="203"/>
                    </a:cubicBezTo>
                    <a:cubicBezTo>
                      <a:pt x="1627" y="203"/>
                      <a:pt x="1627" y="202"/>
                      <a:pt x="1628" y="202"/>
                    </a:cubicBezTo>
                    <a:cubicBezTo>
                      <a:pt x="1628" y="201"/>
                      <a:pt x="1628" y="201"/>
                      <a:pt x="1629" y="201"/>
                    </a:cubicBezTo>
                    <a:cubicBezTo>
                      <a:pt x="1629" y="200"/>
                      <a:pt x="1629" y="199"/>
                      <a:pt x="1629" y="198"/>
                    </a:cubicBezTo>
                    <a:cubicBezTo>
                      <a:pt x="1630" y="198"/>
                      <a:pt x="1631" y="198"/>
                      <a:pt x="1631" y="197"/>
                    </a:cubicBezTo>
                    <a:cubicBezTo>
                      <a:pt x="1632" y="197"/>
                      <a:pt x="1632" y="196"/>
                      <a:pt x="1632" y="196"/>
                    </a:cubicBezTo>
                    <a:cubicBezTo>
                      <a:pt x="1632" y="196"/>
                      <a:pt x="1633" y="196"/>
                      <a:pt x="1633" y="196"/>
                    </a:cubicBezTo>
                    <a:cubicBezTo>
                      <a:pt x="1633" y="196"/>
                      <a:pt x="1633" y="196"/>
                      <a:pt x="1633" y="196"/>
                    </a:cubicBezTo>
                    <a:cubicBezTo>
                      <a:pt x="1634" y="196"/>
                      <a:pt x="1634" y="196"/>
                      <a:pt x="1634" y="196"/>
                    </a:cubicBezTo>
                    <a:cubicBezTo>
                      <a:pt x="1634" y="196"/>
                      <a:pt x="1634" y="195"/>
                      <a:pt x="1634" y="195"/>
                    </a:cubicBezTo>
                    <a:cubicBezTo>
                      <a:pt x="1635" y="195"/>
                      <a:pt x="1635" y="195"/>
                      <a:pt x="1636" y="195"/>
                    </a:cubicBezTo>
                    <a:cubicBezTo>
                      <a:pt x="1636" y="194"/>
                      <a:pt x="1636" y="194"/>
                      <a:pt x="1636" y="194"/>
                    </a:cubicBezTo>
                    <a:cubicBezTo>
                      <a:pt x="1639" y="194"/>
                      <a:pt x="1639" y="194"/>
                      <a:pt x="1639" y="194"/>
                    </a:cubicBezTo>
                    <a:cubicBezTo>
                      <a:pt x="1639" y="194"/>
                      <a:pt x="1639" y="194"/>
                      <a:pt x="1639" y="194"/>
                    </a:cubicBezTo>
                    <a:cubicBezTo>
                      <a:pt x="1640" y="194"/>
                      <a:pt x="1640" y="194"/>
                      <a:pt x="1640" y="194"/>
                    </a:cubicBezTo>
                    <a:cubicBezTo>
                      <a:pt x="1640" y="194"/>
                      <a:pt x="1640" y="194"/>
                      <a:pt x="1640" y="194"/>
                    </a:cubicBezTo>
                    <a:cubicBezTo>
                      <a:pt x="1641" y="193"/>
                      <a:pt x="1641" y="195"/>
                      <a:pt x="1642" y="193"/>
                    </a:cubicBezTo>
                    <a:cubicBezTo>
                      <a:pt x="1643" y="193"/>
                      <a:pt x="1643" y="194"/>
                      <a:pt x="1644" y="194"/>
                    </a:cubicBezTo>
                    <a:cubicBezTo>
                      <a:pt x="1644" y="195"/>
                      <a:pt x="1644" y="195"/>
                      <a:pt x="1644" y="195"/>
                    </a:cubicBezTo>
                    <a:cubicBezTo>
                      <a:pt x="1645" y="195"/>
                      <a:pt x="1645" y="195"/>
                      <a:pt x="1645" y="196"/>
                    </a:cubicBezTo>
                    <a:cubicBezTo>
                      <a:pt x="1646" y="196"/>
                      <a:pt x="1646" y="196"/>
                      <a:pt x="1647" y="195"/>
                    </a:cubicBezTo>
                    <a:cubicBezTo>
                      <a:pt x="1647" y="195"/>
                      <a:pt x="1647" y="195"/>
                      <a:pt x="1647" y="195"/>
                    </a:cubicBezTo>
                    <a:cubicBezTo>
                      <a:pt x="1648" y="195"/>
                      <a:pt x="1648" y="194"/>
                      <a:pt x="1649" y="194"/>
                    </a:cubicBezTo>
                    <a:cubicBezTo>
                      <a:pt x="1649" y="194"/>
                      <a:pt x="1648" y="194"/>
                      <a:pt x="1649" y="194"/>
                    </a:cubicBezTo>
                    <a:cubicBezTo>
                      <a:pt x="1649" y="195"/>
                      <a:pt x="1649" y="195"/>
                      <a:pt x="1649" y="197"/>
                    </a:cubicBezTo>
                    <a:cubicBezTo>
                      <a:pt x="1649" y="197"/>
                      <a:pt x="1648" y="197"/>
                      <a:pt x="1648" y="197"/>
                    </a:cubicBezTo>
                    <a:cubicBezTo>
                      <a:pt x="1647" y="199"/>
                      <a:pt x="1647" y="199"/>
                      <a:pt x="1647" y="201"/>
                    </a:cubicBezTo>
                    <a:cubicBezTo>
                      <a:pt x="1648" y="201"/>
                      <a:pt x="1649" y="200"/>
                      <a:pt x="1649" y="199"/>
                    </a:cubicBezTo>
                    <a:cubicBezTo>
                      <a:pt x="1650" y="199"/>
                      <a:pt x="1650" y="199"/>
                      <a:pt x="1650" y="199"/>
                    </a:cubicBezTo>
                    <a:cubicBezTo>
                      <a:pt x="1650" y="200"/>
                      <a:pt x="1649" y="201"/>
                      <a:pt x="1649" y="201"/>
                    </a:cubicBezTo>
                    <a:cubicBezTo>
                      <a:pt x="1649" y="201"/>
                      <a:pt x="1649" y="201"/>
                      <a:pt x="1648" y="202"/>
                    </a:cubicBezTo>
                    <a:cubicBezTo>
                      <a:pt x="1648" y="202"/>
                      <a:pt x="1648" y="203"/>
                      <a:pt x="1649" y="203"/>
                    </a:cubicBezTo>
                    <a:cubicBezTo>
                      <a:pt x="1650" y="203"/>
                      <a:pt x="1649" y="203"/>
                      <a:pt x="1651" y="202"/>
                    </a:cubicBezTo>
                    <a:cubicBezTo>
                      <a:pt x="1651" y="201"/>
                      <a:pt x="1652" y="201"/>
                      <a:pt x="1653" y="201"/>
                    </a:cubicBezTo>
                    <a:cubicBezTo>
                      <a:pt x="1653" y="200"/>
                      <a:pt x="1653" y="200"/>
                      <a:pt x="1653" y="200"/>
                    </a:cubicBezTo>
                    <a:cubicBezTo>
                      <a:pt x="1653" y="200"/>
                      <a:pt x="1653" y="200"/>
                      <a:pt x="1653" y="200"/>
                    </a:cubicBezTo>
                    <a:cubicBezTo>
                      <a:pt x="1653" y="199"/>
                      <a:pt x="1653" y="199"/>
                      <a:pt x="1653" y="199"/>
                    </a:cubicBezTo>
                    <a:cubicBezTo>
                      <a:pt x="1654" y="199"/>
                      <a:pt x="1654" y="199"/>
                      <a:pt x="1654" y="198"/>
                    </a:cubicBezTo>
                    <a:cubicBezTo>
                      <a:pt x="1655" y="198"/>
                      <a:pt x="1655" y="198"/>
                      <a:pt x="1655" y="198"/>
                    </a:cubicBezTo>
                    <a:cubicBezTo>
                      <a:pt x="1655" y="197"/>
                      <a:pt x="1655" y="197"/>
                      <a:pt x="1655" y="197"/>
                    </a:cubicBezTo>
                    <a:cubicBezTo>
                      <a:pt x="1655" y="197"/>
                      <a:pt x="1656" y="197"/>
                      <a:pt x="1656" y="196"/>
                    </a:cubicBezTo>
                    <a:cubicBezTo>
                      <a:pt x="1656" y="196"/>
                      <a:pt x="1656" y="196"/>
                      <a:pt x="1656" y="196"/>
                    </a:cubicBezTo>
                    <a:cubicBezTo>
                      <a:pt x="1658" y="196"/>
                      <a:pt x="1657" y="195"/>
                      <a:pt x="1658" y="195"/>
                    </a:cubicBezTo>
                    <a:cubicBezTo>
                      <a:pt x="1658" y="194"/>
                      <a:pt x="1658" y="194"/>
                      <a:pt x="1658" y="194"/>
                    </a:cubicBezTo>
                    <a:cubicBezTo>
                      <a:pt x="1659" y="194"/>
                      <a:pt x="1660" y="195"/>
                      <a:pt x="1661" y="195"/>
                    </a:cubicBezTo>
                    <a:cubicBezTo>
                      <a:pt x="1661" y="194"/>
                      <a:pt x="1661" y="194"/>
                      <a:pt x="1661" y="194"/>
                    </a:cubicBezTo>
                    <a:cubicBezTo>
                      <a:pt x="1661" y="194"/>
                      <a:pt x="1661" y="194"/>
                      <a:pt x="1661" y="194"/>
                    </a:cubicBezTo>
                    <a:cubicBezTo>
                      <a:pt x="1661" y="196"/>
                      <a:pt x="1661" y="196"/>
                      <a:pt x="1661" y="196"/>
                    </a:cubicBezTo>
                    <a:cubicBezTo>
                      <a:pt x="1662" y="196"/>
                      <a:pt x="1662" y="196"/>
                      <a:pt x="1662" y="196"/>
                    </a:cubicBezTo>
                    <a:cubicBezTo>
                      <a:pt x="1662" y="195"/>
                      <a:pt x="1662" y="195"/>
                      <a:pt x="1662" y="195"/>
                    </a:cubicBezTo>
                    <a:cubicBezTo>
                      <a:pt x="1663" y="195"/>
                      <a:pt x="1663" y="195"/>
                      <a:pt x="1664" y="195"/>
                    </a:cubicBezTo>
                    <a:cubicBezTo>
                      <a:pt x="1664" y="194"/>
                      <a:pt x="1664" y="194"/>
                      <a:pt x="1664" y="194"/>
                    </a:cubicBezTo>
                    <a:cubicBezTo>
                      <a:pt x="1663" y="194"/>
                      <a:pt x="1664" y="194"/>
                      <a:pt x="1663" y="194"/>
                    </a:cubicBezTo>
                    <a:cubicBezTo>
                      <a:pt x="1663" y="193"/>
                      <a:pt x="1662" y="191"/>
                      <a:pt x="1662" y="191"/>
                    </a:cubicBezTo>
                    <a:cubicBezTo>
                      <a:pt x="1663" y="191"/>
                      <a:pt x="1663" y="191"/>
                      <a:pt x="1663" y="191"/>
                    </a:cubicBezTo>
                    <a:cubicBezTo>
                      <a:pt x="1664" y="190"/>
                      <a:pt x="1664" y="189"/>
                      <a:pt x="1664" y="189"/>
                    </a:cubicBezTo>
                    <a:cubicBezTo>
                      <a:pt x="1663" y="189"/>
                      <a:pt x="1663" y="189"/>
                      <a:pt x="1663" y="189"/>
                    </a:cubicBezTo>
                    <a:cubicBezTo>
                      <a:pt x="1663" y="188"/>
                      <a:pt x="1663" y="188"/>
                      <a:pt x="1663" y="188"/>
                    </a:cubicBezTo>
                    <a:cubicBezTo>
                      <a:pt x="1666" y="188"/>
                      <a:pt x="1666" y="188"/>
                      <a:pt x="1666" y="188"/>
                    </a:cubicBezTo>
                    <a:cubicBezTo>
                      <a:pt x="1666" y="188"/>
                      <a:pt x="1666" y="188"/>
                      <a:pt x="1666" y="188"/>
                    </a:cubicBezTo>
                    <a:cubicBezTo>
                      <a:pt x="1666" y="188"/>
                      <a:pt x="1666" y="188"/>
                      <a:pt x="1666" y="188"/>
                    </a:cubicBezTo>
                    <a:cubicBezTo>
                      <a:pt x="1666" y="187"/>
                      <a:pt x="1666" y="187"/>
                      <a:pt x="1666" y="187"/>
                    </a:cubicBezTo>
                    <a:cubicBezTo>
                      <a:pt x="1668" y="187"/>
                      <a:pt x="1668" y="187"/>
                      <a:pt x="1668" y="187"/>
                    </a:cubicBezTo>
                    <a:cubicBezTo>
                      <a:pt x="1668" y="187"/>
                      <a:pt x="1668" y="187"/>
                      <a:pt x="1668" y="187"/>
                    </a:cubicBezTo>
                    <a:cubicBezTo>
                      <a:pt x="1668" y="187"/>
                      <a:pt x="1668" y="187"/>
                      <a:pt x="1668" y="187"/>
                    </a:cubicBezTo>
                    <a:cubicBezTo>
                      <a:pt x="1669" y="188"/>
                      <a:pt x="1671" y="189"/>
                      <a:pt x="1673" y="190"/>
                    </a:cubicBezTo>
                    <a:cubicBezTo>
                      <a:pt x="1673" y="190"/>
                      <a:pt x="1673" y="190"/>
                      <a:pt x="1673" y="190"/>
                    </a:cubicBezTo>
                    <a:cubicBezTo>
                      <a:pt x="1671" y="190"/>
                      <a:pt x="1670" y="190"/>
                      <a:pt x="1670" y="189"/>
                    </a:cubicBezTo>
                    <a:cubicBezTo>
                      <a:pt x="1668" y="189"/>
                      <a:pt x="1668" y="191"/>
                      <a:pt x="1666" y="191"/>
                    </a:cubicBezTo>
                    <a:cubicBezTo>
                      <a:pt x="1667" y="193"/>
                      <a:pt x="1667" y="194"/>
                      <a:pt x="1667" y="195"/>
                    </a:cubicBezTo>
                    <a:cubicBezTo>
                      <a:pt x="1667" y="195"/>
                      <a:pt x="1667" y="195"/>
                      <a:pt x="1667" y="195"/>
                    </a:cubicBezTo>
                    <a:cubicBezTo>
                      <a:pt x="1667" y="196"/>
                      <a:pt x="1667" y="196"/>
                      <a:pt x="1667" y="196"/>
                    </a:cubicBezTo>
                    <a:cubicBezTo>
                      <a:pt x="1666" y="196"/>
                      <a:pt x="1666" y="196"/>
                      <a:pt x="1666" y="196"/>
                    </a:cubicBezTo>
                    <a:cubicBezTo>
                      <a:pt x="1666" y="197"/>
                      <a:pt x="1665" y="198"/>
                      <a:pt x="1665" y="199"/>
                    </a:cubicBezTo>
                    <a:cubicBezTo>
                      <a:pt x="1666" y="199"/>
                      <a:pt x="1666" y="199"/>
                      <a:pt x="1666" y="199"/>
                    </a:cubicBezTo>
                    <a:cubicBezTo>
                      <a:pt x="1666" y="200"/>
                      <a:pt x="1666" y="200"/>
                      <a:pt x="1666" y="200"/>
                    </a:cubicBezTo>
                    <a:cubicBezTo>
                      <a:pt x="1666" y="200"/>
                      <a:pt x="1665" y="200"/>
                      <a:pt x="1665" y="200"/>
                    </a:cubicBezTo>
                    <a:cubicBezTo>
                      <a:pt x="1665" y="202"/>
                      <a:pt x="1665" y="202"/>
                      <a:pt x="1665" y="202"/>
                    </a:cubicBezTo>
                    <a:cubicBezTo>
                      <a:pt x="1664" y="202"/>
                      <a:pt x="1662" y="202"/>
                      <a:pt x="1661" y="202"/>
                    </a:cubicBezTo>
                    <a:cubicBezTo>
                      <a:pt x="1661" y="202"/>
                      <a:pt x="1661" y="201"/>
                      <a:pt x="1660" y="202"/>
                    </a:cubicBezTo>
                    <a:cubicBezTo>
                      <a:pt x="1660" y="202"/>
                      <a:pt x="1660" y="202"/>
                      <a:pt x="1660" y="202"/>
                    </a:cubicBezTo>
                    <a:cubicBezTo>
                      <a:pt x="1659" y="202"/>
                      <a:pt x="1659" y="202"/>
                      <a:pt x="1659" y="202"/>
                    </a:cubicBezTo>
                    <a:cubicBezTo>
                      <a:pt x="1659" y="202"/>
                      <a:pt x="1659" y="202"/>
                      <a:pt x="1659" y="203"/>
                    </a:cubicBezTo>
                    <a:cubicBezTo>
                      <a:pt x="1656" y="203"/>
                      <a:pt x="1656" y="203"/>
                      <a:pt x="1656" y="203"/>
                    </a:cubicBezTo>
                    <a:cubicBezTo>
                      <a:pt x="1656" y="203"/>
                      <a:pt x="1656" y="203"/>
                      <a:pt x="1655" y="203"/>
                    </a:cubicBezTo>
                    <a:cubicBezTo>
                      <a:pt x="1655" y="204"/>
                      <a:pt x="1655" y="204"/>
                      <a:pt x="1655" y="204"/>
                    </a:cubicBezTo>
                    <a:cubicBezTo>
                      <a:pt x="1655" y="204"/>
                      <a:pt x="1655" y="204"/>
                      <a:pt x="1655" y="204"/>
                    </a:cubicBezTo>
                    <a:cubicBezTo>
                      <a:pt x="1655" y="205"/>
                      <a:pt x="1656" y="204"/>
                      <a:pt x="1656" y="205"/>
                    </a:cubicBezTo>
                    <a:cubicBezTo>
                      <a:pt x="1656" y="205"/>
                      <a:pt x="1656" y="206"/>
                      <a:pt x="1655" y="206"/>
                    </a:cubicBezTo>
                    <a:cubicBezTo>
                      <a:pt x="1655" y="207"/>
                      <a:pt x="1655" y="207"/>
                      <a:pt x="1654" y="207"/>
                    </a:cubicBezTo>
                    <a:cubicBezTo>
                      <a:pt x="1653" y="207"/>
                      <a:pt x="1654" y="208"/>
                      <a:pt x="1654" y="208"/>
                    </a:cubicBezTo>
                    <a:cubicBezTo>
                      <a:pt x="1653" y="208"/>
                      <a:pt x="1653" y="208"/>
                      <a:pt x="1653" y="208"/>
                    </a:cubicBezTo>
                    <a:cubicBezTo>
                      <a:pt x="1653" y="209"/>
                      <a:pt x="1653" y="209"/>
                      <a:pt x="1653" y="210"/>
                    </a:cubicBezTo>
                    <a:cubicBezTo>
                      <a:pt x="1653" y="210"/>
                      <a:pt x="1652" y="210"/>
                      <a:pt x="1652" y="210"/>
                    </a:cubicBezTo>
                    <a:cubicBezTo>
                      <a:pt x="1652" y="211"/>
                      <a:pt x="1652" y="211"/>
                      <a:pt x="1652" y="211"/>
                    </a:cubicBezTo>
                    <a:cubicBezTo>
                      <a:pt x="1651" y="211"/>
                      <a:pt x="1650" y="211"/>
                      <a:pt x="1649" y="212"/>
                    </a:cubicBezTo>
                    <a:cubicBezTo>
                      <a:pt x="1649" y="213"/>
                      <a:pt x="1649" y="213"/>
                      <a:pt x="1649" y="213"/>
                    </a:cubicBezTo>
                    <a:cubicBezTo>
                      <a:pt x="1647" y="214"/>
                      <a:pt x="1647" y="214"/>
                      <a:pt x="1646" y="216"/>
                    </a:cubicBezTo>
                    <a:cubicBezTo>
                      <a:pt x="1646" y="216"/>
                      <a:pt x="1646" y="216"/>
                      <a:pt x="1646" y="216"/>
                    </a:cubicBezTo>
                    <a:cubicBezTo>
                      <a:pt x="1646" y="217"/>
                      <a:pt x="1646" y="217"/>
                      <a:pt x="1646" y="217"/>
                    </a:cubicBezTo>
                    <a:cubicBezTo>
                      <a:pt x="1645" y="217"/>
                      <a:pt x="1645" y="218"/>
                      <a:pt x="1645" y="218"/>
                    </a:cubicBezTo>
                    <a:cubicBezTo>
                      <a:pt x="1644" y="219"/>
                      <a:pt x="1643" y="220"/>
                      <a:pt x="1642" y="221"/>
                    </a:cubicBezTo>
                    <a:cubicBezTo>
                      <a:pt x="1641" y="221"/>
                      <a:pt x="1641" y="221"/>
                      <a:pt x="1641" y="221"/>
                    </a:cubicBezTo>
                    <a:cubicBezTo>
                      <a:pt x="1641" y="221"/>
                      <a:pt x="1640" y="222"/>
                      <a:pt x="1640" y="223"/>
                    </a:cubicBezTo>
                    <a:cubicBezTo>
                      <a:pt x="1638" y="223"/>
                      <a:pt x="1638" y="222"/>
                      <a:pt x="1637" y="223"/>
                    </a:cubicBezTo>
                    <a:cubicBezTo>
                      <a:pt x="1637" y="224"/>
                      <a:pt x="1636" y="224"/>
                      <a:pt x="1636" y="224"/>
                    </a:cubicBezTo>
                    <a:cubicBezTo>
                      <a:pt x="1634" y="224"/>
                      <a:pt x="1634" y="224"/>
                      <a:pt x="1634" y="224"/>
                    </a:cubicBezTo>
                    <a:cubicBezTo>
                      <a:pt x="1634" y="224"/>
                      <a:pt x="1634" y="224"/>
                      <a:pt x="1634" y="224"/>
                    </a:cubicBezTo>
                    <a:cubicBezTo>
                      <a:pt x="1633" y="224"/>
                      <a:pt x="1632" y="224"/>
                      <a:pt x="1632" y="224"/>
                    </a:cubicBezTo>
                    <a:cubicBezTo>
                      <a:pt x="1632" y="225"/>
                      <a:pt x="1632" y="225"/>
                      <a:pt x="1633" y="226"/>
                    </a:cubicBezTo>
                    <a:cubicBezTo>
                      <a:pt x="1633" y="226"/>
                      <a:pt x="1633" y="227"/>
                      <a:pt x="1633" y="228"/>
                    </a:cubicBezTo>
                    <a:cubicBezTo>
                      <a:pt x="1633" y="228"/>
                      <a:pt x="1633" y="228"/>
                      <a:pt x="1633" y="228"/>
                    </a:cubicBezTo>
                    <a:cubicBezTo>
                      <a:pt x="1632" y="229"/>
                      <a:pt x="1633" y="231"/>
                      <a:pt x="1632" y="232"/>
                    </a:cubicBezTo>
                    <a:cubicBezTo>
                      <a:pt x="1632" y="232"/>
                      <a:pt x="1632" y="232"/>
                      <a:pt x="1632" y="232"/>
                    </a:cubicBezTo>
                    <a:cubicBezTo>
                      <a:pt x="1631" y="232"/>
                      <a:pt x="1631" y="231"/>
                      <a:pt x="1630" y="232"/>
                    </a:cubicBezTo>
                    <a:cubicBezTo>
                      <a:pt x="1630" y="232"/>
                      <a:pt x="1630" y="232"/>
                      <a:pt x="1630" y="232"/>
                    </a:cubicBezTo>
                    <a:cubicBezTo>
                      <a:pt x="1629" y="232"/>
                      <a:pt x="1629" y="233"/>
                      <a:pt x="1628" y="233"/>
                    </a:cubicBezTo>
                    <a:cubicBezTo>
                      <a:pt x="1627" y="234"/>
                      <a:pt x="1628" y="236"/>
                      <a:pt x="1627" y="237"/>
                    </a:cubicBezTo>
                    <a:cubicBezTo>
                      <a:pt x="1627" y="237"/>
                      <a:pt x="1627" y="237"/>
                      <a:pt x="1627" y="237"/>
                    </a:cubicBezTo>
                    <a:cubicBezTo>
                      <a:pt x="1627" y="238"/>
                      <a:pt x="1627" y="238"/>
                      <a:pt x="1627" y="238"/>
                    </a:cubicBezTo>
                    <a:cubicBezTo>
                      <a:pt x="1627" y="238"/>
                      <a:pt x="1627" y="238"/>
                      <a:pt x="1627" y="238"/>
                    </a:cubicBezTo>
                    <a:cubicBezTo>
                      <a:pt x="1627" y="239"/>
                      <a:pt x="1626" y="239"/>
                      <a:pt x="1626" y="240"/>
                    </a:cubicBezTo>
                    <a:cubicBezTo>
                      <a:pt x="1626" y="240"/>
                      <a:pt x="1626" y="240"/>
                      <a:pt x="1626" y="240"/>
                    </a:cubicBezTo>
                    <a:cubicBezTo>
                      <a:pt x="1626" y="242"/>
                      <a:pt x="1626" y="245"/>
                      <a:pt x="1626" y="247"/>
                    </a:cubicBezTo>
                    <a:cubicBezTo>
                      <a:pt x="1627" y="247"/>
                      <a:pt x="1627" y="247"/>
                      <a:pt x="1627" y="247"/>
                    </a:cubicBezTo>
                    <a:cubicBezTo>
                      <a:pt x="1627" y="249"/>
                      <a:pt x="1627" y="249"/>
                      <a:pt x="1627" y="249"/>
                    </a:cubicBezTo>
                    <a:cubicBezTo>
                      <a:pt x="1627" y="249"/>
                      <a:pt x="1627" y="249"/>
                      <a:pt x="1627" y="249"/>
                    </a:cubicBezTo>
                    <a:cubicBezTo>
                      <a:pt x="1627" y="249"/>
                      <a:pt x="1627" y="249"/>
                      <a:pt x="1627" y="249"/>
                    </a:cubicBezTo>
                    <a:cubicBezTo>
                      <a:pt x="1627" y="249"/>
                      <a:pt x="1627" y="249"/>
                      <a:pt x="1627" y="249"/>
                    </a:cubicBezTo>
                    <a:cubicBezTo>
                      <a:pt x="1628" y="250"/>
                      <a:pt x="1628" y="251"/>
                      <a:pt x="1628" y="252"/>
                    </a:cubicBezTo>
                    <a:cubicBezTo>
                      <a:pt x="1628" y="252"/>
                      <a:pt x="1628" y="252"/>
                      <a:pt x="1628" y="252"/>
                    </a:cubicBezTo>
                    <a:cubicBezTo>
                      <a:pt x="1628" y="252"/>
                      <a:pt x="1628" y="253"/>
                      <a:pt x="1628" y="254"/>
                    </a:cubicBezTo>
                    <a:cubicBezTo>
                      <a:pt x="1628" y="254"/>
                      <a:pt x="1628" y="254"/>
                      <a:pt x="1628" y="254"/>
                    </a:cubicBezTo>
                    <a:cubicBezTo>
                      <a:pt x="1628" y="256"/>
                      <a:pt x="1628" y="256"/>
                      <a:pt x="1628" y="256"/>
                    </a:cubicBezTo>
                    <a:cubicBezTo>
                      <a:pt x="1629" y="256"/>
                      <a:pt x="1629" y="256"/>
                      <a:pt x="1629" y="256"/>
                    </a:cubicBezTo>
                    <a:cubicBezTo>
                      <a:pt x="1628" y="258"/>
                      <a:pt x="1628" y="259"/>
                      <a:pt x="1628" y="260"/>
                    </a:cubicBezTo>
                    <a:cubicBezTo>
                      <a:pt x="1629" y="260"/>
                      <a:pt x="1629" y="260"/>
                      <a:pt x="1629" y="260"/>
                    </a:cubicBezTo>
                    <a:cubicBezTo>
                      <a:pt x="1629" y="262"/>
                      <a:pt x="1629" y="262"/>
                      <a:pt x="1629" y="262"/>
                    </a:cubicBezTo>
                    <a:cubicBezTo>
                      <a:pt x="1629" y="262"/>
                      <a:pt x="1629" y="262"/>
                      <a:pt x="1629" y="262"/>
                    </a:cubicBezTo>
                    <a:cubicBezTo>
                      <a:pt x="1629" y="264"/>
                      <a:pt x="1629" y="264"/>
                      <a:pt x="1629" y="264"/>
                    </a:cubicBezTo>
                    <a:cubicBezTo>
                      <a:pt x="1629" y="264"/>
                      <a:pt x="1629" y="264"/>
                      <a:pt x="1629" y="264"/>
                    </a:cubicBezTo>
                    <a:cubicBezTo>
                      <a:pt x="1629" y="265"/>
                      <a:pt x="1629" y="265"/>
                      <a:pt x="1629" y="265"/>
                    </a:cubicBezTo>
                    <a:cubicBezTo>
                      <a:pt x="1629" y="265"/>
                      <a:pt x="1630" y="265"/>
                      <a:pt x="1630" y="265"/>
                    </a:cubicBezTo>
                    <a:cubicBezTo>
                      <a:pt x="1630" y="266"/>
                      <a:pt x="1630" y="266"/>
                      <a:pt x="1630" y="266"/>
                    </a:cubicBezTo>
                    <a:cubicBezTo>
                      <a:pt x="1630" y="266"/>
                      <a:pt x="1630" y="266"/>
                      <a:pt x="1630" y="266"/>
                    </a:cubicBezTo>
                    <a:cubicBezTo>
                      <a:pt x="1630" y="267"/>
                      <a:pt x="1631" y="269"/>
                      <a:pt x="1631" y="270"/>
                    </a:cubicBezTo>
                    <a:cubicBezTo>
                      <a:pt x="1631" y="270"/>
                      <a:pt x="1630" y="270"/>
                      <a:pt x="1630" y="271"/>
                    </a:cubicBezTo>
                    <a:cubicBezTo>
                      <a:pt x="1631" y="271"/>
                      <a:pt x="1631" y="271"/>
                      <a:pt x="1631" y="271"/>
                    </a:cubicBezTo>
                    <a:cubicBezTo>
                      <a:pt x="1631" y="272"/>
                      <a:pt x="1631" y="273"/>
                      <a:pt x="1631" y="274"/>
                    </a:cubicBezTo>
                    <a:cubicBezTo>
                      <a:pt x="1633" y="274"/>
                      <a:pt x="1633" y="273"/>
                      <a:pt x="1634" y="273"/>
                    </a:cubicBezTo>
                    <a:cubicBezTo>
                      <a:pt x="1634" y="272"/>
                      <a:pt x="1635" y="272"/>
                      <a:pt x="1635" y="272"/>
                    </a:cubicBezTo>
                    <a:cubicBezTo>
                      <a:pt x="1635" y="272"/>
                      <a:pt x="1636" y="271"/>
                      <a:pt x="1636" y="271"/>
                    </a:cubicBezTo>
                    <a:cubicBezTo>
                      <a:pt x="1636" y="271"/>
                      <a:pt x="1636" y="271"/>
                      <a:pt x="1636" y="271"/>
                    </a:cubicBezTo>
                    <a:cubicBezTo>
                      <a:pt x="1636" y="270"/>
                      <a:pt x="1636" y="270"/>
                      <a:pt x="1636" y="270"/>
                    </a:cubicBezTo>
                    <a:cubicBezTo>
                      <a:pt x="1637" y="270"/>
                      <a:pt x="1638" y="269"/>
                      <a:pt x="1639" y="268"/>
                    </a:cubicBezTo>
                    <a:cubicBezTo>
                      <a:pt x="1639" y="266"/>
                      <a:pt x="1639" y="264"/>
                      <a:pt x="1639" y="262"/>
                    </a:cubicBezTo>
                    <a:cubicBezTo>
                      <a:pt x="1641" y="262"/>
                      <a:pt x="1641" y="262"/>
                      <a:pt x="1641" y="262"/>
                    </a:cubicBezTo>
                    <a:cubicBezTo>
                      <a:pt x="1641" y="261"/>
                      <a:pt x="1641" y="261"/>
                      <a:pt x="1641" y="261"/>
                    </a:cubicBezTo>
                    <a:cubicBezTo>
                      <a:pt x="1643" y="261"/>
                      <a:pt x="1644" y="261"/>
                      <a:pt x="1645" y="261"/>
                    </a:cubicBezTo>
                    <a:cubicBezTo>
                      <a:pt x="1645" y="259"/>
                      <a:pt x="1645" y="258"/>
                      <a:pt x="1645" y="255"/>
                    </a:cubicBezTo>
                    <a:cubicBezTo>
                      <a:pt x="1645" y="255"/>
                      <a:pt x="1646" y="254"/>
                      <a:pt x="1646" y="254"/>
                    </a:cubicBezTo>
                    <a:cubicBezTo>
                      <a:pt x="1646" y="254"/>
                      <a:pt x="1646" y="254"/>
                      <a:pt x="1647" y="254"/>
                    </a:cubicBezTo>
                    <a:cubicBezTo>
                      <a:pt x="1647" y="253"/>
                      <a:pt x="1647" y="253"/>
                      <a:pt x="1647" y="253"/>
                    </a:cubicBezTo>
                    <a:cubicBezTo>
                      <a:pt x="1647" y="253"/>
                      <a:pt x="1647" y="252"/>
                      <a:pt x="1648" y="252"/>
                    </a:cubicBezTo>
                    <a:cubicBezTo>
                      <a:pt x="1648" y="252"/>
                      <a:pt x="1648" y="252"/>
                      <a:pt x="1648" y="252"/>
                    </a:cubicBezTo>
                    <a:cubicBezTo>
                      <a:pt x="1648" y="251"/>
                      <a:pt x="1649" y="251"/>
                      <a:pt x="1649" y="251"/>
                    </a:cubicBezTo>
                    <a:cubicBezTo>
                      <a:pt x="1649" y="251"/>
                      <a:pt x="1649" y="251"/>
                      <a:pt x="1649" y="250"/>
                    </a:cubicBezTo>
                    <a:cubicBezTo>
                      <a:pt x="1650" y="250"/>
                      <a:pt x="1650" y="251"/>
                      <a:pt x="1650" y="250"/>
                    </a:cubicBezTo>
                    <a:cubicBezTo>
                      <a:pt x="1652" y="250"/>
                      <a:pt x="1652" y="250"/>
                      <a:pt x="1653" y="250"/>
                    </a:cubicBezTo>
                    <a:cubicBezTo>
                      <a:pt x="1654" y="250"/>
                      <a:pt x="1654" y="251"/>
                      <a:pt x="1655" y="250"/>
                    </a:cubicBezTo>
                    <a:cubicBezTo>
                      <a:pt x="1655" y="249"/>
                      <a:pt x="1655" y="249"/>
                      <a:pt x="1655" y="249"/>
                    </a:cubicBezTo>
                    <a:cubicBezTo>
                      <a:pt x="1655" y="249"/>
                      <a:pt x="1655" y="249"/>
                      <a:pt x="1655" y="249"/>
                    </a:cubicBezTo>
                    <a:cubicBezTo>
                      <a:pt x="1655" y="249"/>
                      <a:pt x="1656" y="249"/>
                      <a:pt x="1656" y="248"/>
                    </a:cubicBezTo>
                    <a:cubicBezTo>
                      <a:pt x="1657" y="248"/>
                      <a:pt x="1657" y="248"/>
                      <a:pt x="1657" y="248"/>
                    </a:cubicBezTo>
                    <a:cubicBezTo>
                      <a:pt x="1656" y="247"/>
                      <a:pt x="1655" y="245"/>
                      <a:pt x="1654" y="245"/>
                    </a:cubicBezTo>
                    <a:cubicBezTo>
                      <a:pt x="1654" y="244"/>
                      <a:pt x="1654" y="243"/>
                      <a:pt x="1654" y="243"/>
                    </a:cubicBezTo>
                    <a:cubicBezTo>
                      <a:pt x="1654" y="243"/>
                      <a:pt x="1654" y="243"/>
                      <a:pt x="1654" y="243"/>
                    </a:cubicBezTo>
                    <a:cubicBezTo>
                      <a:pt x="1654" y="239"/>
                      <a:pt x="1654" y="239"/>
                      <a:pt x="1654" y="239"/>
                    </a:cubicBezTo>
                    <a:cubicBezTo>
                      <a:pt x="1656" y="239"/>
                      <a:pt x="1657" y="238"/>
                      <a:pt x="1658" y="237"/>
                    </a:cubicBezTo>
                    <a:cubicBezTo>
                      <a:pt x="1658" y="237"/>
                      <a:pt x="1658" y="237"/>
                      <a:pt x="1658" y="237"/>
                    </a:cubicBezTo>
                    <a:cubicBezTo>
                      <a:pt x="1659" y="237"/>
                      <a:pt x="1660" y="238"/>
                      <a:pt x="1660" y="238"/>
                    </a:cubicBezTo>
                    <a:cubicBezTo>
                      <a:pt x="1661" y="238"/>
                      <a:pt x="1661" y="237"/>
                      <a:pt x="1662" y="237"/>
                    </a:cubicBezTo>
                    <a:cubicBezTo>
                      <a:pt x="1662" y="235"/>
                      <a:pt x="1662" y="235"/>
                      <a:pt x="1662" y="235"/>
                    </a:cubicBezTo>
                    <a:cubicBezTo>
                      <a:pt x="1661" y="235"/>
                      <a:pt x="1660" y="235"/>
                      <a:pt x="1659" y="235"/>
                    </a:cubicBezTo>
                    <a:cubicBezTo>
                      <a:pt x="1659" y="234"/>
                      <a:pt x="1659" y="234"/>
                      <a:pt x="1659" y="234"/>
                    </a:cubicBezTo>
                    <a:cubicBezTo>
                      <a:pt x="1659" y="233"/>
                      <a:pt x="1657" y="232"/>
                      <a:pt x="1658" y="231"/>
                    </a:cubicBezTo>
                    <a:cubicBezTo>
                      <a:pt x="1658" y="231"/>
                      <a:pt x="1658" y="231"/>
                      <a:pt x="1658" y="231"/>
                    </a:cubicBezTo>
                    <a:cubicBezTo>
                      <a:pt x="1658" y="230"/>
                      <a:pt x="1658" y="229"/>
                      <a:pt x="1659" y="228"/>
                    </a:cubicBezTo>
                    <a:cubicBezTo>
                      <a:pt x="1659" y="227"/>
                      <a:pt x="1660" y="227"/>
                      <a:pt x="1661" y="227"/>
                    </a:cubicBezTo>
                    <a:cubicBezTo>
                      <a:pt x="1661" y="226"/>
                      <a:pt x="1661" y="225"/>
                      <a:pt x="1661" y="224"/>
                    </a:cubicBezTo>
                    <a:cubicBezTo>
                      <a:pt x="1660" y="223"/>
                      <a:pt x="1660" y="223"/>
                      <a:pt x="1658" y="223"/>
                    </a:cubicBezTo>
                    <a:cubicBezTo>
                      <a:pt x="1658" y="223"/>
                      <a:pt x="1658" y="223"/>
                      <a:pt x="1658" y="223"/>
                    </a:cubicBezTo>
                    <a:cubicBezTo>
                      <a:pt x="1658" y="223"/>
                      <a:pt x="1657" y="223"/>
                      <a:pt x="1657" y="223"/>
                    </a:cubicBezTo>
                    <a:cubicBezTo>
                      <a:pt x="1657" y="222"/>
                      <a:pt x="1657" y="222"/>
                      <a:pt x="1657" y="222"/>
                    </a:cubicBezTo>
                    <a:cubicBezTo>
                      <a:pt x="1656" y="222"/>
                      <a:pt x="1656" y="222"/>
                      <a:pt x="1656" y="222"/>
                    </a:cubicBezTo>
                    <a:cubicBezTo>
                      <a:pt x="1655" y="218"/>
                      <a:pt x="1658" y="216"/>
                      <a:pt x="1659" y="215"/>
                    </a:cubicBezTo>
                    <a:cubicBezTo>
                      <a:pt x="1659" y="215"/>
                      <a:pt x="1659" y="215"/>
                      <a:pt x="1659" y="215"/>
                    </a:cubicBezTo>
                    <a:cubicBezTo>
                      <a:pt x="1660" y="215"/>
                      <a:pt x="1660" y="215"/>
                      <a:pt x="1660" y="215"/>
                    </a:cubicBezTo>
                    <a:cubicBezTo>
                      <a:pt x="1660" y="214"/>
                      <a:pt x="1660" y="214"/>
                      <a:pt x="1660" y="214"/>
                    </a:cubicBezTo>
                    <a:cubicBezTo>
                      <a:pt x="1661" y="214"/>
                      <a:pt x="1661" y="214"/>
                      <a:pt x="1661" y="214"/>
                    </a:cubicBezTo>
                    <a:cubicBezTo>
                      <a:pt x="1661" y="213"/>
                      <a:pt x="1661" y="213"/>
                      <a:pt x="1661" y="213"/>
                    </a:cubicBezTo>
                    <a:cubicBezTo>
                      <a:pt x="1661" y="213"/>
                      <a:pt x="1661" y="214"/>
                      <a:pt x="1661" y="214"/>
                    </a:cubicBezTo>
                    <a:cubicBezTo>
                      <a:pt x="1662" y="213"/>
                      <a:pt x="1662" y="213"/>
                      <a:pt x="1662" y="212"/>
                    </a:cubicBezTo>
                    <a:cubicBezTo>
                      <a:pt x="1663" y="212"/>
                      <a:pt x="1663" y="212"/>
                      <a:pt x="1663" y="212"/>
                    </a:cubicBezTo>
                    <a:cubicBezTo>
                      <a:pt x="1663" y="211"/>
                      <a:pt x="1662" y="211"/>
                      <a:pt x="1662" y="210"/>
                    </a:cubicBezTo>
                    <a:cubicBezTo>
                      <a:pt x="1663" y="210"/>
                      <a:pt x="1663" y="210"/>
                      <a:pt x="1663" y="210"/>
                    </a:cubicBezTo>
                    <a:cubicBezTo>
                      <a:pt x="1664" y="208"/>
                      <a:pt x="1664" y="208"/>
                      <a:pt x="1665" y="207"/>
                    </a:cubicBezTo>
                    <a:cubicBezTo>
                      <a:pt x="1665" y="207"/>
                      <a:pt x="1666" y="207"/>
                      <a:pt x="1666" y="207"/>
                    </a:cubicBezTo>
                    <a:cubicBezTo>
                      <a:pt x="1666" y="208"/>
                      <a:pt x="1666" y="208"/>
                      <a:pt x="1666" y="208"/>
                    </a:cubicBezTo>
                    <a:cubicBezTo>
                      <a:pt x="1668" y="208"/>
                      <a:pt x="1668" y="208"/>
                      <a:pt x="1669" y="208"/>
                    </a:cubicBezTo>
                    <a:cubicBezTo>
                      <a:pt x="1669" y="208"/>
                      <a:pt x="1669" y="208"/>
                      <a:pt x="1669" y="208"/>
                    </a:cubicBezTo>
                    <a:cubicBezTo>
                      <a:pt x="1670" y="208"/>
                      <a:pt x="1670" y="208"/>
                      <a:pt x="1670" y="208"/>
                    </a:cubicBezTo>
                    <a:cubicBezTo>
                      <a:pt x="1670" y="208"/>
                      <a:pt x="1670" y="208"/>
                      <a:pt x="1670" y="208"/>
                    </a:cubicBezTo>
                    <a:cubicBezTo>
                      <a:pt x="1671" y="208"/>
                      <a:pt x="1671" y="208"/>
                      <a:pt x="1671" y="208"/>
                    </a:cubicBezTo>
                    <a:cubicBezTo>
                      <a:pt x="1671" y="207"/>
                      <a:pt x="1671" y="207"/>
                      <a:pt x="1671" y="207"/>
                    </a:cubicBezTo>
                    <a:cubicBezTo>
                      <a:pt x="1672" y="206"/>
                      <a:pt x="1675" y="204"/>
                      <a:pt x="1676" y="203"/>
                    </a:cubicBezTo>
                    <a:cubicBezTo>
                      <a:pt x="1677" y="203"/>
                      <a:pt x="1677" y="203"/>
                      <a:pt x="1677" y="203"/>
                    </a:cubicBezTo>
                    <a:cubicBezTo>
                      <a:pt x="1677" y="203"/>
                      <a:pt x="1676" y="204"/>
                      <a:pt x="1676" y="204"/>
                    </a:cubicBezTo>
                    <a:cubicBezTo>
                      <a:pt x="1676" y="205"/>
                      <a:pt x="1676" y="205"/>
                      <a:pt x="1676" y="205"/>
                    </a:cubicBezTo>
                    <a:cubicBezTo>
                      <a:pt x="1675" y="206"/>
                      <a:pt x="1676" y="207"/>
                      <a:pt x="1676" y="209"/>
                    </a:cubicBezTo>
                    <a:cubicBezTo>
                      <a:pt x="1677" y="209"/>
                      <a:pt x="1677" y="209"/>
                      <a:pt x="1677" y="208"/>
                    </a:cubicBezTo>
                    <a:cubicBezTo>
                      <a:pt x="1678" y="208"/>
                      <a:pt x="1678" y="208"/>
                      <a:pt x="1678" y="208"/>
                    </a:cubicBezTo>
                    <a:cubicBezTo>
                      <a:pt x="1678" y="208"/>
                      <a:pt x="1678" y="208"/>
                      <a:pt x="1678" y="208"/>
                    </a:cubicBezTo>
                    <a:cubicBezTo>
                      <a:pt x="1678" y="208"/>
                      <a:pt x="1679" y="207"/>
                      <a:pt x="1679" y="207"/>
                    </a:cubicBezTo>
                    <a:cubicBezTo>
                      <a:pt x="1679" y="207"/>
                      <a:pt x="1679" y="207"/>
                      <a:pt x="1679" y="207"/>
                    </a:cubicBezTo>
                    <a:cubicBezTo>
                      <a:pt x="1679" y="206"/>
                      <a:pt x="1679" y="206"/>
                      <a:pt x="1679" y="206"/>
                    </a:cubicBezTo>
                    <a:cubicBezTo>
                      <a:pt x="1680" y="206"/>
                      <a:pt x="1680" y="206"/>
                      <a:pt x="1681" y="206"/>
                    </a:cubicBezTo>
                    <a:cubicBezTo>
                      <a:pt x="1681" y="205"/>
                      <a:pt x="1681" y="204"/>
                      <a:pt x="1681" y="203"/>
                    </a:cubicBezTo>
                    <a:cubicBezTo>
                      <a:pt x="1681" y="203"/>
                      <a:pt x="1682" y="204"/>
                      <a:pt x="1682" y="204"/>
                    </a:cubicBezTo>
                    <a:cubicBezTo>
                      <a:pt x="1682" y="203"/>
                      <a:pt x="1682" y="203"/>
                      <a:pt x="1682" y="203"/>
                    </a:cubicBezTo>
                    <a:cubicBezTo>
                      <a:pt x="1683" y="203"/>
                      <a:pt x="1683" y="203"/>
                      <a:pt x="1683" y="203"/>
                    </a:cubicBezTo>
                    <a:cubicBezTo>
                      <a:pt x="1684" y="203"/>
                      <a:pt x="1684" y="202"/>
                      <a:pt x="1684" y="202"/>
                    </a:cubicBezTo>
                    <a:cubicBezTo>
                      <a:pt x="1686" y="202"/>
                      <a:pt x="1686" y="202"/>
                      <a:pt x="1687" y="202"/>
                    </a:cubicBezTo>
                    <a:cubicBezTo>
                      <a:pt x="1687" y="203"/>
                      <a:pt x="1687" y="203"/>
                      <a:pt x="1687" y="203"/>
                    </a:cubicBezTo>
                    <a:cubicBezTo>
                      <a:pt x="1688" y="203"/>
                      <a:pt x="1688" y="203"/>
                      <a:pt x="1688" y="203"/>
                    </a:cubicBezTo>
                    <a:cubicBezTo>
                      <a:pt x="1688" y="203"/>
                      <a:pt x="1688" y="203"/>
                      <a:pt x="1688" y="203"/>
                    </a:cubicBezTo>
                    <a:cubicBezTo>
                      <a:pt x="1689" y="203"/>
                      <a:pt x="1689" y="203"/>
                      <a:pt x="1689" y="203"/>
                    </a:cubicBezTo>
                    <a:cubicBezTo>
                      <a:pt x="1689" y="203"/>
                      <a:pt x="1689" y="204"/>
                      <a:pt x="1690" y="204"/>
                    </a:cubicBezTo>
                    <a:cubicBezTo>
                      <a:pt x="1691" y="204"/>
                      <a:pt x="1691" y="204"/>
                      <a:pt x="1691" y="204"/>
                    </a:cubicBezTo>
                    <a:cubicBezTo>
                      <a:pt x="1691" y="204"/>
                      <a:pt x="1691" y="204"/>
                      <a:pt x="1691" y="204"/>
                    </a:cubicBezTo>
                    <a:cubicBezTo>
                      <a:pt x="1692" y="204"/>
                      <a:pt x="1692" y="204"/>
                      <a:pt x="1692" y="204"/>
                    </a:cubicBezTo>
                    <a:cubicBezTo>
                      <a:pt x="1692" y="206"/>
                      <a:pt x="1692" y="206"/>
                      <a:pt x="1692" y="206"/>
                    </a:cubicBezTo>
                    <a:cubicBezTo>
                      <a:pt x="1693" y="207"/>
                      <a:pt x="1693" y="207"/>
                      <a:pt x="1694" y="207"/>
                    </a:cubicBezTo>
                    <a:cubicBezTo>
                      <a:pt x="1694" y="208"/>
                      <a:pt x="1694" y="208"/>
                      <a:pt x="1694" y="208"/>
                    </a:cubicBezTo>
                    <a:cubicBezTo>
                      <a:pt x="1694" y="208"/>
                      <a:pt x="1695" y="208"/>
                      <a:pt x="1696" y="208"/>
                    </a:cubicBezTo>
                    <a:cubicBezTo>
                      <a:pt x="1696" y="207"/>
                      <a:pt x="1697" y="206"/>
                      <a:pt x="1697" y="205"/>
                    </a:cubicBezTo>
                    <a:cubicBezTo>
                      <a:pt x="1697" y="205"/>
                      <a:pt x="1697" y="205"/>
                      <a:pt x="1697" y="205"/>
                    </a:cubicBezTo>
                    <a:cubicBezTo>
                      <a:pt x="1698" y="204"/>
                      <a:pt x="1698" y="204"/>
                      <a:pt x="1699" y="203"/>
                    </a:cubicBezTo>
                    <a:cubicBezTo>
                      <a:pt x="1700" y="203"/>
                      <a:pt x="1701" y="202"/>
                      <a:pt x="1702" y="201"/>
                    </a:cubicBezTo>
                    <a:cubicBezTo>
                      <a:pt x="1702" y="201"/>
                      <a:pt x="1702" y="201"/>
                      <a:pt x="1702" y="201"/>
                    </a:cubicBezTo>
                    <a:cubicBezTo>
                      <a:pt x="1702" y="201"/>
                      <a:pt x="1702" y="201"/>
                      <a:pt x="1701" y="200"/>
                    </a:cubicBezTo>
                    <a:cubicBezTo>
                      <a:pt x="1703" y="200"/>
                      <a:pt x="1703" y="200"/>
                      <a:pt x="1703" y="200"/>
                    </a:cubicBezTo>
                    <a:cubicBezTo>
                      <a:pt x="1703" y="199"/>
                      <a:pt x="1703" y="199"/>
                      <a:pt x="1703" y="199"/>
                    </a:cubicBezTo>
                    <a:cubicBezTo>
                      <a:pt x="1703" y="199"/>
                      <a:pt x="1703" y="199"/>
                      <a:pt x="1703" y="200"/>
                    </a:cubicBezTo>
                    <a:cubicBezTo>
                      <a:pt x="1705" y="199"/>
                      <a:pt x="1705" y="199"/>
                      <a:pt x="1706" y="198"/>
                    </a:cubicBezTo>
                    <a:cubicBezTo>
                      <a:pt x="1706" y="198"/>
                      <a:pt x="1706" y="198"/>
                      <a:pt x="1706" y="198"/>
                    </a:cubicBezTo>
                    <a:cubicBezTo>
                      <a:pt x="1706" y="198"/>
                      <a:pt x="1705" y="197"/>
                      <a:pt x="1705" y="197"/>
                    </a:cubicBezTo>
                    <a:cubicBezTo>
                      <a:pt x="1705" y="196"/>
                      <a:pt x="1705" y="196"/>
                      <a:pt x="1705" y="196"/>
                    </a:cubicBezTo>
                    <a:cubicBezTo>
                      <a:pt x="1707" y="197"/>
                      <a:pt x="1707" y="197"/>
                      <a:pt x="1708" y="197"/>
                    </a:cubicBezTo>
                    <a:cubicBezTo>
                      <a:pt x="1709" y="197"/>
                      <a:pt x="1709" y="197"/>
                      <a:pt x="1710" y="196"/>
                    </a:cubicBezTo>
                    <a:cubicBezTo>
                      <a:pt x="1710" y="196"/>
                      <a:pt x="1709" y="195"/>
                      <a:pt x="1709" y="195"/>
                    </a:cubicBezTo>
                    <a:cubicBezTo>
                      <a:pt x="1709" y="194"/>
                      <a:pt x="1709" y="194"/>
                      <a:pt x="1709" y="194"/>
                    </a:cubicBezTo>
                    <a:cubicBezTo>
                      <a:pt x="1710" y="195"/>
                      <a:pt x="1710" y="195"/>
                      <a:pt x="1711" y="195"/>
                    </a:cubicBezTo>
                    <a:cubicBezTo>
                      <a:pt x="1712" y="195"/>
                      <a:pt x="1712" y="195"/>
                      <a:pt x="1712" y="195"/>
                    </a:cubicBezTo>
                    <a:cubicBezTo>
                      <a:pt x="1712" y="194"/>
                      <a:pt x="1712" y="194"/>
                      <a:pt x="1712" y="194"/>
                    </a:cubicBezTo>
                    <a:cubicBezTo>
                      <a:pt x="1713" y="194"/>
                      <a:pt x="1713" y="194"/>
                      <a:pt x="1713" y="194"/>
                    </a:cubicBezTo>
                    <a:cubicBezTo>
                      <a:pt x="1713" y="194"/>
                      <a:pt x="1713" y="194"/>
                      <a:pt x="1713" y="194"/>
                    </a:cubicBezTo>
                    <a:cubicBezTo>
                      <a:pt x="1714" y="194"/>
                      <a:pt x="1714" y="194"/>
                      <a:pt x="1714" y="194"/>
                    </a:cubicBezTo>
                    <a:cubicBezTo>
                      <a:pt x="1714" y="193"/>
                      <a:pt x="1714" y="193"/>
                      <a:pt x="1714" y="193"/>
                    </a:cubicBezTo>
                    <a:cubicBezTo>
                      <a:pt x="1715" y="193"/>
                      <a:pt x="1715" y="193"/>
                      <a:pt x="1715" y="193"/>
                    </a:cubicBezTo>
                    <a:cubicBezTo>
                      <a:pt x="1715" y="193"/>
                      <a:pt x="1715" y="193"/>
                      <a:pt x="1715" y="193"/>
                    </a:cubicBezTo>
                    <a:cubicBezTo>
                      <a:pt x="1716" y="193"/>
                      <a:pt x="1717" y="193"/>
                      <a:pt x="1717" y="193"/>
                    </a:cubicBezTo>
                    <a:cubicBezTo>
                      <a:pt x="1717" y="192"/>
                      <a:pt x="1717" y="192"/>
                      <a:pt x="1717" y="192"/>
                    </a:cubicBezTo>
                    <a:cubicBezTo>
                      <a:pt x="1718" y="192"/>
                      <a:pt x="1718" y="192"/>
                      <a:pt x="1718" y="192"/>
                    </a:cubicBezTo>
                    <a:cubicBezTo>
                      <a:pt x="1719" y="192"/>
                      <a:pt x="1719" y="192"/>
                      <a:pt x="1719" y="192"/>
                    </a:cubicBezTo>
                    <a:cubicBezTo>
                      <a:pt x="1720" y="192"/>
                      <a:pt x="1720" y="192"/>
                      <a:pt x="1720" y="192"/>
                    </a:cubicBezTo>
                    <a:cubicBezTo>
                      <a:pt x="1720" y="191"/>
                      <a:pt x="1720" y="191"/>
                      <a:pt x="1720" y="191"/>
                    </a:cubicBezTo>
                    <a:cubicBezTo>
                      <a:pt x="1720" y="191"/>
                      <a:pt x="1720" y="191"/>
                      <a:pt x="1720" y="191"/>
                    </a:cubicBezTo>
                    <a:cubicBezTo>
                      <a:pt x="1720" y="191"/>
                      <a:pt x="1720" y="191"/>
                      <a:pt x="1720" y="191"/>
                    </a:cubicBezTo>
                    <a:cubicBezTo>
                      <a:pt x="1721" y="191"/>
                      <a:pt x="1721" y="191"/>
                      <a:pt x="1721" y="191"/>
                    </a:cubicBezTo>
                    <a:cubicBezTo>
                      <a:pt x="1721" y="191"/>
                      <a:pt x="1722" y="190"/>
                      <a:pt x="1722" y="190"/>
                    </a:cubicBezTo>
                    <a:cubicBezTo>
                      <a:pt x="1722" y="190"/>
                      <a:pt x="1722" y="190"/>
                      <a:pt x="1722" y="190"/>
                    </a:cubicBezTo>
                    <a:cubicBezTo>
                      <a:pt x="1722" y="190"/>
                      <a:pt x="1722" y="190"/>
                      <a:pt x="1722" y="190"/>
                    </a:cubicBezTo>
                    <a:cubicBezTo>
                      <a:pt x="1723" y="190"/>
                      <a:pt x="1724" y="190"/>
                      <a:pt x="1725" y="190"/>
                    </a:cubicBezTo>
                    <a:cubicBezTo>
                      <a:pt x="1725" y="189"/>
                      <a:pt x="1725" y="189"/>
                      <a:pt x="1725" y="189"/>
                    </a:cubicBezTo>
                    <a:cubicBezTo>
                      <a:pt x="1726" y="189"/>
                      <a:pt x="1726" y="189"/>
                      <a:pt x="1726" y="189"/>
                    </a:cubicBezTo>
                    <a:cubicBezTo>
                      <a:pt x="1726" y="189"/>
                      <a:pt x="1726" y="189"/>
                      <a:pt x="1726" y="189"/>
                    </a:cubicBezTo>
                    <a:cubicBezTo>
                      <a:pt x="1726" y="189"/>
                      <a:pt x="1726" y="190"/>
                      <a:pt x="1726" y="190"/>
                    </a:cubicBezTo>
                    <a:cubicBezTo>
                      <a:pt x="1728" y="189"/>
                      <a:pt x="1729" y="189"/>
                      <a:pt x="1730" y="189"/>
                    </a:cubicBezTo>
                    <a:cubicBezTo>
                      <a:pt x="1730" y="189"/>
                      <a:pt x="1730" y="189"/>
                      <a:pt x="1730" y="189"/>
                    </a:cubicBezTo>
                    <a:cubicBezTo>
                      <a:pt x="1731" y="189"/>
                      <a:pt x="1731" y="189"/>
                      <a:pt x="1731" y="189"/>
                    </a:cubicBezTo>
                    <a:cubicBezTo>
                      <a:pt x="1731" y="189"/>
                      <a:pt x="1731" y="190"/>
                      <a:pt x="1732" y="190"/>
                    </a:cubicBezTo>
                    <a:cubicBezTo>
                      <a:pt x="1732" y="190"/>
                      <a:pt x="1732" y="190"/>
                      <a:pt x="1732" y="190"/>
                    </a:cubicBezTo>
                    <a:cubicBezTo>
                      <a:pt x="1732" y="190"/>
                      <a:pt x="1732" y="190"/>
                      <a:pt x="1732" y="190"/>
                    </a:cubicBezTo>
                    <a:cubicBezTo>
                      <a:pt x="1735" y="190"/>
                      <a:pt x="1735" y="190"/>
                      <a:pt x="1735" y="190"/>
                    </a:cubicBezTo>
                    <a:cubicBezTo>
                      <a:pt x="1735" y="191"/>
                      <a:pt x="1735" y="191"/>
                      <a:pt x="1735" y="191"/>
                    </a:cubicBezTo>
                    <a:cubicBezTo>
                      <a:pt x="1736" y="190"/>
                      <a:pt x="1737" y="189"/>
                      <a:pt x="1737" y="189"/>
                    </a:cubicBezTo>
                    <a:cubicBezTo>
                      <a:pt x="1738" y="189"/>
                      <a:pt x="1738" y="189"/>
                      <a:pt x="1738" y="189"/>
                    </a:cubicBezTo>
                    <a:cubicBezTo>
                      <a:pt x="1738" y="188"/>
                      <a:pt x="1738" y="188"/>
                      <a:pt x="1738" y="188"/>
                    </a:cubicBezTo>
                    <a:cubicBezTo>
                      <a:pt x="1737" y="188"/>
                      <a:pt x="1737" y="188"/>
                      <a:pt x="1737" y="188"/>
                    </a:cubicBezTo>
                    <a:cubicBezTo>
                      <a:pt x="1737" y="187"/>
                      <a:pt x="1737" y="186"/>
                      <a:pt x="1737" y="186"/>
                    </a:cubicBezTo>
                    <a:cubicBezTo>
                      <a:pt x="1737" y="186"/>
                      <a:pt x="1736" y="186"/>
                      <a:pt x="1735" y="185"/>
                    </a:cubicBezTo>
                    <a:cubicBezTo>
                      <a:pt x="1735" y="185"/>
                      <a:pt x="1735" y="185"/>
                      <a:pt x="1735" y="185"/>
                    </a:cubicBezTo>
                    <a:cubicBezTo>
                      <a:pt x="1735" y="185"/>
                      <a:pt x="1735" y="185"/>
                      <a:pt x="1735" y="185"/>
                    </a:cubicBezTo>
                    <a:cubicBezTo>
                      <a:pt x="1734" y="184"/>
                      <a:pt x="1735" y="184"/>
                      <a:pt x="1735" y="184"/>
                    </a:cubicBezTo>
                    <a:cubicBezTo>
                      <a:pt x="1735" y="184"/>
                      <a:pt x="1735" y="184"/>
                      <a:pt x="1735" y="184"/>
                    </a:cubicBezTo>
                    <a:cubicBezTo>
                      <a:pt x="1735" y="183"/>
                      <a:pt x="1735" y="183"/>
                      <a:pt x="1735" y="183"/>
                    </a:cubicBezTo>
                    <a:cubicBezTo>
                      <a:pt x="1734" y="183"/>
                      <a:pt x="1734" y="183"/>
                      <a:pt x="1734" y="183"/>
                    </a:cubicBezTo>
                    <a:cubicBezTo>
                      <a:pt x="1734" y="182"/>
                      <a:pt x="1734" y="182"/>
                      <a:pt x="1734" y="181"/>
                    </a:cubicBezTo>
                    <a:cubicBezTo>
                      <a:pt x="1734" y="181"/>
                      <a:pt x="1734" y="181"/>
                      <a:pt x="1733" y="181"/>
                    </a:cubicBezTo>
                    <a:cubicBezTo>
                      <a:pt x="1733" y="180"/>
                      <a:pt x="1733" y="180"/>
                      <a:pt x="1733" y="180"/>
                    </a:cubicBezTo>
                    <a:cubicBezTo>
                      <a:pt x="1733" y="179"/>
                      <a:pt x="1733" y="179"/>
                      <a:pt x="1732" y="179"/>
                    </a:cubicBezTo>
                    <a:cubicBezTo>
                      <a:pt x="1732" y="178"/>
                      <a:pt x="1732" y="177"/>
                      <a:pt x="1732" y="176"/>
                    </a:cubicBezTo>
                    <a:cubicBezTo>
                      <a:pt x="1731" y="177"/>
                      <a:pt x="1730" y="177"/>
                      <a:pt x="1730" y="177"/>
                    </a:cubicBezTo>
                    <a:cubicBezTo>
                      <a:pt x="1728" y="177"/>
                      <a:pt x="1728" y="177"/>
                      <a:pt x="1728" y="177"/>
                    </a:cubicBezTo>
                    <a:cubicBezTo>
                      <a:pt x="1728" y="177"/>
                      <a:pt x="1728" y="177"/>
                      <a:pt x="1728" y="177"/>
                    </a:cubicBezTo>
                    <a:cubicBezTo>
                      <a:pt x="1728" y="177"/>
                      <a:pt x="1728" y="177"/>
                      <a:pt x="1728" y="177"/>
                    </a:cubicBezTo>
                    <a:cubicBezTo>
                      <a:pt x="1728" y="176"/>
                      <a:pt x="1728" y="176"/>
                      <a:pt x="1729" y="176"/>
                    </a:cubicBezTo>
                    <a:cubicBezTo>
                      <a:pt x="1729" y="175"/>
                      <a:pt x="1729" y="175"/>
                      <a:pt x="1729" y="175"/>
                    </a:cubicBezTo>
                    <a:cubicBezTo>
                      <a:pt x="1729" y="175"/>
                      <a:pt x="1729" y="175"/>
                      <a:pt x="1730" y="175"/>
                    </a:cubicBezTo>
                    <a:cubicBezTo>
                      <a:pt x="1730" y="174"/>
                      <a:pt x="1730" y="174"/>
                      <a:pt x="1730" y="174"/>
                    </a:cubicBezTo>
                    <a:cubicBezTo>
                      <a:pt x="1729" y="174"/>
                      <a:pt x="1729" y="174"/>
                      <a:pt x="1729" y="174"/>
                    </a:cubicBezTo>
                    <a:cubicBezTo>
                      <a:pt x="1729" y="174"/>
                      <a:pt x="1729" y="174"/>
                      <a:pt x="1729" y="174"/>
                    </a:cubicBezTo>
                    <a:cubicBezTo>
                      <a:pt x="1729" y="174"/>
                      <a:pt x="1729" y="174"/>
                      <a:pt x="1728" y="174"/>
                    </a:cubicBezTo>
                    <a:cubicBezTo>
                      <a:pt x="1728" y="175"/>
                      <a:pt x="1728" y="175"/>
                      <a:pt x="1728" y="175"/>
                    </a:cubicBezTo>
                    <a:cubicBezTo>
                      <a:pt x="1727" y="175"/>
                      <a:pt x="1727" y="175"/>
                      <a:pt x="1727" y="175"/>
                    </a:cubicBezTo>
                    <a:cubicBezTo>
                      <a:pt x="1727" y="174"/>
                      <a:pt x="1727" y="174"/>
                      <a:pt x="1727" y="174"/>
                    </a:cubicBezTo>
                    <a:cubicBezTo>
                      <a:pt x="1726" y="174"/>
                      <a:pt x="1725" y="173"/>
                      <a:pt x="1724" y="174"/>
                    </a:cubicBezTo>
                    <a:cubicBezTo>
                      <a:pt x="1722" y="174"/>
                      <a:pt x="1722" y="174"/>
                      <a:pt x="1722" y="174"/>
                    </a:cubicBezTo>
                    <a:cubicBezTo>
                      <a:pt x="1722" y="173"/>
                      <a:pt x="1722" y="173"/>
                      <a:pt x="1722" y="173"/>
                    </a:cubicBezTo>
                    <a:cubicBezTo>
                      <a:pt x="1723" y="173"/>
                      <a:pt x="1723" y="173"/>
                      <a:pt x="1724" y="173"/>
                    </a:cubicBezTo>
                    <a:cubicBezTo>
                      <a:pt x="1724" y="173"/>
                      <a:pt x="1724" y="173"/>
                      <a:pt x="1724" y="173"/>
                    </a:cubicBezTo>
                    <a:cubicBezTo>
                      <a:pt x="1725" y="173"/>
                      <a:pt x="1726" y="173"/>
                      <a:pt x="1728" y="173"/>
                    </a:cubicBezTo>
                    <a:cubicBezTo>
                      <a:pt x="1728" y="172"/>
                      <a:pt x="1728" y="172"/>
                      <a:pt x="1728" y="172"/>
                    </a:cubicBezTo>
                    <a:cubicBezTo>
                      <a:pt x="1728" y="172"/>
                      <a:pt x="1728" y="172"/>
                      <a:pt x="1728" y="172"/>
                    </a:cubicBezTo>
                    <a:cubicBezTo>
                      <a:pt x="1728" y="173"/>
                      <a:pt x="1729" y="173"/>
                      <a:pt x="1730" y="173"/>
                    </a:cubicBezTo>
                    <a:cubicBezTo>
                      <a:pt x="1730" y="173"/>
                      <a:pt x="1730" y="173"/>
                      <a:pt x="1730" y="173"/>
                    </a:cubicBezTo>
                    <a:cubicBezTo>
                      <a:pt x="1731" y="173"/>
                      <a:pt x="1731" y="173"/>
                      <a:pt x="1731" y="173"/>
                    </a:cubicBezTo>
                    <a:cubicBezTo>
                      <a:pt x="1731" y="174"/>
                      <a:pt x="1731" y="174"/>
                      <a:pt x="1731" y="174"/>
                    </a:cubicBezTo>
                    <a:cubicBezTo>
                      <a:pt x="1732" y="174"/>
                      <a:pt x="1734" y="174"/>
                      <a:pt x="1736" y="174"/>
                    </a:cubicBezTo>
                    <a:cubicBezTo>
                      <a:pt x="1736" y="174"/>
                      <a:pt x="1736" y="174"/>
                      <a:pt x="1736" y="174"/>
                    </a:cubicBezTo>
                    <a:cubicBezTo>
                      <a:pt x="1737" y="174"/>
                      <a:pt x="1737" y="174"/>
                      <a:pt x="1737" y="174"/>
                    </a:cubicBezTo>
                    <a:cubicBezTo>
                      <a:pt x="1737" y="174"/>
                      <a:pt x="1737" y="174"/>
                      <a:pt x="1737" y="174"/>
                    </a:cubicBezTo>
                    <a:cubicBezTo>
                      <a:pt x="1738" y="173"/>
                      <a:pt x="1738" y="174"/>
                      <a:pt x="1738" y="174"/>
                    </a:cubicBezTo>
                    <a:cubicBezTo>
                      <a:pt x="1738" y="174"/>
                      <a:pt x="1738" y="174"/>
                      <a:pt x="1738" y="174"/>
                    </a:cubicBezTo>
                    <a:cubicBezTo>
                      <a:pt x="1739" y="174"/>
                      <a:pt x="1739" y="174"/>
                      <a:pt x="1739" y="174"/>
                    </a:cubicBezTo>
                    <a:cubicBezTo>
                      <a:pt x="1739" y="173"/>
                      <a:pt x="1739" y="173"/>
                      <a:pt x="1740" y="173"/>
                    </a:cubicBezTo>
                    <a:cubicBezTo>
                      <a:pt x="1740" y="173"/>
                      <a:pt x="1740" y="173"/>
                      <a:pt x="1740" y="173"/>
                    </a:cubicBezTo>
                    <a:cubicBezTo>
                      <a:pt x="1740" y="173"/>
                      <a:pt x="1740" y="173"/>
                      <a:pt x="1740" y="173"/>
                    </a:cubicBezTo>
                    <a:cubicBezTo>
                      <a:pt x="1741" y="173"/>
                      <a:pt x="1741" y="173"/>
                      <a:pt x="1741" y="173"/>
                    </a:cubicBezTo>
                    <a:cubicBezTo>
                      <a:pt x="1741" y="172"/>
                      <a:pt x="1741" y="172"/>
                      <a:pt x="1741" y="172"/>
                    </a:cubicBezTo>
                    <a:cubicBezTo>
                      <a:pt x="1741" y="172"/>
                      <a:pt x="1742" y="172"/>
                      <a:pt x="1742" y="172"/>
                    </a:cubicBezTo>
                    <a:cubicBezTo>
                      <a:pt x="1742" y="171"/>
                      <a:pt x="1743" y="169"/>
                      <a:pt x="1744" y="168"/>
                    </a:cubicBezTo>
                    <a:cubicBezTo>
                      <a:pt x="1744" y="167"/>
                      <a:pt x="1744" y="167"/>
                      <a:pt x="1743" y="167"/>
                    </a:cubicBezTo>
                    <a:cubicBezTo>
                      <a:pt x="1742" y="167"/>
                      <a:pt x="1742" y="167"/>
                      <a:pt x="1742" y="167"/>
                    </a:cubicBezTo>
                    <a:cubicBezTo>
                      <a:pt x="1742" y="166"/>
                      <a:pt x="1742" y="166"/>
                      <a:pt x="1742" y="166"/>
                    </a:cubicBezTo>
                    <a:cubicBezTo>
                      <a:pt x="1741" y="165"/>
                      <a:pt x="1742" y="166"/>
                      <a:pt x="1741" y="165"/>
                    </a:cubicBezTo>
                    <a:cubicBezTo>
                      <a:pt x="1742" y="165"/>
                      <a:pt x="1742" y="165"/>
                      <a:pt x="1742" y="164"/>
                    </a:cubicBezTo>
                    <a:cubicBezTo>
                      <a:pt x="1742" y="164"/>
                      <a:pt x="1742" y="164"/>
                      <a:pt x="1742" y="164"/>
                    </a:cubicBezTo>
                    <a:cubicBezTo>
                      <a:pt x="1742" y="163"/>
                      <a:pt x="1742" y="163"/>
                      <a:pt x="1742" y="162"/>
                    </a:cubicBezTo>
                    <a:cubicBezTo>
                      <a:pt x="1743" y="162"/>
                      <a:pt x="1743" y="162"/>
                      <a:pt x="1744" y="161"/>
                    </a:cubicBezTo>
                    <a:cubicBezTo>
                      <a:pt x="1744" y="161"/>
                      <a:pt x="1744" y="161"/>
                      <a:pt x="1744" y="161"/>
                    </a:cubicBezTo>
                    <a:cubicBezTo>
                      <a:pt x="1744" y="161"/>
                      <a:pt x="1744" y="161"/>
                      <a:pt x="1745" y="161"/>
                    </a:cubicBezTo>
                    <a:cubicBezTo>
                      <a:pt x="1745" y="161"/>
                      <a:pt x="1745" y="161"/>
                      <a:pt x="1745" y="161"/>
                    </a:cubicBezTo>
                    <a:cubicBezTo>
                      <a:pt x="1746" y="161"/>
                      <a:pt x="1746" y="161"/>
                      <a:pt x="1746" y="161"/>
                    </a:cubicBezTo>
                    <a:cubicBezTo>
                      <a:pt x="1745" y="162"/>
                      <a:pt x="1745" y="162"/>
                      <a:pt x="1745" y="163"/>
                    </a:cubicBezTo>
                    <a:cubicBezTo>
                      <a:pt x="1746" y="163"/>
                      <a:pt x="1746" y="163"/>
                      <a:pt x="1746" y="163"/>
                    </a:cubicBezTo>
                    <a:cubicBezTo>
                      <a:pt x="1746" y="164"/>
                      <a:pt x="1745" y="165"/>
                      <a:pt x="1745" y="165"/>
                    </a:cubicBezTo>
                    <a:cubicBezTo>
                      <a:pt x="1745" y="166"/>
                      <a:pt x="1745" y="166"/>
                      <a:pt x="1745" y="166"/>
                    </a:cubicBezTo>
                    <a:cubicBezTo>
                      <a:pt x="1745" y="168"/>
                      <a:pt x="1745" y="168"/>
                      <a:pt x="1745" y="168"/>
                    </a:cubicBezTo>
                    <a:cubicBezTo>
                      <a:pt x="1746" y="168"/>
                      <a:pt x="1747" y="168"/>
                      <a:pt x="1748" y="169"/>
                    </a:cubicBezTo>
                    <a:cubicBezTo>
                      <a:pt x="1750" y="169"/>
                      <a:pt x="1751" y="168"/>
                      <a:pt x="1752" y="168"/>
                    </a:cubicBezTo>
                    <a:cubicBezTo>
                      <a:pt x="1752" y="167"/>
                      <a:pt x="1753" y="167"/>
                      <a:pt x="1753" y="166"/>
                    </a:cubicBezTo>
                    <a:cubicBezTo>
                      <a:pt x="1754" y="166"/>
                      <a:pt x="1754" y="166"/>
                      <a:pt x="1754" y="166"/>
                    </a:cubicBezTo>
                    <a:cubicBezTo>
                      <a:pt x="1754" y="167"/>
                      <a:pt x="1754" y="167"/>
                      <a:pt x="1754" y="167"/>
                    </a:cubicBezTo>
                    <a:cubicBezTo>
                      <a:pt x="1757" y="167"/>
                      <a:pt x="1757" y="167"/>
                      <a:pt x="1757" y="167"/>
                    </a:cubicBezTo>
                    <a:cubicBezTo>
                      <a:pt x="1758" y="168"/>
                      <a:pt x="1759" y="169"/>
                      <a:pt x="1760" y="171"/>
                    </a:cubicBezTo>
                    <a:cubicBezTo>
                      <a:pt x="1760" y="171"/>
                      <a:pt x="1760" y="171"/>
                      <a:pt x="1760" y="171"/>
                    </a:cubicBezTo>
                    <a:cubicBezTo>
                      <a:pt x="1760" y="171"/>
                      <a:pt x="1759" y="172"/>
                      <a:pt x="1759" y="173"/>
                    </a:cubicBezTo>
                    <a:cubicBezTo>
                      <a:pt x="1760" y="173"/>
                      <a:pt x="1761" y="174"/>
                      <a:pt x="1762" y="175"/>
                    </a:cubicBezTo>
                    <a:cubicBezTo>
                      <a:pt x="1763" y="175"/>
                      <a:pt x="1763" y="175"/>
                      <a:pt x="1764" y="174"/>
                    </a:cubicBezTo>
                    <a:cubicBezTo>
                      <a:pt x="1765" y="174"/>
                      <a:pt x="1765" y="174"/>
                      <a:pt x="1766" y="175"/>
                    </a:cubicBezTo>
                    <a:cubicBezTo>
                      <a:pt x="1766" y="175"/>
                      <a:pt x="1766" y="175"/>
                      <a:pt x="1766" y="175"/>
                    </a:cubicBezTo>
                    <a:cubicBezTo>
                      <a:pt x="1767" y="175"/>
                      <a:pt x="1767" y="175"/>
                      <a:pt x="1767" y="175"/>
                    </a:cubicBezTo>
                    <a:cubicBezTo>
                      <a:pt x="1767" y="175"/>
                      <a:pt x="1767" y="176"/>
                      <a:pt x="1768" y="176"/>
                    </a:cubicBezTo>
                    <a:cubicBezTo>
                      <a:pt x="1769" y="177"/>
                      <a:pt x="1769" y="176"/>
                      <a:pt x="1769" y="178"/>
                    </a:cubicBezTo>
                    <a:cubicBezTo>
                      <a:pt x="1772" y="178"/>
                      <a:pt x="1771" y="177"/>
                      <a:pt x="1773" y="176"/>
                    </a:cubicBezTo>
                    <a:cubicBezTo>
                      <a:pt x="1773" y="178"/>
                      <a:pt x="1774" y="178"/>
                      <a:pt x="1775" y="179"/>
                    </a:cubicBezTo>
                    <a:close/>
                    <a:moveTo>
                      <a:pt x="930" y="187"/>
                    </a:moveTo>
                    <a:cubicBezTo>
                      <a:pt x="930" y="187"/>
                      <a:pt x="930" y="187"/>
                      <a:pt x="930" y="187"/>
                    </a:cubicBezTo>
                    <a:cubicBezTo>
                      <a:pt x="930" y="187"/>
                      <a:pt x="930" y="187"/>
                      <a:pt x="930" y="187"/>
                    </a:cubicBezTo>
                    <a:close/>
                    <a:moveTo>
                      <a:pt x="958" y="214"/>
                    </a:moveTo>
                    <a:cubicBezTo>
                      <a:pt x="958" y="216"/>
                      <a:pt x="957" y="215"/>
                      <a:pt x="956" y="216"/>
                    </a:cubicBezTo>
                    <a:cubicBezTo>
                      <a:pt x="956" y="216"/>
                      <a:pt x="956" y="216"/>
                      <a:pt x="956" y="216"/>
                    </a:cubicBezTo>
                    <a:cubicBezTo>
                      <a:pt x="956" y="217"/>
                      <a:pt x="955" y="217"/>
                      <a:pt x="955" y="217"/>
                    </a:cubicBezTo>
                    <a:cubicBezTo>
                      <a:pt x="955" y="217"/>
                      <a:pt x="955" y="217"/>
                      <a:pt x="955" y="217"/>
                    </a:cubicBezTo>
                    <a:cubicBezTo>
                      <a:pt x="954" y="217"/>
                      <a:pt x="954" y="217"/>
                      <a:pt x="954" y="217"/>
                    </a:cubicBezTo>
                    <a:cubicBezTo>
                      <a:pt x="954" y="217"/>
                      <a:pt x="954" y="217"/>
                      <a:pt x="954" y="217"/>
                    </a:cubicBezTo>
                    <a:cubicBezTo>
                      <a:pt x="952" y="218"/>
                      <a:pt x="952" y="218"/>
                      <a:pt x="950" y="218"/>
                    </a:cubicBezTo>
                    <a:cubicBezTo>
                      <a:pt x="950" y="217"/>
                      <a:pt x="950" y="217"/>
                      <a:pt x="950" y="217"/>
                    </a:cubicBezTo>
                    <a:cubicBezTo>
                      <a:pt x="951" y="217"/>
                      <a:pt x="951" y="217"/>
                      <a:pt x="951" y="217"/>
                    </a:cubicBezTo>
                    <a:cubicBezTo>
                      <a:pt x="951" y="216"/>
                      <a:pt x="951" y="215"/>
                      <a:pt x="952" y="214"/>
                    </a:cubicBezTo>
                    <a:cubicBezTo>
                      <a:pt x="953" y="213"/>
                      <a:pt x="953" y="215"/>
                      <a:pt x="954" y="213"/>
                    </a:cubicBezTo>
                    <a:cubicBezTo>
                      <a:pt x="954" y="213"/>
                      <a:pt x="954" y="213"/>
                      <a:pt x="954" y="213"/>
                    </a:cubicBezTo>
                    <a:cubicBezTo>
                      <a:pt x="954" y="212"/>
                      <a:pt x="954" y="212"/>
                      <a:pt x="954" y="211"/>
                    </a:cubicBezTo>
                    <a:cubicBezTo>
                      <a:pt x="954" y="211"/>
                      <a:pt x="954" y="211"/>
                      <a:pt x="954" y="211"/>
                    </a:cubicBezTo>
                    <a:cubicBezTo>
                      <a:pt x="954" y="210"/>
                      <a:pt x="954" y="210"/>
                      <a:pt x="954" y="210"/>
                    </a:cubicBezTo>
                    <a:cubicBezTo>
                      <a:pt x="956" y="210"/>
                      <a:pt x="956" y="210"/>
                      <a:pt x="956" y="210"/>
                    </a:cubicBezTo>
                    <a:cubicBezTo>
                      <a:pt x="956" y="211"/>
                      <a:pt x="956" y="211"/>
                      <a:pt x="956" y="211"/>
                    </a:cubicBezTo>
                    <a:cubicBezTo>
                      <a:pt x="956" y="211"/>
                      <a:pt x="957" y="211"/>
                      <a:pt x="957" y="212"/>
                    </a:cubicBezTo>
                    <a:cubicBezTo>
                      <a:pt x="958" y="213"/>
                      <a:pt x="958" y="214"/>
                      <a:pt x="958" y="214"/>
                    </a:cubicBezTo>
                    <a:close/>
                    <a:moveTo>
                      <a:pt x="960" y="162"/>
                    </a:moveTo>
                    <a:cubicBezTo>
                      <a:pt x="961" y="162"/>
                      <a:pt x="961" y="162"/>
                      <a:pt x="961" y="162"/>
                    </a:cubicBezTo>
                    <a:cubicBezTo>
                      <a:pt x="961" y="162"/>
                      <a:pt x="961" y="162"/>
                      <a:pt x="961" y="162"/>
                    </a:cubicBezTo>
                    <a:cubicBezTo>
                      <a:pt x="960" y="162"/>
                      <a:pt x="960" y="162"/>
                      <a:pt x="960" y="162"/>
                    </a:cubicBezTo>
                    <a:close/>
                    <a:moveTo>
                      <a:pt x="961" y="218"/>
                    </a:moveTo>
                    <a:cubicBezTo>
                      <a:pt x="961" y="218"/>
                      <a:pt x="961" y="218"/>
                      <a:pt x="961" y="218"/>
                    </a:cubicBezTo>
                    <a:cubicBezTo>
                      <a:pt x="961" y="219"/>
                      <a:pt x="960" y="219"/>
                      <a:pt x="960" y="220"/>
                    </a:cubicBezTo>
                    <a:cubicBezTo>
                      <a:pt x="960" y="220"/>
                      <a:pt x="960" y="220"/>
                      <a:pt x="960" y="220"/>
                    </a:cubicBezTo>
                    <a:cubicBezTo>
                      <a:pt x="960" y="221"/>
                      <a:pt x="960" y="221"/>
                      <a:pt x="960" y="221"/>
                    </a:cubicBezTo>
                    <a:cubicBezTo>
                      <a:pt x="960" y="221"/>
                      <a:pt x="960" y="221"/>
                      <a:pt x="960" y="221"/>
                    </a:cubicBezTo>
                    <a:cubicBezTo>
                      <a:pt x="960" y="219"/>
                      <a:pt x="960" y="217"/>
                      <a:pt x="961" y="216"/>
                    </a:cubicBezTo>
                    <a:cubicBezTo>
                      <a:pt x="961" y="216"/>
                      <a:pt x="962" y="215"/>
                      <a:pt x="962" y="215"/>
                    </a:cubicBezTo>
                    <a:cubicBezTo>
                      <a:pt x="962" y="216"/>
                      <a:pt x="962" y="216"/>
                      <a:pt x="962" y="216"/>
                    </a:cubicBezTo>
                    <a:cubicBezTo>
                      <a:pt x="962" y="216"/>
                      <a:pt x="962" y="216"/>
                      <a:pt x="962" y="216"/>
                    </a:cubicBezTo>
                    <a:cubicBezTo>
                      <a:pt x="962" y="217"/>
                      <a:pt x="962" y="217"/>
                      <a:pt x="961" y="218"/>
                    </a:cubicBezTo>
                    <a:close/>
                    <a:moveTo>
                      <a:pt x="968" y="153"/>
                    </a:moveTo>
                    <a:cubicBezTo>
                      <a:pt x="969" y="153"/>
                      <a:pt x="968" y="153"/>
                      <a:pt x="969" y="153"/>
                    </a:cubicBezTo>
                    <a:cubicBezTo>
                      <a:pt x="968" y="153"/>
                      <a:pt x="968" y="153"/>
                      <a:pt x="968" y="153"/>
                    </a:cubicBezTo>
                    <a:close/>
                    <a:moveTo>
                      <a:pt x="972" y="210"/>
                    </a:moveTo>
                    <a:cubicBezTo>
                      <a:pt x="972" y="210"/>
                      <a:pt x="971" y="210"/>
                      <a:pt x="971" y="211"/>
                    </a:cubicBezTo>
                    <a:cubicBezTo>
                      <a:pt x="971" y="210"/>
                      <a:pt x="971" y="210"/>
                      <a:pt x="971" y="210"/>
                    </a:cubicBezTo>
                    <a:cubicBezTo>
                      <a:pt x="972" y="210"/>
                      <a:pt x="972" y="210"/>
                      <a:pt x="972" y="210"/>
                    </a:cubicBezTo>
                    <a:close/>
                    <a:moveTo>
                      <a:pt x="975" y="210"/>
                    </a:moveTo>
                    <a:cubicBezTo>
                      <a:pt x="975" y="211"/>
                      <a:pt x="975" y="211"/>
                      <a:pt x="975" y="211"/>
                    </a:cubicBezTo>
                    <a:cubicBezTo>
                      <a:pt x="975" y="211"/>
                      <a:pt x="975" y="210"/>
                      <a:pt x="976" y="210"/>
                    </a:cubicBezTo>
                    <a:cubicBezTo>
                      <a:pt x="976" y="210"/>
                      <a:pt x="977" y="211"/>
                      <a:pt x="977" y="211"/>
                    </a:cubicBezTo>
                    <a:cubicBezTo>
                      <a:pt x="977" y="212"/>
                      <a:pt x="977" y="212"/>
                      <a:pt x="977" y="212"/>
                    </a:cubicBezTo>
                    <a:cubicBezTo>
                      <a:pt x="976" y="211"/>
                      <a:pt x="975" y="211"/>
                      <a:pt x="973" y="211"/>
                    </a:cubicBezTo>
                    <a:cubicBezTo>
                      <a:pt x="973" y="211"/>
                      <a:pt x="973" y="210"/>
                      <a:pt x="973" y="210"/>
                    </a:cubicBezTo>
                    <a:cubicBezTo>
                      <a:pt x="974" y="210"/>
                      <a:pt x="974" y="210"/>
                      <a:pt x="975" y="210"/>
                    </a:cubicBezTo>
                    <a:close/>
                    <a:moveTo>
                      <a:pt x="935" y="254"/>
                    </a:moveTo>
                    <a:cubicBezTo>
                      <a:pt x="936" y="254"/>
                      <a:pt x="936" y="254"/>
                      <a:pt x="936" y="254"/>
                    </a:cubicBezTo>
                    <a:cubicBezTo>
                      <a:pt x="935" y="254"/>
                      <a:pt x="936" y="254"/>
                      <a:pt x="935" y="254"/>
                    </a:cubicBezTo>
                    <a:close/>
                    <a:moveTo>
                      <a:pt x="1022" y="221"/>
                    </a:moveTo>
                    <a:cubicBezTo>
                      <a:pt x="1022" y="219"/>
                      <a:pt x="1022" y="219"/>
                      <a:pt x="1021" y="219"/>
                    </a:cubicBezTo>
                    <a:cubicBezTo>
                      <a:pt x="1021" y="219"/>
                      <a:pt x="1021" y="219"/>
                      <a:pt x="1021" y="219"/>
                    </a:cubicBezTo>
                    <a:cubicBezTo>
                      <a:pt x="1021" y="218"/>
                      <a:pt x="1021" y="217"/>
                      <a:pt x="1020" y="216"/>
                    </a:cubicBezTo>
                    <a:cubicBezTo>
                      <a:pt x="1020" y="215"/>
                      <a:pt x="1021" y="215"/>
                      <a:pt x="1021" y="214"/>
                    </a:cubicBezTo>
                    <a:cubicBezTo>
                      <a:pt x="1023" y="214"/>
                      <a:pt x="1023" y="214"/>
                      <a:pt x="1023" y="214"/>
                    </a:cubicBezTo>
                    <a:cubicBezTo>
                      <a:pt x="1023" y="215"/>
                      <a:pt x="1023" y="216"/>
                      <a:pt x="1023" y="217"/>
                    </a:cubicBezTo>
                    <a:cubicBezTo>
                      <a:pt x="1024" y="217"/>
                      <a:pt x="1024" y="217"/>
                      <a:pt x="1024" y="217"/>
                    </a:cubicBezTo>
                    <a:cubicBezTo>
                      <a:pt x="1024" y="218"/>
                      <a:pt x="1024" y="218"/>
                      <a:pt x="1024" y="218"/>
                    </a:cubicBezTo>
                    <a:cubicBezTo>
                      <a:pt x="1024" y="218"/>
                      <a:pt x="1024" y="218"/>
                      <a:pt x="1024" y="218"/>
                    </a:cubicBezTo>
                    <a:cubicBezTo>
                      <a:pt x="1024" y="218"/>
                      <a:pt x="1023" y="219"/>
                      <a:pt x="1023" y="221"/>
                    </a:cubicBezTo>
                    <a:lnTo>
                      <a:pt x="1022" y="221"/>
                    </a:lnTo>
                    <a:close/>
                    <a:moveTo>
                      <a:pt x="1025" y="223"/>
                    </a:moveTo>
                    <a:cubicBezTo>
                      <a:pt x="1024" y="223"/>
                      <a:pt x="1024" y="223"/>
                      <a:pt x="1024" y="223"/>
                    </a:cubicBezTo>
                    <a:cubicBezTo>
                      <a:pt x="1024" y="222"/>
                      <a:pt x="1024" y="222"/>
                      <a:pt x="1024" y="222"/>
                    </a:cubicBezTo>
                    <a:cubicBezTo>
                      <a:pt x="1024" y="222"/>
                      <a:pt x="1024" y="222"/>
                      <a:pt x="1024" y="222"/>
                    </a:cubicBezTo>
                    <a:cubicBezTo>
                      <a:pt x="1024" y="222"/>
                      <a:pt x="1024" y="222"/>
                      <a:pt x="1024" y="222"/>
                    </a:cubicBezTo>
                    <a:cubicBezTo>
                      <a:pt x="1025" y="222"/>
                      <a:pt x="1025" y="222"/>
                      <a:pt x="1025" y="222"/>
                    </a:cubicBezTo>
                    <a:lnTo>
                      <a:pt x="1025" y="223"/>
                    </a:lnTo>
                    <a:close/>
                    <a:moveTo>
                      <a:pt x="1045" y="202"/>
                    </a:moveTo>
                    <a:cubicBezTo>
                      <a:pt x="1046" y="203"/>
                      <a:pt x="1046" y="203"/>
                      <a:pt x="1046" y="204"/>
                    </a:cubicBezTo>
                    <a:cubicBezTo>
                      <a:pt x="1044" y="204"/>
                      <a:pt x="1043" y="203"/>
                      <a:pt x="1041" y="205"/>
                    </a:cubicBezTo>
                    <a:cubicBezTo>
                      <a:pt x="1040" y="205"/>
                      <a:pt x="1040" y="205"/>
                      <a:pt x="1039" y="205"/>
                    </a:cubicBezTo>
                    <a:cubicBezTo>
                      <a:pt x="1039" y="204"/>
                      <a:pt x="1039" y="203"/>
                      <a:pt x="1038" y="202"/>
                    </a:cubicBezTo>
                    <a:cubicBezTo>
                      <a:pt x="1038" y="202"/>
                      <a:pt x="1038" y="202"/>
                      <a:pt x="1037" y="202"/>
                    </a:cubicBezTo>
                    <a:cubicBezTo>
                      <a:pt x="1037" y="201"/>
                      <a:pt x="1037" y="201"/>
                      <a:pt x="1037" y="201"/>
                    </a:cubicBezTo>
                    <a:cubicBezTo>
                      <a:pt x="1037" y="201"/>
                      <a:pt x="1037" y="201"/>
                      <a:pt x="1036" y="201"/>
                    </a:cubicBezTo>
                    <a:cubicBezTo>
                      <a:pt x="1036" y="200"/>
                      <a:pt x="1036" y="199"/>
                      <a:pt x="1036" y="198"/>
                    </a:cubicBezTo>
                    <a:cubicBezTo>
                      <a:pt x="1035" y="197"/>
                      <a:pt x="1035" y="197"/>
                      <a:pt x="1034" y="197"/>
                    </a:cubicBezTo>
                    <a:cubicBezTo>
                      <a:pt x="1034" y="196"/>
                      <a:pt x="1034" y="196"/>
                      <a:pt x="1033" y="195"/>
                    </a:cubicBezTo>
                    <a:cubicBezTo>
                      <a:pt x="1035" y="195"/>
                      <a:pt x="1034" y="195"/>
                      <a:pt x="1035" y="194"/>
                    </a:cubicBezTo>
                    <a:cubicBezTo>
                      <a:pt x="1035" y="194"/>
                      <a:pt x="1035" y="194"/>
                      <a:pt x="1035" y="194"/>
                    </a:cubicBezTo>
                    <a:cubicBezTo>
                      <a:pt x="1035" y="194"/>
                      <a:pt x="1036" y="194"/>
                      <a:pt x="1037" y="194"/>
                    </a:cubicBezTo>
                    <a:cubicBezTo>
                      <a:pt x="1037" y="193"/>
                      <a:pt x="1037" y="193"/>
                      <a:pt x="1037" y="193"/>
                    </a:cubicBezTo>
                    <a:cubicBezTo>
                      <a:pt x="1037" y="193"/>
                      <a:pt x="1037" y="193"/>
                      <a:pt x="1037" y="193"/>
                    </a:cubicBezTo>
                    <a:cubicBezTo>
                      <a:pt x="1037" y="193"/>
                      <a:pt x="1037" y="193"/>
                      <a:pt x="1037" y="193"/>
                    </a:cubicBezTo>
                    <a:cubicBezTo>
                      <a:pt x="1038" y="193"/>
                      <a:pt x="1038" y="193"/>
                      <a:pt x="1038" y="193"/>
                    </a:cubicBezTo>
                    <a:cubicBezTo>
                      <a:pt x="1038" y="193"/>
                      <a:pt x="1038" y="193"/>
                      <a:pt x="1038" y="193"/>
                    </a:cubicBezTo>
                    <a:cubicBezTo>
                      <a:pt x="1039" y="193"/>
                      <a:pt x="1040" y="193"/>
                      <a:pt x="1041" y="194"/>
                    </a:cubicBezTo>
                    <a:cubicBezTo>
                      <a:pt x="1041" y="194"/>
                      <a:pt x="1041" y="195"/>
                      <a:pt x="1041" y="195"/>
                    </a:cubicBezTo>
                    <a:cubicBezTo>
                      <a:pt x="1042" y="195"/>
                      <a:pt x="1042" y="195"/>
                      <a:pt x="1042" y="195"/>
                    </a:cubicBezTo>
                    <a:cubicBezTo>
                      <a:pt x="1042" y="195"/>
                      <a:pt x="1043" y="196"/>
                      <a:pt x="1043" y="196"/>
                    </a:cubicBezTo>
                    <a:cubicBezTo>
                      <a:pt x="1043" y="196"/>
                      <a:pt x="1044" y="196"/>
                      <a:pt x="1044" y="196"/>
                    </a:cubicBezTo>
                    <a:cubicBezTo>
                      <a:pt x="1045" y="197"/>
                      <a:pt x="1045" y="197"/>
                      <a:pt x="1045" y="197"/>
                    </a:cubicBezTo>
                    <a:cubicBezTo>
                      <a:pt x="1045" y="198"/>
                      <a:pt x="1045" y="198"/>
                      <a:pt x="1045" y="198"/>
                    </a:cubicBezTo>
                    <a:cubicBezTo>
                      <a:pt x="1046" y="199"/>
                      <a:pt x="1047" y="201"/>
                      <a:pt x="1047" y="203"/>
                    </a:cubicBezTo>
                    <a:cubicBezTo>
                      <a:pt x="1046" y="202"/>
                      <a:pt x="1046" y="202"/>
                      <a:pt x="1045" y="202"/>
                    </a:cubicBezTo>
                    <a:close/>
                    <a:moveTo>
                      <a:pt x="1053" y="178"/>
                    </a:moveTo>
                    <a:cubicBezTo>
                      <a:pt x="1054" y="178"/>
                      <a:pt x="1055" y="179"/>
                      <a:pt x="1056" y="179"/>
                    </a:cubicBezTo>
                    <a:cubicBezTo>
                      <a:pt x="1056" y="179"/>
                      <a:pt x="1056" y="179"/>
                      <a:pt x="1056" y="179"/>
                    </a:cubicBezTo>
                    <a:cubicBezTo>
                      <a:pt x="1057" y="179"/>
                      <a:pt x="1057" y="180"/>
                      <a:pt x="1057" y="180"/>
                    </a:cubicBezTo>
                    <a:cubicBezTo>
                      <a:pt x="1057" y="181"/>
                      <a:pt x="1057" y="181"/>
                      <a:pt x="1057" y="181"/>
                    </a:cubicBezTo>
                    <a:cubicBezTo>
                      <a:pt x="1058" y="181"/>
                      <a:pt x="1058" y="181"/>
                      <a:pt x="1059" y="181"/>
                    </a:cubicBezTo>
                    <a:cubicBezTo>
                      <a:pt x="1059" y="182"/>
                      <a:pt x="1059" y="182"/>
                      <a:pt x="1059" y="182"/>
                    </a:cubicBezTo>
                    <a:cubicBezTo>
                      <a:pt x="1059" y="182"/>
                      <a:pt x="1056" y="182"/>
                      <a:pt x="1055" y="182"/>
                    </a:cubicBezTo>
                    <a:cubicBezTo>
                      <a:pt x="1055" y="180"/>
                      <a:pt x="1054" y="180"/>
                      <a:pt x="1053" y="178"/>
                    </a:cubicBezTo>
                    <a:close/>
                    <a:moveTo>
                      <a:pt x="1064" y="197"/>
                    </a:moveTo>
                    <a:cubicBezTo>
                      <a:pt x="1064" y="197"/>
                      <a:pt x="1064" y="197"/>
                      <a:pt x="1064" y="197"/>
                    </a:cubicBezTo>
                    <a:cubicBezTo>
                      <a:pt x="1063" y="199"/>
                      <a:pt x="1064" y="199"/>
                      <a:pt x="1062" y="200"/>
                    </a:cubicBezTo>
                    <a:cubicBezTo>
                      <a:pt x="1062" y="200"/>
                      <a:pt x="1062" y="200"/>
                      <a:pt x="1062" y="200"/>
                    </a:cubicBezTo>
                    <a:cubicBezTo>
                      <a:pt x="1062" y="200"/>
                      <a:pt x="1062" y="200"/>
                      <a:pt x="1062" y="200"/>
                    </a:cubicBezTo>
                    <a:cubicBezTo>
                      <a:pt x="1062" y="200"/>
                      <a:pt x="1062" y="200"/>
                      <a:pt x="1062" y="200"/>
                    </a:cubicBezTo>
                    <a:cubicBezTo>
                      <a:pt x="1061" y="200"/>
                      <a:pt x="1061" y="200"/>
                      <a:pt x="1061" y="200"/>
                    </a:cubicBezTo>
                    <a:cubicBezTo>
                      <a:pt x="1061" y="198"/>
                      <a:pt x="1061" y="198"/>
                      <a:pt x="1061" y="198"/>
                    </a:cubicBezTo>
                    <a:cubicBezTo>
                      <a:pt x="1061" y="198"/>
                      <a:pt x="1061" y="198"/>
                      <a:pt x="1061" y="198"/>
                    </a:cubicBezTo>
                    <a:cubicBezTo>
                      <a:pt x="1060" y="197"/>
                      <a:pt x="1060" y="197"/>
                      <a:pt x="1059" y="196"/>
                    </a:cubicBezTo>
                    <a:cubicBezTo>
                      <a:pt x="1058" y="196"/>
                      <a:pt x="1058" y="196"/>
                      <a:pt x="1058" y="196"/>
                    </a:cubicBezTo>
                    <a:cubicBezTo>
                      <a:pt x="1057" y="195"/>
                      <a:pt x="1058" y="195"/>
                      <a:pt x="1057" y="194"/>
                    </a:cubicBezTo>
                    <a:cubicBezTo>
                      <a:pt x="1057" y="194"/>
                      <a:pt x="1057" y="194"/>
                      <a:pt x="1057" y="194"/>
                    </a:cubicBezTo>
                    <a:cubicBezTo>
                      <a:pt x="1057" y="194"/>
                      <a:pt x="1057" y="194"/>
                      <a:pt x="1057" y="194"/>
                    </a:cubicBezTo>
                    <a:cubicBezTo>
                      <a:pt x="1056" y="194"/>
                      <a:pt x="1056" y="194"/>
                      <a:pt x="1056" y="194"/>
                    </a:cubicBezTo>
                    <a:cubicBezTo>
                      <a:pt x="1056" y="193"/>
                      <a:pt x="1056" y="193"/>
                      <a:pt x="1056" y="193"/>
                    </a:cubicBezTo>
                    <a:cubicBezTo>
                      <a:pt x="1055" y="193"/>
                      <a:pt x="1055" y="193"/>
                      <a:pt x="1055" y="193"/>
                    </a:cubicBezTo>
                    <a:cubicBezTo>
                      <a:pt x="1055" y="192"/>
                      <a:pt x="1055" y="192"/>
                      <a:pt x="1055" y="192"/>
                    </a:cubicBezTo>
                    <a:cubicBezTo>
                      <a:pt x="1056" y="192"/>
                      <a:pt x="1057" y="192"/>
                      <a:pt x="1057" y="192"/>
                    </a:cubicBezTo>
                    <a:cubicBezTo>
                      <a:pt x="1057" y="191"/>
                      <a:pt x="1057" y="191"/>
                      <a:pt x="1057" y="191"/>
                    </a:cubicBezTo>
                    <a:cubicBezTo>
                      <a:pt x="1057" y="191"/>
                      <a:pt x="1058" y="192"/>
                      <a:pt x="1059" y="192"/>
                    </a:cubicBezTo>
                    <a:cubicBezTo>
                      <a:pt x="1059" y="192"/>
                      <a:pt x="1059" y="191"/>
                      <a:pt x="1060" y="191"/>
                    </a:cubicBezTo>
                    <a:cubicBezTo>
                      <a:pt x="1060" y="189"/>
                      <a:pt x="1060" y="189"/>
                      <a:pt x="1060" y="189"/>
                    </a:cubicBezTo>
                    <a:cubicBezTo>
                      <a:pt x="1059" y="189"/>
                      <a:pt x="1059" y="189"/>
                      <a:pt x="1059" y="189"/>
                    </a:cubicBezTo>
                    <a:cubicBezTo>
                      <a:pt x="1059" y="188"/>
                      <a:pt x="1059" y="188"/>
                      <a:pt x="1059" y="188"/>
                    </a:cubicBezTo>
                    <a:cubicBezTo>
                      <a:pt x="1059" y="188"/>
                      <a:pt x="1058" y="189"/>
                      <a:pt x="1057" y="189"/>
                    </a:cubicBezTo>
                    <a:cubicBezTo>
                      <a:pt x="1057" y="188"/>
                      <a:pt x="1057" y="188"/>
                      <a:pt x="1056" y="188"/>
                    </a:cubicBezTo>
                    <a:cubicBezTo>
                      <a:pt x="1056" y="187"/>
                      <a:pt x="1056" y="187"/>
                      <a:pt x="1056" y="187"/>
                    </a:cubicBezTo>
                    <a:cubicBezTo>
                      <a:pt x="1056" y="187"/>
                      <a:pt x="1056" y="187"/>
                      <a:pt x="1056" y="187"/>
                    </a:cubicBezTo>
                    <a:cubicBezTo>
                      <a:pt x="1056" y="186"/>
                      <a:pt x="1056" y="186"/>
                      <a:pt x="1056" y="186"/>
                    </a:cubicBezTo>
                    <a:cubicBezTo>
                      <a:pt x="1058" y="187"/>
                      <a:pt x="1059" y="187"/>
                      <a:pt x="1061" y="187"/>
                    </a:cubicBezTo>
                    <a:cubicBezTo>
                      <a:pt x="1061" y="188"/>
                      <a:pt x="1061" y="189"/>
                      <a:pt x="1061" y="190"/>
                    </a:cubicBezTo>
                    <a:cubicBezTo>
                      <a:pt x="1061" y="190"/>
                      <a:pt x="1061" y="190"/>
                      <a:pt x="1061" y="190"/>
                    </a:cubicBezTo>
                    <a:cubicBezTo>
                      <a:pt x="1061" y="191"/>
                      <a:pt x="1061" y="191"/>
                      <a:pt x="1061" y="191"/>
                    </a:cubicBezTo>
                    <a:cubicBezTo>
                      <a:pt x="1061" y="191"/>
                      <a:pt x="1061" y="191"/>
                      <a:pt x="1061" y="191"/>
                    </a:cubicBezTo>
                    <a:cubicBezTo>
                      <a:pt x="1061" y="193"/>
                      <a:pt x="1061" y="193"/>
                      <a:pt x="1061" y="193"/>
                    </a:cubicBezTo>
                    <a:cubicBezTo>
                      <a:pt x="1062" y="193"/>
                      <a:pt x="1062" y="193"/>
                      <a:pt x="1062" y="193"/>
                    </a:cubicBezTo>
                    <a:cubicBezTo>
                      <a:pt x="1063" y="194"/>
                      <a:pt x="1064" y="194"/>
                      <a:pt x="1064" y="196"/>
                    </a:cubicBezTo>
                    <a:cubicBezTo>
                      <a:pt x="1064" y="196"/>
                      <a:pt x="1064" y="196"/>
                      <a:pt x="1064" y="196"/>
                    </a:cubicBezTo>
                    <a:cubicBezTo>
                      <a:pt x="1064" y="196"/>
                      <a:pt x="1064" y="197"/>
                      <a:pt x="1064" y="197"/>
                    </a:cubicBezTo>
                    <a:close/>
                    <a:moveTo>
                      <a:pt x="1066" y="203"/>
                    </a:moveTo>
                    <a:cubicBezTo>
                      <a:pt x="1068" y="203"/>
                      <a:pt x="1068" y="203"/>
                      <a:pt x="1068" y="203"/>
                    </a:cubicBezTo>
                    <a:cubicBezTo>
                      <a:pt x="1068" y="202"/>
                      <a:pt x="1068" y="202"/>
                      <a:pt x="1068" y="202"/>
                    </a:cubicBezTo>
                    <a:cubicBezTo>
                      <a:pt x="1069" y="202"/>
                      <a:pt x="1069" y="203"/>
                      <a:pt x="1070" y="203"/>
                    </a:cubicBezTo>
                    <a:cubicBezTo>
                      <a:pt x="1070" y="204"/>
                      <a:pt x="1070" y="204"/>
                      <a:pt x="1070" y="204"/>
                    </a:cubicBezTo>
                    <a:cubicBezTo>
                      <a:pt x="1068" y="204"/>
                      <a:pt x="1068" y="204"/>
                      <a:pt x="1068" y="204"/>
                    </a:cubicBezTo>
                    <a:cubicBezTo>
                      <a:pt x="1068" y="204"/>
                      <a:pt x="1068" y="204"/>
                      <a:pt x="1068" y="204"/>
                    </a:cubicBezTo>
                    <a:cubicBezTo>
                      <a:pt x="1067" y="204"/>
                      <a:pt x="1067" y="204"/>
                      <a:pt x="1066" y="203"/>
                    </a:cubicBezTo>
                    <a:close/>
                    <a:moveTo>
                      <a:pt x="1076" y="216"/>
                    </a:moveTo>
                    <a:cubicBezTo>
                      <a:pt x="1076" y="217"/>
                      <a:pt x="1075" y="217"/>
                      <a:pt x="1075" y="217"/>
                    </a:cubicBezTo>
                    <a:cubicBezTo>
                      <a:pt x="1075" y="217"/>
                      <a:pt x="1075" y="218"/>
                      <a:pt x="1075" y="219"/>
                    </a:cubicBezTo>
                    <a:cubicBezTo>
                      <a:pt x="1075" y="219"/>
                      <a:pt x="1074" y="219"/>
                      <a:pt x="1074" y="218"/>
                    </a:cubicBezTo>
                    <a:cubicBezTo>
                      <a:pt x="1074" y="220"/>
                      <a:pt x="1074" y="220"/>
                      <a:pt x="1074" y="220"/>
                    </a:cubicBezTo>
                    <a:cubicBezTo>
                      <a:pt x="1073" y="220"/>
                      <a:pt x="1073" y="220"/>
                      <a:pt x="1072" y="220"/>
                    </a:cubicBezTo>
                    <a:cubicBezTo>
                      <a:pt x="1072" y="220"/>
                      <a:pt x="1071" y="220"/>
                      <a:pt x="1071" y="219"/>
                    </a:cubicBezTo>
                    <a:cubicBezTo>
                      <a:pt x="1071" y="219"/>
                      <a:pt x="1071" y="219"/>
                      <a:pt x="1071" y="219"/>
                    </a:cubicBezTo>
                    <a:cubicBezTo>
                      <a:pt x="1070" y="219"/>
                      <a:pt x="1070" y="219"/>
                      <a:pt x="1070" y="219"/>
                    </a:cubicBezTo>
                    <a:cubicBezTo>
                      <a:pt x="1070" y="219"/>
                      <a:pt x="1069" y="218"/>
                      <a:pt x="1069" y="218"/>
                    </a:cubicBezTo>
                    <a:cubicBezTo>
                      <a:pt x="1069" y="218"/>
                      <a:pt x="1069" y="218"/>
                      <a:pt x="1069" y="218"/>
                    </a:cubicBezTo>
                    <a:cubicBezTo>
                      <a:pt x="1069" y="217"/>
                      <a:pt x="1069" y="217"/>
                      <a:pt x="1069" y="217"/>
                    </a:cubicBezTo>
                    <a:cubicBezTo>
                      <a:pt x="1068" y="217"/>
                      <a:pt x="1067" y="216"/>
                      <a:pt x="1067" y="216"/>
                    </a:cubicBezTo>
                    <a:cubicBezTo>
                      <a:pt x="1067" y="215"/>
                      <a:pt x="1067" y="215"/>
                      <a:pt x="1067" y="215"/>
                    </a:cubicBezTo>
                    <a:cubicBezTo>
                      <a:pt x="1067" y="215"/>
                      <a:pt x="1068" y="215"/>
                      <a:pt x="1068" y="215"/>
                    </a:cubicBezTo>
                    <a:cubicBezTo>
                      <a:pt x="1068" y="216"/>
                      <a:pt x="1068" y="216"/>
                      <a:pt x="1068" y="216"/>
                    </a:cubicBezTo>
                    <a:cubicBezTo>
                      <a:pt x="1069" y="216"/>
                      <a:pt x="1069" y="216"/>
                      <a:pt x="1069" y="216"/>
                    </a:cubicBezTo>
                    <a:cubicBezTo>
                      <a:pt x="1069" y="216"/>
                      <a:pt x="1069" y="216"/>
                      <a:pt x="1069" y="216"/>
                    </a:cubicBezTo>
                    <a:cubicBezTo>
                      <a:pt x="1070" y="216"/>
                      <a:pt x="1069" y="216"/>
                      <a:pt x="1069" y="216"/>
                    </a:cubicBezTo>
                    <a:cubicBezTo>
                      <a:pt x="1071" y="216"/>
                      <a:pt x="1071" y="216"/>
                      <a:pt x="1071" y="216"/>
                    </a:cubicBezTo>
                    <a:cubicBezTo>
                      <a:pt x="1071" y="213"/>
                      <a:pt x="1071" y="213"/>
                      <a:pt x="1071" y="213"/>
                    </a:cubicBezTo>
                    <a:cubicBezTo>
                      <a:pt x="1070" y="213"/>
                      <a:pt x="1070" y="213"/>
                      <a:pt x="1069" y="213"/>
                    </a:cubicBezTo>
                    <a:cubicBezTo>
                      <a:pt x="1069" y="212"/>
                      <a:pt x="1069" y="212"/>
                      <a:pt x="1069" y="212"/>
                    </a:cubicBezTo>
                    <a:cubicBezTo>
                      <a:pt x="1069" y="212"/>
                      <a:pt x="1068" y="212"/>
                      <a:pt x="1068" y="213"/>
                    </a:cubicBezTo>
                    <a:cubicBezTo>
                      <a:pt x="1068" y="212"/>
                      <a:pt x="1068" y="212"/>
                      <a:pt x="1068" y="212"/>
                    </a:cubicBezTo>
                    <a:cubicBezTo>
                      <a:pt x="1069" y="212"/>
                      <a:pt x="1069" y="212"/>
                      <a:pt x="1069" y="212"/>
                    </a:cubicBezTo>
                    <a:cubicBezTo>
                      <a:pt x="1069" y="211"/>
                      <a:pt x="1069" y="212"/>
                      <a:pt x="1069" y="211"/>
                    </a:cubicBezTo>
                    <a:cubicBezTo>
                      <a:pt x="1069" y="211"/>
                      <a:pt x="1069" y="211"/>
                      <a:pt x="1069" y="211"/>
                    </a:cubicBezTo>
                    <a:cubicBezTo>
                      <a:pt x="1070" y="210"/>
                      <a:pt x="1071" y="213"/>
                      <a:pt x="1071" y="213"/>
                    </a:cubicBezTo>
                    <a:cubicBezTo>
                      <a:pt x="1071" y="213"/>
                      <a:pt x="1071" y="214"/>
                      <a:pt x="1072" y="214"/>
                    </a:cubicBezTo>
                    <a:cubicBezTo>
                      <a:pt x="1072" y="214"/>
                      <a:pt x="1072" y="215"/>
                      <a:pt x="1073" y="215"/>
                    </a:cubicBezTo>
                    <a:cubicBezTo>
                      <a:pt x="1074" y="215"/>
                      <a:pt x="1075" y="215"/>
                      <a:pt x="1076" y="216"/>
                    </a:cubicBezTo>
                    <a:close/>
                    <a:moveTo>
                      <a:pt x="960" y="685"/>
                    </a:moveTo>
                    <a:cubicBezTo>
                      <a:pt x="959" y="685"/>
                      <a:pt x="959" y="685"/>
                      <a:pt x="959" y="685"/>
                    </a:cubicBezTo>
                    <a:cubicBezTo>
                      <a:pt x="958" y="685"/>
                      <a:pt x="959" y="685"/>
                      <a:pt x="959" y="685"/>
                    </a:cubicBezTo>
                    <a:cubicBezTo>
                      <a:pt x="959" y="684"/>
                      <a:pt x="959" y="684"/>
                      <a:pt x="959" y="684"/>
                    </a:cubicBezTo>
                    <a:cubicBezTo>
                      <a:pt x="960" y="684"/>
                      <a:pt x="960" y="684"/>
                      <a:pt x="960" y="684"/>
                    </a:cubicBezTo>
                    <a:lnTo>
                      <a:pt x="960" y="685"/>
                    </a:lnTo>
                    <a:close/>
                    <a:moveTo>
                      <a:pt x="964" y="498"/>
                    </a:moveTo>
                    <a:cubicBezTo>
                      <a:pt x="964" y="498"/>
                      <a:pt x="964" y="498"/>
                      <a:pt x="964" y="498"/>
                    </a:cubicBezTo>
                    <a:cubicBezTo>
                      <a:pt x="964" y="498"/>
                      <a:pt x="964" y="498"/>
                      <a:pt x="964" y="498"/>
                    </a:cubicBezTo>
                    <a:cubicBezTo>
                      <a:pt x="963" y="498"/>
                      <a:pt x="963" y="498"/>
                      <a:pt x="962" y="498"/>
                    </a:cubicBezTo>
                    <a:cubicBezTo>
                      <a:pt x="962" y="498"/>
                      <a:pt x="962" y="498"/>
                      <a:pt x="962" y="497"/>
                    </a:cubicBezTo>
                    <a:cubicBezTo>
                      <a:pt x="960" y="497"/>
                      <a:pt x="960" y="498"/>
                      <a:pt x="958" y="498"/>
                    </a:cubicBezTo>
                    <a:cubicBezTo>
                      <a:pt x="958" y="497"/>
                      <a:pt x="958" y="497"/>
                      <a:pt x="958" y="497"/>
                    </a:cubicBezTo>
                    <a:cubicBezTo>
                      <a:pt x="957" y="497"/>
                      <a:pt x="957" y="497"/>
                      <a:pt x="957" y="497"/>
                    </a:cubicBezTo>
                    <a:cubicBezTo>
                      <a:pt x="957" y="496"/>
                      <a:pt x="957" y="496"/>
                      <a:pt x="957" y="496"/>
                    </a:cubicBezTo>
                    <a:cubicBezTo>
                      <a:pt x="957" y="495"/>
                      <a:pt x="956" y="494"/>
                      <a:pt x="956" y="494"/>
                    </a:cubicBezTo>
                    <a:cubicBezTo>
                      <a:pt x="956" y="494"/>
                      <a:pt x="956" y="494"/>
                      <a:pt x="956" y="494"/>
                    </a:cubicBezTo>
                    <a:cubicBezTo>
                      <a:pt x="957" y="494"/>
                      <a:pt x="957" y="494"/>
                      <a:pt x="957" y="494"/>
                    </a:cubicBezTo>
                    <a:cubicBezTo>
                      <a:pt x="957" y="495"/>
                      <a:pt x="957" y="495"/>
                      <a:pt x="957" y="495"/>
                    </a:cubicBezTo>
                    <a:cubicBezTo>
                      <a:pt x="958" y="495"/>
                      <a:pt x="958" y="495"/>
                      <a:pt x="959" y="495"/>
                    </a:cubicBezTo>
                    <a:cubicBezTo>
                      <a:pt x="959" y="496"/>
                      <a:pt x="959" y="496"/>
                      <a:pt x="959" y="496"/>
                    </a:cubicBezTo>
                    <a:cubicBezTo>
                      <a:pt x="960" y="496"/>
                      <a:pt x="960" y="496"/>
                      <a:pt x="960" y="496"/>
                    </a:cubicBezTo>
                    <a:cubicBezTo>
                      <a:pt x="960" y="496"/>
                      <a:pt x="960" y="496"/>
                      <a:pt x="960" y="496"/>
                    </a:cubicBezTo>
                    <a:cubicBezTo>
                      <a:pt x="961" y="497"/>
                      <a:pt x="962" y="495"/>
                      <a:pt x="963" y="496"/>
                    </a:cubicBezTo>
                    <a:cubicBezTo>
                      <a:pt x="963" y="496"/>
                      <a:pt x="963" y="496"/>
                      <a:pt x="963" y="496"/>
                    </a:cubicBezTo>
                    <a:cubicBezTo>
                      <a:pt x="963" y="496"/>
                      <a:pt x="964" y="497"/>
                      <a:pt x="964" y="497"/>
                    </a:cubicBezTo>
                    <a:lnTo>
                      <a:pt x="964" y="498"/>
                    </a:lnTo>
                    <a:close/>
                    <a:moveTo>
                      <a:pt x="1065" y="510"/>
                    </a:moveTo>
                    <a:cubicBezTo>
                      <a:pt x="1066" y="510"/>
                      <a:pt x="1067" y="510"/>
                      <a:pt x="1068" y="510"/>
                    </a:cubicBezTo>
                    <a:cubicBezTo>
                      <a:pt x="1068" y="511"/>
                      <a:pt x="1068" y="512"/>
                      <a:pt x="1067" y="512"/>
                    </a:cubicBezTo>
                    <a:cubicBezTo>
                      <a:pt x="1067" y="513"/>
                      <a:pt x="1067" y="513"/>
                      <a:pt x="1067" y="513"/>
                    </a:cubicBezTo>
                    <a:cubicBezTo>
                      <a:pt x="1066" y="513"/>
                      <a:pt x="1066" y="512"/>
                      <a:pt x="1065" y="512"/>
                    </a:cubicBezTo>
                    <a:lnTo>
                      <a:pt x="1065" y="510"/>
                    </a:lnTo>
                    <a:close/>
                    <a:moveTo>
                      <a:pt x="1061" y="553"/>
                    </a:moveTo>
                    <a:cubicBezTo>
                      <a:pt x="1061" y="553"/>
                      <a:pt x="1061" y="553"/>
                      <a:pt x="1061" y="553"/>
                    </a:cubicBezTo>
                    <a:cubicBezTo>
                      <a:pt x="1061" y="552"/>
                      <a:pt x="1061" y="552"/>
                      <a:pt x="1061" y="552"/>
                    </a:cubicBezTo>
                    <a:cubicBezTo>
                      <a:pt x="1061" y="552"/>
                      <a:pt x="1061" y="552"/>
                      <a:pt x="1061" y="552"/>
                    </a:cubicBezTo>
                    <a:cubicBezTo>
                      <a:pt x="1061" y="551"/>
                      <a:pt x="1061" y="551"/>
                      <a:pt x="1061" y="551"/>
                    </a:cubicBezTo>
                    <a:cubicBezTo>
                      <a:pt x="1061" y="551"/>
                      <a:pt x="1061" y="551"/>
                      <a:pt x="1061" y="551"/>
                    </a:cubicBezTo>
                    <a:cubicBezTo>
                      <a:pt x="1061" y="550"/>
                      <a:pt x="1061" y="550"/>
                      <a:pt x="1061" y="550"/>
                    </a:cubicBezTo>
                    <a:cubicBezTo>
                      <a:pt x="1061" y="550"/>
                      <a:pt x="1062" y="550"/>
                      <a:pt x="1062" y="550"/>
                    </a:cubicBezTo>
                    <a:cubicBezTo>
                      <a:pt x="1063" y="551"/>
                      <a:pt x="1063" y="551"/>
                      <a:pt x="1063" y="551"/>
                    </a:cubicBezTo>
                    <a:cubicBezTo>
                      <a:pt x="1063" y="552"/>
                      <a:pt x="1063" y="552"/>
                      <a:pt x="1063" y="552"/>
                    </a:cubicBezTo>
                    <a:cubicBezTo>
                      <a:pt x="1063" y="552"/>
                      <a:pt x="1063" y="552"/>
                      <a:pt x="1063" y="552"/>
                    </a:cubicBezTo>
                    <a:cubicBezTo>
                      <a:pt x="1063" y="553"/>
                      <a:pt x="1063" y="553"/>
                      <a:pt x="1063" y="553"/>
                    </a:cubicBezTo>
                    <a:cubicBezTo>
                      <a:pt x="1063" y="553"/>
                      <a:pt x="1063" y="553"/>
                      <a:pt x="1063" y="553"/>
                    </a:cubicBezTo>
                    <a:cubicBezTo>
                      <a:pt x="1063" y="554"/>
                      <a:pt x="1063" y="555"/>
                      <a:pt x="1063" y="556"/>
                    </a:cubicBezTo>
                    <a:cubicBezTo>
                      <a:pt x="1063" y="556"/>
                      <a:pt x="1063" y="556"/>
                      <a:pt x="1063" y="556"/>
                    </a:cubicBezTo>
                    <a:cubicBezTo>
                      <a:pt x="1064" y="557"/>
                      <a:pt x="1064" y="557"/>
                      <a:pt x="1064" y="558"/>
                    </a:cubicBezTo>
                    <a:cubicBezTo>
                      <a:pt x="1064" y="558"/>
                      <a:pt x="1065" y="558"/>
                      <a:pt x="1065" y="559"/>
                    </a:cubicBezTo>
                    <a:cubicBezTo>
                      <a:pt x="1065" y="561"/>
                      <a:pt x="1065" y="561"/>
                      <a:pt x="1065" y="561"/>
                    </a:cubicBezTo>
                    <a:cubicBezTo>
                      <a:pt x="1063" y="560"/>
                      <a:pt x="1064" y="560"/>
                      <a:pt x="1063" y="558"/>
                    </a:cubicBezTo>
                    <a:cubicBezTo>
                      <a:pt x="1063" y="558"/>
                      <a:pt x="1062" y="557"/>
                      <a:pt x="1061" y="557"/>
                    </a:cubicBezTo>
                    <a:cubicBezTo>
                      <a:pt x="1061" y="556"/>
                      <a:pt x="1061" y="556"/>
                      <a:pt x="1061" y="556"/>
                    </a:cubicBezTo>
                    <a:cubicBezTo>
                      <a:pt x="1060" y="556"/>
                      <a:pt x="1060" y="556"/>
                      <a:pt x="1060" y="556"/>
                    </a:cubicBezTo>
                    <a:cubicBezTo>
                      <a:pt x="1061" y="555"/>
                      <a:pt x="1061" y="554"/>
                      <a:pt x="1061" y="553"/>
                    </a:cubicBezTo>
                    <a:close/>
                    <a:moveTo>
                      <a:pt x="1044" y="510"/>
                    </a:moveTo>
                    <a:cubicBezTo>
                      <a:pt x="1044" y="510"/>
                      <a:pt x="1044" y="510"/>
                      <a:pt x="1044" y="510"/>
                    </a:cubicBezTo>
                    <a:cubicBezTo>
                      <a:pt x="1044" y="510"/>
                      <a:pt x="1044" y="510"/>
                      <a:pt x="1044" y="510"/>
                    </a:cubicBezTo>
                    <a:cubicBezTo>
                      <a:pt x="1045" y="510"/>
                      <a:pt x="1045" y="510"/>
                      <a:pt x="1045" y="510"/>
                    </a:cubicBezTo>
                    <a:cubicBezTo>
                      <a:pt x="1045" y="511"/>
                      <a:pt x="1045" y="511"/>
                      <a:pt x="1045" y="511"/>
                    </a:cubicBezTo>
                    <a:cubicBezTo>
                      <a:pt x="1044" y="511"/>
                      <a:pt x="1044" y="511"/>
                      <a:pt x="1044" y="511"/>
                    </a:cubicBezTo>
                    <a:lnTo>
                      <a:pt x="1044" y="510"/>
                    </a:lnTo>
                    <a:close/>
                    <a:moveTo>
                      <a:pt x="1036" y="566"/>
                    </a:moveTo>
                    <a:cubicBezTo>
                      <a:pt x="1037" y="566"/>
                      <a:pt x="1037" y="566"/>
                      <a:pt x="1037" y="566"/>
                    </a:cubicBezTo>
                    <a:cubicBezTo>
                      <a:pt x="1037" y="566"/>
                      <a:pt x="1037" y="565"/>
                      <a:pt x="1037" y="565"/>
                    </a:cubicBezTo>
                    <a:cubicBezTo>
                      <a:pt x="1037" y="565"/>
                      <a:pt x="1037" y="565"/>
                      <a:pt x="1037" y="565"/>
                    </a:cubicBezTo>
                    <a:cubicBezTo>
                      <a:pt x="1038" y="565"/>
                      <a:pt x="1038" y="565"/>
                      <a:pt x="1038" y="564"/>
                    </a:cubicBezTo>
                    <a:cubicBezTo>
                      <a:pt x="1039" y="564"/>
                      <a:pt x="1039" y="564"/>
                      <a:pt x="1039" y="564"/>
                    </a:cubicBezTo>
                    <a:cubicBezTo>
                      <a:pt x="1039" y="565"/>
                      <a:pt x="1039" y="565"/>
                      <a:pt x="1039" y="565"/>
                    </a:cubicBezTo>
                    <a:cubicBezTo>
                      <a:pt x="1038" y="566"/>
                      <a:pt x="1037" y="567"/>
                      <a:pt x="1036" y="569"/>
                    </a:cubicBezTo>
                    <a:cubicBezTo>
                      <a:pt x="1035" y="569"/>
                      <a:pt x="1035" y="569"/>
                      <a:pt x="1035" y="569"/>
                    </a:cubicBezTo>
                    <a:cubicBezTo>
                      <a:pt x="1035" y="568"/>
                      <a:pt x="1035" y="568"/>
                      <a:pt x="1035" y="568"/>
                    </a:cubicBezTo>
                    <a:cubicBezTo>
                      <a:pt x="1035" y="568"/>
                      <a:pt x="1035" y="568"/>
                      <a:pt x="1035" y="568"/>
                    </a:cubicBezTo>
                    <a:cubicBezTo>
                      <a:pt x="1035" y="567"/>
                      <a:pt x="1036" y="566"/>
                      <a:pt x="1036" y="566"/>
                    </a:cubicBezTo>
                    <a:close/>
                    <a:moveTo>
                      <a:pt x="1027" y="579"/>
                    </a:moveTo>
                    <a:cubicBezTo>
                      <a:pt x="1028" y="578"/>
                      <a:pt x="1028" y="578"/>
                      <a:pt x="1028" y="578"/>
                    </a:cubicBezTo>
                    <a:cubicBezTo>
                      <a:pt x="1028" y="577"/>
                      <a:pt x="1028" y="577"/>
                      <a:pt x="1028" y="577"/>
                    </a:cubicBezTo>
                    <a:cubicBezTo>
                      <a:pt x="1029" y="577"/>
                      <a:pt x="1029" y="577"/>
                      <a:pt x="1029" y="577"/>
                    </a:cubicBezTo>
                    <a:cubicBezTo>
                      <a:pt x="1029" y="577"/>
                      <a:pt x="1029" y="577"/>
                      <a:pt x="1029" y="576"/>
                    </a:cubicBezTo>
                    <a:cubicBezTo>
                      <a:pt x="1031" y="576"/>
                      <a:pt x="1031" y="576"/>
                      <a:pt x="1031" y="576"/>
                    </a:cubicBezTo>
                    <a:cubicBezTo>
                      <a:pt x="1031" y="577"/>
                      <a:pt x="1031" y="577"/>
                      <a:pt x="1031" y="577"/>
                    </a:cubicBezTo>
                    <a:cubicBezTo>
                      <a:pt x="1030" y="578"/>
                      <a:pt x="1029" y="579"/>
                      <a:pt x="1029" y="580"/>
                    </a:cubicBezTo>
                    <a:cubicBezTo>
                      <a:pt x="1028" y="580"/>
                      <a:pt x="1028" y="580"/>
                      <a:pt x="1028" y="580"/>
                    </a:cubicBezTo>
                    <a:cubicBezTo>
                      <a:pt x="1028" y="580"/>
                      <a:pt x="1028" y="580"/>
                      <a:pt x="1027" y="579"/>
                    </a:cubicBezTo>
                    <a:close/>
                    <a:moveTo>
                      <a:pt x="1025" y="624"/>
                    </a:moveTo>
                    <a:cubicBezTo>
                      <a:pt x="1025" y="625"/>
                      <a:pt x="1025" y="625"/>
                      <a:pt x="1025" y="625"/>
                    </a:cubicBezTo>
                    <a:cubicBezTo>
                      <a:pt x="1025" y="625"/>
                      <a:pt x="1025" y="625"/>
                      <a:pt x="1025" y="625"/>
                    </a:cubicBezTo>
                    <a:cubicBezTo>
                      <a:pt x="1024" y="625"/>
                      <a:pt x="1024" y="625"/>
                      <a:pt x="1024" y="626"/>
                    </a:cubicBezTo>
                    <a:cubicBezTo>
                      <a:pt x="1023" y="626"/>
                      <a:pt x="1023" y="626"/>
                      <a:pt x="1023" y="626"/>
                    </a:cubicBezTo>
                    <a:cubicBezTo>
                      <a:pt x="1023" y="625"/>
                      <a:pt x="1023" y="626"/>
                      <a:pt x="1023" y="625"/>
                    </a:cubicBezTo>
                    <a:cubicBezTo>
                      <a:pt x="1023" y="623"/>
                      <a:pt x="1024" y="624"/>
                      <a:pt x="1025" y="623"/>
                    </a:cubicBezTo>
                    <a:cubicBezTo>
                      <a:pt x="1026" y="623"/>
                      <a:pt x="1026" y="623"/>
                      <a:pt x="1026" y="623"/>
                    </a:cubicBezTo>
                    <a:cubicBezTo>
                      <a:pt x="1026" y="623"/>
                      <a:pt x="1026" y="623"/>
                      <a:pt x="1026" y="624"/>
                    </a:cubicBezTo>
                    <a:lnTo>
                      <a:pt x="1025" y="624"/>
                    </a:lnTo>
                    <a:close/>
                    <a:moveTo>
                      <a:pt x="1026" y="588"/>
                    </a:moveTo>
                    <a:cubicBezTo>
                      <a:pt x="1026" y="587"/>
                      <a:pt x="1026" y="584"/>
                      <a:pt x="1027" y="584"/>
                    </a:cubicBezTo>
                    <a:cubicBezTo>
                      <a:pt x="1027" y="583"/>
                      <a:pt x="1027" y="583"/>
                      <a:pt x="1027" y="583"/>
                    </a:cubicBezTo>
                    <a:cubicBezTo>
                      <a:pt x="1027" y="584"/>
                      <a:pt x="1028" y="584"/>
                      <a:pt x="1028" y="584"/>
                    </a:cubicBezTo>
                    <a:cubicBezTo>
                      <a:pt x="1028" y="584"/>
                      <a:pt x="1028" y="584"/>
                      <a:pt x="1028" y="584"/>
                    </a:cubicBezTo>
                    <a:cubicBezTo>
                      <a:pt x="1029" y="584"/>
                      <a:pt x="1029" y="584"/>
                      <a:pt x="1029" y="584"/>
                    </a:cubicBezTo>
                    <a:cubicBezTo>
                      <a:pt x="1029" y="585"/>
                      <a:pt x="1029" y="585"/>
                      <a:pt x="1029" y="585"/>
                    </a:cubicBezTo>
                    <a:cubicBezTo>
                      <a:pt x="1029" y="585"/>
                      <a:pt x="1029" y="585"/>
                      <a:pt x="1029" y="585"/>
                    </a:cubicBezTo>
                    <a:cubicBezTo>
                      <a:pt x="1029" y="587"/>
                      <a:pt x="1029" y="586"/>
                      <a:pt x="1028" y="588"/>
                    </a:cubicBezTo>
                    <a:cubicBezTo>
                      <a:pt x="1028" y="588"/>
                      <a:pt x="1027" y="588"/>
                      <a:pt x="1026" y="588"/>
                    </a:cubicBezTo>
                    <a:close/>
                    <a:moveTo>
                      <a:pt x="1041" y="622"/>
                    </a:moveTo>
                    <a:cubicBezTo>
                      <a:pt x="1041" y="623"/>
                      <a:pt x="1041" y="623"/>
                      <a:pt x="1041" y="623"/>
                    </a:cubicBezTo>
                    <a:cubicBezTo>
                      <a:pt x="1039" y="623"/>
                      <a:pt x="1039" y="623"/>
                      <a:pt x="1039" y="623"/>
                    </a:cubicBezTo>
                    <a:cubicBezTo>
                      <a:pt x="1039" y="622"/>
                      <a:pt x="1039" y="622"/>
                      <a:pt x="1039" y="622"/>
                    </a:cubicBezTo>
                    <a:cubicBezTo>
                      <a:pt x="1038" y="622"/>
                      <a:pt x="1038" y="622"/>
                      <a:pt x="1037" y="623"/>
                    </a:cubicBezTo>
                    <a:cubicBezTo>
                      <a:pt x="1036" y="623"/>
                      <a:pt x="1036" y="623"/>
                      <a:pt x="1036" y="623"/>
                    </a:cubicBezTo>
                    <a:cubicBezTo>
                      <a:pt x="1036" y="623"/>
                      <a:pt x="1037" y="621"/>
                      <a:pt x="1036" y="620"/>
                    </a:cubicBezTo>
                    <a:cubicBezTo>
                      <a:pt x="1036" y="620"/>
                      <a:pt x="1036" y="620"/>
                      <a:pt x="1036" y="620"/>
                    </a:cubicBezTo>
                    <a:cubicBezTo>
                      <a:pt x="1036" y="620"/>
                      <a:pt x="1036" y="620"/>
                      <a:pt x="1036" y="620"/>
                    </a:cubicBezTo>
                    <a:cubicBezTo>
                      <a:pt x="1036" y="620"/>
                      <a:pt x="1036" y="620"/>
                      <a:pt x="1036" y="620"/>
                    </a:cubicBezTo>
                    <a:cubicBezTo>
                      <a:pt x="1036" y="618"/>
                      <a:pt x="1036" y="618"/>
                      <a:pt x="1036" y="618"/>
                    </a:cubicBezTo>
                    <a:cubicBezTo>
                      <a:pt x="1035" y="618"/>
                      <a:pt x="1035" y="618"/>
                      <a:pt x="1035" y="618"/>
                    </a:cubicBezTo>
                    <a:cubicBezTo>
                      <a:pt x="1035" y="617"/>
                      <a:pt x="1035" y="617"/>
                      <a:pt x="1035" y="616"/>
                    </a:cubicBezTo>
                    <a:cubicBezTo>
                      <a:pt x="1035" y="616"/>
                      <a:pt x="1035" y="616"/>
                      <a:pt x="1035" y="616"/>
                    </a:cubicBezTo>
                    <a:cubicBezTo>
                      <a:pt x="1035" y="615"/>
                      <a:pt x="1035" y="615"/>
                      <a:pt x="1035" y="615"/>
                    </a:cubicBezTo>
                    <a:cubicBezTo>
                      <a:pt x="1034" y="615"/>
                      <a:pt x="1033" y="614"/>
                      <a:pt x="1032" y="614"/>
                    </a:cubicBezTo>
                    <a:cubicBezTo>
                      <a:pt x="1032" y="613"/>
                      <a:pt x="1032" y="613"/>
                      <a:pt x="1032" y="613"/>
                    </a:cubicBezTo>
                    <a:cubicBezTo>
                      <a:pt x="1031" y="613"/>
                      <a:pt x="1031" y="613"/>
                      <a:pt x="1031" y="613"/>
                    </a:cubicBezTo>
                    <a:cubicBezTo>
                      <a:pt x="1031" y="613"/>
                      <a:pt x="1031" y="613"/>
                      <a:pt x="1031" y="612"/>
                    </a:cubicBezTo>
                    <a:cubicBezTo>
                      <a:pt x="1031" y="612"/>
                      <a:pt x="1031" y="612"/>
                      <a:pt x="1031" y="612"/>
                    </a:cubicBezTo>
                    <a:cubicBezTo>
                      <a:pt x="1030" y="612"/>
                      <a:pt x="1030" y="610"/>
                      <a:pt x="1030" y="610"/>
                    </a:cubicBezTo>
                    <a:cubicBezTo>
                      <a:pt x="1029" y="610"/>
                      <a:pt x="1029" y="610"/>
                      <a:pt x="1029" y="610"/>
                    </a:cubicBezTo>
                    <a:cubicBezTo>
                      <a:pt x="1029" y="608"/>
                      <a:pt x="1029" y="608"/>
                      <a:pt x="1029" y="608"/>
                    </a:cubicBezTo>
                    <a:cubicBezTo>
                      <a:pt x="1029" y="608"/>
                      <a:pt x="1029" y="608"/>
                      <a:pt x="1029" y="608"/>
                    </a:cubicBezTo>
                    <a:cubicBezTo>
                      <a:pt x="1029" y="607"/>
                      <a:pt x="1029" y="607"/>
                      <a:pt x="1029" y="607"/>
                    </a:cubicBezTo>
                    <a:cubicBezTo>
                      <a:pt x="1028" y="607"/>
                      <a:pt x="1028" y="607"/>
                      <a:pt x="1028" y="607"/>
                    </a:cubicBezTo>
                    <a:cubicBezTo>
                      <a:pt x="1028" y="605"/>
                      <a:pt x="1030" y="605"/>
                      <a:pt x="1029" y="603"/>
                    </a:cubicBezTo>
                    <a:cubicBezTo>
                      <a:pt x="1029" y="603"/>
                      <a:pt x="1029" y="603"/>
                      <a:pt x="1029" y="603"/>
                    </a:cubicBezTo>
                    <a:cubicBezTo>
                      <a:pt x="1029" y="602"/>
                      <a:pt x="1029" y="602"/>
                      <a:pt x="1029" y="602"/>
                    </a:cubicBezTo>
                    <a:cubicBezTo>
                      <a:pt x="1028" y="602"/>
                      <a:pt x="1028" y="602"/>
                      <a:pt x="1028" y="602"/>
                    </a:cubicBezTo>
                    <a:cubicBezTo>
                      <a:pt x="1028" y="601"/>
                      <a:pt x="1028" y="601"/>
                      <a:pt x="1028" y="601"/>
                    </a:cubicBezTo>
                    <a:cubicBezTo>
                      <a:pt x="1028" y="601"/>
                      <a:pt x="1028" y="601"/>
                      <a:pt x="1028" y="601"/>
                    </a:cubicBezTo>
                    <a:cubicBezTo>
                      <a:pt x="1028" y="600"/>
                      <a:pt x="1028" y="599"/>
                      <a:pt x="1028" y="598"/>
                    </a:cubicBezTo>
                    <a:cubicBezTo>
                      <a:pt x="1028" y="598"/>
                      <a:pt x="1028" y="598"/>
                      <a:pt x="1027" y="598"/>
                    </a:cubicBezTo>
                    <a:cubicBezTo>
                      <a:pt x="1027" y="597"/>
                      <a:pt x="1028" y="597"/>
                      <a:pt x="1028" y="596"/>
                    </a:cubicBezTo>
                    <a:cubicBezTo>
                      <a:pt x="1028" y="596"/>
                      <a:pt x="1028" y="596"/>
                      <a:pt x="1028" y="596"/>
                    </a:cubicBezTo>
                    <a:cubicBezTo>
                      <a:pt x="1028" y="595"/>
                      <a:pt x="1028" y="594"/>
                      <a:pt x="1028" y="593"/>
                    </a:cubicBezTo>
                    <a:cubicBezTo>
                      <a:pt x="1028" y="593"/>
                      <a:pt x="1028" y="593"/>
                      <a:pt x="1028" y="593"/>
                    </a:cubicBezTo>
                    <a:cubicBezTo>
                      <a:pt x="1029" y="593"/>
                      <a:pt x="1030" y="593"/>
                      <a:pt x="1031" y="593"/>
                    </a:cubicBezTo>
                    <a:cubicBezTo>
                      <a:pt x="1031" y="596"/>
                      <a:pt x="1031" y="598"/>
                      <a:pt x="1031" y="601"/>
                    </a:cubicBezTo>
                    <a:cubicBezTo>
                      <a:pt x="1031" y="602"/>
                      <a:pt x="1032" y="602"/>
                      <a:pt x="1032" y="603"/>
                    </a:cubicBezTo>
                    <a:cubicBezTo>
                      <a:pt x="1031" y="603"/>
                      <a:pt x="1031" y="603"/>
                      <a:pt x="1031" y="603"/>
                    </a:cubicBezTo>
                    <a:cubicBezTo>
                      <a:pt x="1031" y="604"/>
                      <a:pt x="1033" y="604"/>
                      <a:pt x="1031" y="606"/>
                    </a:cubicBezTo>
                    <a:cubicBezTo>
                      <a:pt x="1031" y="608"/>
                      <a:pt x="1031" y="608"/>
                      <a:pt x="1031" y="608"/>
                    </a:cubicBezTo>
                    <a:cubicBezTo>
                      <a:pt x="1032" y="608"/>
                      <a:pt x="1032" y="609"/>
                      <a:pt x="1033" y="609"/>
                    </a:cubicBezTo>
                    <a:cubicBezTo>
                      <a:pt x="1033" y="609"/>
                      <a:pt x="1033" y="609"/>
                      <a:pt x="1033" y="609"/>
                    </a:cubicBezTo>
                    <a:cubicBezTo>
                      <a:pt x="1033" y="609"/>
                      <a:pt x="1034" y="609"/>
                      <a:pt x="1034" y="610"/>
                    </a:cubicBezTo>
                    <a:cubicBezTo>
                      <a:pt x="1034" y="610"/>
                      <a:pt x="1034" y="610"/>
                      <a:pt x="1034" y="610"/>
                    </a:cubicBezTo>
                    <a:cubicBezTo>
                      <a:pt x="1034" y="610"/>
                      <a:pt x="1034" y="610"/>
                      <a:pt x="1034" y="610"/>
                    </a:cubicBezTo>
                    <a:cubicBezTo>
                      <a:pt x="1034" y="611"/>
                      <a:pt x="1035" y="611"/>
                      <a:pt x="1035" y="611"/>
                    </a:cubicBezTo>
                    <a:cubicBezTo>
                      <a:pt x="1036" y="611"/>
                      <a:pt x="1036" y="611"/>
                      <a:pt x="1036" y="611"/>
                    </a:cubicBezTo>
                    <a:cubicBezTo>
                      <a:pt x="1036" y="612"/>
                      <a:pt x="1036" y="612"/>
                      <a:pt x="1036" y="612"/>
                    </a:cubicBezTo>
                    <a:cubicBezTo>
                      <a:pt x="1036" y="612"/>
                      <a:pt x="1036" y="612"/>
                      <a:pt x="1036" y="612"/>
                    </a:cubicBezTo>
                    <a:cubicBezTo>
                      <a:pt x="1036" y="613"/>
                      <a:pt x="1036" y="614"/>
                      <a:pt x="1036" y="616"/>
                    </a:cubicBezTo>
                    <a:cubicBezTo>
                      <a:pt x="1037" y="616"/>
                      <a:pt x="1037" y="617"/>
                      <a:pt x="1037" y="618"/>
                    </a:cubicBezTo>
                    <a:cubicBezTo>
                      <a:pt x="1038" y="618"/>
                      <a:pt x="1038" y="618"/>
                      <a:pt x="1038" y="618"/>
                    </a:cubicBezTo>
                    <a:cubicBezTo>
                      <a:pt x="1038" y="618"/>
                      <a:pt x="1038" y="619"/>
                      <a:pt x="1038" y="619"/>
                    </a:cubicBezTo>
                    <a:cubicBezTo>
                      <a:pt x="1039" y="619"/>
                      <a:pt x="1039" y="619"/>
                      <a:pt x="1039" y="619"/>
                    </a:cubicBezTo>
                    <a:cubicBezTo>
                      <a:pt x="1039" y="620"/>
                      <a:pt x="1039" y="620"/>
                      <a:pt x="1039" y="620"/>
                    </a:cubicBezTo>
                    <a:cubicBezTo>
                      <a:pt x="1039" y="620"/>
                      <a:pt x="1040" y="620"/>
                      <a:pt x="1040" y="621"/>
                    </a:cubicBezTo>
                    <a:cubicBezTo>
                      <a:pt x="1041" y="621"/>
                      <a:pt x="1041" y="622"/>
                      <a:pt x="1041" y="622"/>
                    </a:cubicBezTo>
                    <a:close/>
                    <a:moveTo>
                      <a:pt x="1048" y="619"/>
                    </a:moveTo>
                    <a:cubicBezTo>
                      <a:pt x="1047" y="619"/>
                      <a:pt x="1047" y="619"/>
                      <a:pt x="1047" y="619"/>
                    </a:cubicBezTo>
                    <a:cubicBezTo>
                      <a:pt x="1047" y="618"/>
                      <a:pt x="1047" y="618"/>
                      <a:pt x="1047" y="618"/>
                    </a:cubicBezTo>
                    <a:cubicBezTo>
                      <a:pt x="1046" y="618"/>
                      <a:pt x="1046" y="618"/>
                      <a:pt x="1046" y="618"/>
                    </a:cubicBezTo>
                    <a:cubicBezTo>
                      <a:pt x="1046" y="617"/>
                      <a:pt x="1046" y="617"/>
                      <a:pt x="1046" y="617"/>
                    </a:cubicBezTo>
                    <a:cubicBezTo>
                      <a:pt x="1046" y="617"/>
                      <a:pt x="1046" y="617"/>
                      <a:pt x="1046" y="617"/>
                    </a:cubicBezTo>
                    <a:cubicBezTo>
                      <a:pt x="1046" y="616"/>
                      <a:pt x="1046" y="616"/>
                      <a:pt x="1046" y="616"/>
                    </a:cubicBezTo>
                    <a:cubicBezTo>
                      <a:pt x="1047" y="617"/>
                      <a:pt x="1047" y="617"/>
                      <a:pt x="1048" y="618"/>
                    </a:cubicBezTo>
                    <a:lnTo>
                      <a:pt x="1048" y="619"/>
                    </a:lnTo>
                    <a:close/>
                    <a:moveTo>
                      <a:pt x="1056" y="652"/>
                    </a:moveTo>
                    <a:cubicBezTo>
                      <a:pt x="1055" y="652"/>
                      <a:pt x="1054" y="652"/>
                      <a:pt x="1054" y="651"/>
                    </a:cubicBezTo>
                    <a:cubicBezTo>
                      <a:pt x="1054" y="651"/>
                      <a:pt x="1054" y="652"/>
                      <a:pt x="1053" y="652"/>
                    </a:cubicBezTo>
                    <a:cubicBezTo>
                      <a:pt x="1053" y="649"/>
                      <a:pt x="1053" y="649"/>
                      <a:pt x="1053" y="649"/>
                    </a:cubicBezTo>
                    <a:cubicBezTo>
                      <a:pt x="1053" y="649"/>
                      <a:pt x="1052" y="648"/>
                      <a:pt x="1052" y="648"/>
                    </a:cubicBezTo>
                    <a:cubicBezTo>
                      <a:pt x="1052" y="647"/>
                      <a:pt x="1052" y="646"/>
                      <a:pt x="1052" y="645"/>
                    </a:cubicBezTo>
                    <a:cubicBezTo>
                      <a:pt x="1052" y="644"/>
                      <a:pt x="1052" y="644"/>
                      <a:pt x="1052" y="644"/>
                    </a:cubicBezTo>
                    <a:cubicBezTo>
                      <a:pt x="1051" y="643"/>
                      <a:pt x="1052" y="642"/>
                      <a:pt x="1052" y="641"/>
                    </a:cubicBezTo>
                    <a:cubicBezTo>
                      <a:pt x="1051" y="641"/>
                      <a:pt x="1051" y="641"/>
                      <a:pt x="1051" y="641"/>
                    </a:cubicBezTo>
                    <a:cubicBezTo>
                      <a:pt x="1051" y="640"/>
                      <a:pt x="1051" y="640"/>
                      <a:pt x="1051" y="639"/>
                    </a:cubicBezTo>
                    <a:cubicBezTo>
                      <a:pt x="1051" y="639"/>
                      <a:pt x="1051" y="639"/>
                      <a:pt x="1051" y="639"/>
                    </a:cubicBezTo>
                    <a:cubicBezTo>
                      <a:pt x="1051" y="637"/>
                      <a:pt x="1051" y="637"/>
                      <a:pt x="1051" y="637"/>
                    </a:cubicBezTo>
                    <a:cubicBezTo>
                      <a:pt x="1052" y="637"/>
                      <a:pt x="1052" y="637"/>
                      <a:pt x="1052" y="637"/>
                    </a:cubicBezTo>
                    <a:cubicBezTo>
                      <a:pt x="1052" y="635"/>
                      <a:pt x="1052" y="635"/>
                      <a:pt x="1052" y="635"/>
                    </a:cubicBezTo>
                    <a:cubicBezTo>
                      <a:pt x="1052" y="635"/>
                      <a:pt x="1052" y="635"/>
                      <a:pt x="1052" y="635"/>
                    </a:cubicBezTo>
                    <a:cubicBezTo>
                      <a:pt x="1052" y="630"/>
                      <a:pt x="1052" y="630"/>
                      <a:pt x="1052" y="630"/>
                    </a:cubicBezTo>
                    <a:cubicBezTo>
                      <a:pt x="1051" y="630"/>
                      <a:pt x="1051" y="630"/>
                      <a:pt x="1051" y="630"/>
                    </a:cubicBezTo>
                    <a:cubicBezTo>
                      <a:pt x="1051" y="629"/>
                      <a:pt x="1051" y="628"/>
                      <a:pt x="1051" y="627"/>
                    </a:cubicBezTo>
                    <a:cubicBezTo>
                      <a:pt x="1052" y="627"/>
                      <a:pt x="1052" y="627"/>
                      <a:pt x="1052" y="628"/>
                    </a:cubicBezTo>
                    <a:cubicBezTo>
                      <a:pt x="1053" y="629"/>
                      <a:pt x="1053" y="629"/>
                      <a:pt x="1054" y="630"/>
                    </a:cubicBezTo>
                    <a:cubicBezTo>
                      <a:pt x="1054" y="630"/>
                      <a:pt x="1054" y="631"/>
                      <a:pt x="1054" y="632"/>
                    </a:cubicBezTo>
                    <a:cubicBezTo>
                      <a:pt x="1054" y="632"/>
                      <a:pt x="1054" y="632"/>
                      <a:pt x="1054" y="632"/>
                    </a:cubicBezTo>
                    <a:cubicBezTo>
                      <a:pt x="1054" y="633"/>
                      <a:pt x="1054" y="633"/>
                      <a:pt x="1055" y="634"/>
                    </a:cubicBezTo>
                    <a:cubicBezTo>
                      <a:pt x="1054" y="634"/>
                      <a:pt x="1054" y="634"/>
                      <a:pt x="1054" y="634"/>
                    </a:cubicBezTo>
                    <a:cubicBezTo>
                      <a:pt x="1054" y="634"/>
                      <a:pt x="1054" y="634"/>
                      <a:pt x="1054" y="634"/>
                    </a:cubicBezTo>
                    <a:cubicBezTo>
                      <a:pt x="1054" y="634"/>
                      <a:pt x="1054" y="634"/>
                      <a:pt x="1054" y="634"/>
                    </a:cubicBezTo>
                    <a:cubicBezTo>
                      <a:pt x="1054" y="636"/>
                      <a:pt x="1054" y="638"/>
                      <a:pt x="1054" y="639"/>
                    </a:cubicBezTo>
                    <a:cubicBezTo>
                      <a:pt x="1054" y="639"/>
                      <a:pt x="1054" y="639"/>
                      <a:pt x="1054" y="639"/>
                    </a:cubicBezTo>
                    <a:cubicBezTo>
                      <a:pt x="1054" y="641"/>
                      <a:pt x="1054" y="642"/>
                      <a:pt x="1053" y="643"/>
                    </a:cubicBezTo>
                    <a:cubicBezTo>
                      <a:pt x="1054" y="643"/>
                      <a:pt x="1054" y="644"/>
                      <a:pt x="1054" y="644"/>
                    </a:cubicBezTo>
                    <a:cubicBezTo>
                      <a:pt x="1054" y="644"/>
                      <a:pt x="1054" y="644"/>
                      <a:pt x="1054" y="644"/>
                    </a:cubicBezTo>
                    <a:cubicBezTo>
                      <a:pt x="1055" y="644"/>
                      <a:pt x="1055" y="644"/>
                      <a:pt x="1055" y="644"/>
                    </a:cubicBezTo>
                    <a:cubicBezTo>
                      <a:pt x="1055" y="646"/>
                      <a:pt x="1055" y="646"/>
                      <a:pt x="1055" y="646"/>
                    </a:cubicBezTo>
                    <a:cubicBezTo>
                      <a:pt x="1054" y="646"/>
                      <a:pt x="1054" y="646"/>
                      <a:pt x="1054" y="646"/>
                    </a:cubicBezTo>
                    <a:cubicBezTo>
                      <a:pt x="1054" y="647"/>
                      <a:pt x="1055" y="647"/>
                      <a:pt x="1055" y="647"/>
                    </a:cubicBezTo>
                    <a:cubicBezTo>
                      <a:pt x="1055" y="649"/>
                      <a:pt x="1054" y="650"/>
                      <a:pt x="1056" y="651"/>
                    </a:cubicBezTo>
                    <a:lnTo>
                      <a:pt x="1056" y="652"/>
                    </a:lnTo>
                    <a:close/>
                    <a:moveTo>
                      <a:pt x="1057" y="596"/>
                    </a:moveTo>
                    <a:cubicBezTo>
                      <a:pt x="1057" y="597"/>
                      <a:pt x="1056" y="597"/>
                      <a:pt x="1056" y="598"/>
                    </a:cubicBezTo>
                    <a:cubicBezTo>
                      <a:pt x="1055" y="598"/>
                      <a:pt x="1055" y="598"/>
                      <a:pt x="1055" y="598"/>
                    </a:cubicBezTo>
                    <a:cubicBezTo>
                      <a:pt x="1055" y="597"/>
                      <a:pt x="1056" y="597"/>
                      <a:pt x="1056" y="596"/>
                    </a:cubicBezTo>
                    <a:lnTo>
                      <a:pt x="1057" y="596"/>
                    </a:lnTo>
                    <a:close/>
                    <a:moveTo>
                      <a:pt x="1046" y="574"/>
                    </a:moveTo>
                    <a:cubicBezTo>
                      <a:pt x="1047" y="574"/>
                      <a:pt x="1047" y="574"/>
                      <a:pt x="1047" y="574"/>
                    </a:cubicBezTo>
                    <a:cubicBezTo>
                      <a:pt x="1047" y="574"/>
                      <a:pt x="1047" y="574"/>
                      <a:pt x="1047" y="574"/>
                    </a:cubicBezTo>
                    <a:cubicBezTo>
                      <a:pt x="1048" y="574"/>
                      <a:pt x="1048" y="574"/>
                      <a:pt x="1048" y="574"/>
                    </a:cubicBezTo>
                    <a:cubicBezTo>
                      <a:pt x="1049" y="574"/>
                      <a:pt x="1049" y="573"/>
                      <a:pt x="1049" y="573"/>
                    </a:cubicBezTo>
                    <a:cubicBezTo>
                      <a:pt x="1050" y="573"/>
                      <a:pt x="1050" y="573"/>
                      <a:pt x="1050" y="573"/>
                    </a:cubicBezTo>
                    <a:cubicBezTo>
                      <a:pt x="1050" y="573"/>
                      <a:pt x="1050" y="573"/>
                      <a:pt x="1050" y="573"/>
                    </a:cubicBezTo>
                    <a:cubicBezTo>
                      <a:pt x="1050" y="574"/>
                      <a:pt x="1050" y="574"/>
                      <a:pt x="1050" y="574"/>
                    </a:cubicBezTo>
                    <a:cubicBezTo>
                      <a:pt x="1051" y="574"/>
                      <a:pt x="1051" y="574"/>
                      <a:pt x="1051" y="574"/>
                    </a:cubicBezTo>
                    <a:cubicBezTo>
                      <a:pt x="1051" y="575"/>
                      <a:pt x="1051" y="575"/>
                      <a:pt x="1051" y="575"/>
                    </a:cubicBezTo>
                    <a:cubicBezTo>
                      <a:pt x="1051" y="575"/>
                      <a:pt x="1051" y="575"/>
                      <a:pt x="1051" y="575"/>
                    </a:cubicBezTo>
                    <a:cubicBezTo>
                      <a:pt x="1051" y="576"/>
                      <a:pt x="1051" y="575"/>
                      <a:pt x="1051" y="576"/>
                    </a:cubicBezTo>
                    <a:cubicBezTo>
                      <a:pt x="1051" y="576"/>
                      <a:pt x="1051" y="576"/>
                      <a:pt x="1051" y="576"/>
                    </a:cubicBezTo>
                    <a:cubicBezTo>
                      <a:pt x="1052" y="576"/>
                      <a:pt x="1052" y="576"/>
                      <a:pt x="1052" y="576"/>
                    </a:cubicBezTo>
                    <a:cubicBezTo>
                      <a:pt x="1053" y="577"/>
                      <a:pt x="1053" y="577"/>
                      <a:pt x="1053" y="578"/>
                    </a:cubicBezTo>
                    <a:cubicBezTo>
                      <a:pt x="1053" y="578"/>
                      <a:pt x="1053" y="578"/>
                      <a:pt x="1053" y="578"/>
                    </a:cubicBezTo>
                    <a:cubicBezTo>
                      <a:pt x="1054" y="578"/>
                      <a:pt x="1054" y="577"/>
                      <a:pt x="1055" y="577"/>
                    </a:cubicBezTo>
                    <a:cubicBezTo>
                      <a:pt x="1055" y="577"/>
                      <a:pt x="1055" y="577"/>
                      <a:pt x="1056" y="577"/>
                    </a:cubicBezTo>
                    <a:cubicBezTo>
                      <a:pt x="1056" y="578"/>
                      <a:pt x="1056" y="578"/>
                      <a:pt x="1056" y="578"/>
                    </a:cubicBezTo>
                    <a:cubicBezTo>
                      <a:pt x="1056" y="578"/>
                      <a:pt x="1055" y="578"/>
                      <a:pt x="1055" y="578"/>
                    </a:cubicBezTo>
                    <a:cubicBezTo>
                      <a:pt x="1055" y="579"/>
                      <a:pt x="1055" y="579"/>
                      <a:pt x="1055" y="580"/>
                    </a:cubicBezTo>
                    <a:cubicBezTo>
                      <a:pt x="1054" y="581"/>
                      <a:pt x="1054" y="581"/>
                      <a:pt x="1053" y="581"/>
                    </a:cubicBezTo>
                    <a:cubicBezTo>
                      <a:pt x="1053" y="582"/>
                      <a:pt x="1053" y="584"/>
                      <a:pt x="1053" y="585"/>
                    </a:cubicBezTo>
                    <a:cubicBezTo>
                      <a:pt x="1053" y="585"/>
                      <a:pt x="1052" y="586"/>
                      <a:pt x="1051" y="586"/>
                    </a:cubicBezTo>
                    <a:cubicBezTo>
                      <a:pt x="1051" y="586"/>
                      <a:pt x="1051" y="586"/>
                      <a:pt x="1051" y="586"/>
                    </a:cubicBezTo>
                    <a:cubicBezTo>
                      <a:pt x="1052" y="586"/>
                      <a:pt x="1052" y="586"/>
                      <a:pt x="1053" y="586"/>
                    </a:cubicBezTo>
                    <a:cubicBezTo>
                      <a:pt x="1053" y="587"/>
                      <a:pt x="1053" y="587"/>
                      <a:pt x="1052" y="587"/>
                    </a:cubicBezTo>
                    <a:cubicBezTo>
                      <a:pt x="1053" y="587"/>
                      <a:pt x="1053" y="588"/>
                      <a:pt x="1053" y="588"/>
                    </a:cubicBezTo>
                    <a:cubicBezTo>
                      <a:pt x="1055" y="588"/>
                      <a:pt x="1055" y="588"/>
                      <a:pt x="1055" y="588"/>
                    </a:cubicBezTo>
                    <a:cubicBezTo>
                      <a:pt x="1054" y="588"/>
                      <a:pt x="1054" y="589"/>
                      <a:pt x="1054" y="589"/>
                    </a:cubicBezTo>
                    <a:cubicBezTo>
                      <a:pt x="1053" y="589"/>
                      <a:pt x="1053" y="589"/>
                      <a:pt x="1051" y="589"/>
                    </a:cubicBezTo>
                    <a:cubicBezTo>
                      <a:pt x="1051" y="590"/>
                      <a:pt x="1051" y="590"/>
                      <a:pt x="1051" y="591"/>
                    </a:cubicBezTo>
                    <a:cubicBezTo>
                      <a:pt x="1051" y="591"/>
                      <a:pt x="1051" y="591"/>
                      <a:pt x="1051" y="591"/>
                    </a:cubicBezTo>
                    <a:cubicBezTo>
                      <a:pt x="1051" y="592"/>
                      <a:pt x="1051" y="592"/>
                      <a:pt x="1051" y="592"/>
                    </a:cubicBezTo>
                    <a:cubicBezTo>
                      <a:pt x="1052" y="592"/>
                      <a:pt x="1052" y="592"/>
                      <a:pt x="1052" y="592"/>
                    </a:cubicBezTo>
                    <a:cubicBezTo>
                      <a:pt x="1052" y="593"/>
                      <a:pt x="1052" y="593"/>
                      <a:pt x="1052" y="593"/>
                    </a:cubicBezTo>
                    <a:cubicBezTo>
                      <a:pt x="1051" y="593"/>
                      <a:pt x="1051" y="593"/>
                      <a:pt x="1051" y="593"/>
                    </a:cubicBezTo>
                    <a:cubicBezTo>
                      <a:pt x="1051" y="593"/>
                      <a:pt x="1051" y="593"/>
                      <a:pt x="1051" y="593"/>
                    </a:cubicBezTo>
                    <a:cubicBezTo>
                      <a:pt x="1051" y="593"/>
                      <a:pt x="1051" y="593"/>
                      <a:pt x="1051" y="593"/>
                    </a:cubicBezTo>
                    <a:cubicBezTo>
                      <a:pt x="1051" y="593"/>
                      <a:pt x="1051" y="593"/>
                      <a:pt x="1051" y="593"/>
                    </a:cubicBezTo>
                    <a:cubicBezTo>
                      <a:pt x="1050" y="592"/>
                      <a:pt x="1050" y="592"/>
                      <a:pt x="1050" y="590"/>
                    </a:cubicBezTo>
                    <a:cubicBezTo>
                      <a:pt x="1049" y="590"/>
                      <a:pt x="1047" y="589"/>
                      <a:pt x="1046" y="589"/>
                    </a:cubicBezTo>
                    <a:cubicBezTo>
                      <a:pt x="1046" y="589"/>
                      <a:pt x="1046" y="590"/>
                      <a:pt x="1046" y="590"/>
                    </a:cubicBezTo>
                    <a:cubicBezTo>
                      <a:pt x="1045" y="590"/>
                      <a:pt x="1045" y="590"/>
                      <a:pt x="1044" y="591"/>
                    </a:cubicBezTo>
                    <a:cubicBezTo>
                      <a:pt x="1044" y="591"/>
                      <a:pt x="1044" y="591"/>
                      <a:pt x="1045" y="592"/>
                    </a:cubicBezTo>
                    <a:cubicBezTo>
                      <a:pt x="1045" y="592"/>
                      <a:pt x="1045" y="592"/>
                      <a:pt x="1045" y="592"/>
                    </a:cubicBezTo>
                    <a:cubicBezTo>
                      <a:pt x="1044" y="592"/>
                      <a:pt x="1044" y="592"/>
                      <a:pt x="1044" y="592"/>
                    </a:cubicBezTo>
                    <a:cubicBezTo>
                      <a:pt x="1044" y="592"/>
                      <a:pt x="1044" y="592"/>
                      <a:pt x="1044" y="592"/>
                    </a:cubicBezTo>
                    <a:cubicBezTo>
                      <a:pt x="1043" y="592"/>
                      <a:pt x="1043" y="592"/>
                      <a:pt x="1043" y="592"/>
                    </a:cubicBezTo>
                    <a:cubicBezTo>
                      <a:pt x="1043" y="592"/>
                      <a:pt x="1043" y="592"/>
                      <a:pt x="1043" y="591"/>
                    </a:cubicBezTo>
                    <a:cubicBezTo>
                      <a:pt x="1043" y="591"/>
                      <a:pt x="1042" y="591"/>
                      <a:pt x="1042" y="591"/>
                    </a:cubicBezTo>
                    <a:cubicBezTo>
                      <a:pt x="1042" y="590"/>
                      <a:pt x="1042" y="590"/>
                      <a:pt x="1042" y="590"/>
                    </a:cubicBezTo>
                    <a:cubicBezTo>
                      <a:pt x="1042" y="590"/>
                      <a:pt x="1041" y="590"/>
                      <a:pt x="1041" y="590"/>
                    </a:cubicBezTo>
                    <a:cubicBezTo>
                      <a:pt x="1041" y="589"/>
                      <a:pt x="1041" y="589"/>
                      <a:pt x="1041" y="589"/>
                    </a:cubicBezTo>
                    <a:cubicBezTo>
                      <a:pt x="1041" y="588"/>
                      <a:pt x="1040" y="588"/>
                      <a:pt x="1041" y="587"/>
                    </a:cubicBezTo>
                    <a:cubicBezTo>
                      <a:pt x="1041" y="587"/>
                      <a:pt x="1041" y="587"/>
                      <a:pt x="1041" y="587"/>
                    </a:cubicBezTo>
                    <a:cubicBezTo>
                      <a:pt x="1041" y="586"/>
                      <a:pt x="1041" y="586"/>
                      <a:pt x="1041" y="586"/>
                    </a:cubicBezTo>
                    <a:cubicBezTo>
                      <a:pt x="1041" y="586"/>
                      <a:pt x="1041" y="586"/>
                      <a:pt x="1041" y="586"/>
                    </a:cubicBezTo>
                    <a:cubicBezTo>
                      <a:pt x="1042" y="585"/>
                      <a:pt x="1041" y="585"/>
                      <a:pt x="1042" y="584"/>
                    </a:cubicBezTo>
                    <a:cubicBezTo>
                      <a:pt x="1042" y="582"/>
                      <a:pt x="1041" y="583"/>
                      <a:pt x="1040" y="581"/>
                    </a:cubicBezTo>
                    <a:cubicBezTo>
                      <a:pt x="1040" y="581"/>
                      <a:pt x="1040" y="581"/>
                      <a:pt x="1040" y="581"/>
                    </a:cubicBezTo>
                    <a:cubicBezTo>
                      <a:pt x="1040" y="581"/>
                      <a:pt x="1040" y="581"/>
                      <a:pt x="1040" y="581"/>
                    </a:cubicBezTo>
                    <a:cubicBezTo>
                      <a:pt x="1041" y="580"/>
                      <a:pt x="1042" y="579"/>
                      <a:pt x="1041" y="578"/>
                    </a:cubicBezTo>
                    <a:cubicBezTo>
                      <a:pt x="1041" y="577"/>
                      <a:pt x="1041" y="577"/>
                      <a:pt x="1041" y="576"/>
                    </a:cubicBezTo>
                    <a:cubicBezTo>
                      <a:pt x="1041" y="576"/>
                      <a:pt x="1041" y="576"/>
                      <a:pt x="1041" y="576"/>
                    </a:cubicBezTo>
                    <a:cubicBezTo>
                      <a:pt x="1041" y="575"/>
                      <a:pt x="1041" y="575"/>
                      <a:pt x="1041" y="575"/>
                    </a:cubicBezTo>
                    <a:cubicBezTo>
                      <a:pt x="1042" y="575"/>
                      <a:pt x="1043" y="574"/>
                      <a:pt x="1043" y="574"/>
                    </a:cubicBezTo>
                    <a:cubicBezTo>
                      <a:pt x="1043" y="574"/>
                      <a:pt x="1043" y="574"/>
                      <a:pt x="1043" y="574"/>
                    </a:cubicBezTo>
                    <a:cubicBezTo>
                      <a:pt x="1044" y="574"/>
                      <a:pt x="1045" y="574"/>
                      <a:pt x="1045" y="574"/>
                    </a:cubicBezTo>
                    <a:cubicBezTo>
                      <a:pt x="1045" y="574"/>
                      <a:pt x="1045" y="574"/>
                      <a:pt x="1046" y="574"/>
                    </a:cubicBezTo>
                    <a:close/>
                    <a:moveTo>
                      <a:pt x="1045" y="567"/>
                    </a:moveTo>
                    <a:cubicBezTo>
                      <a:pt x="1045" y="567"/>
                      <a:pt x="1045" y="567"/>
                      <a:pt x="1045" y="567"/>
                    </a:cubicBezTo>
                    <a:cubicBezTo>
                      <a:pt x="1045" y="568"/>
                      <a:pt x="1045" y="568"/>
                      <a:pt x="1045" y="568"/>
                    </a:cubicBezTo>
                    <a:cubicBezTo>
                      <a:pt x="1044" y="567"/>
                      <a:pt x="1044" y="567"/>
                      <a:pt x="1043" y="567"/>
                    </a:cubicBezTo>
                    <a:cubicBezTo>
                      <a:pt x="1043" y="566"/>
                      <a:pt x="1043" y="566"/>
                      <a:pt x="1043" y="565"/>
                    </a:cubicBezTo>
                    <a:cubicBezTo>
                      <a:pt x="1045" y="565"/>
                      <a:pt x="1045" y="565"/>
                      <a:pt x="1045" y="565"/>
                    </a:cubicBezTo>
                    <a:cubicBezTo>
                      <a:pt x="1045" y="566"/>
                      <a:pt x="1045" y="566"/>
                      <a:pt x="1045" y="566"/>
                    </a:cubicBezTo>
                    <a:cubicBezTo>
                      <a:pt x="1045" y="566"/>
                      <a:pt x="1045" y="566"/>
                      <a:pt x="1045" y="566"/>
                    </a:cubicBezTo>
                    <a:cubicBezTo>
                      <a:pt x="1045" y="567"/>
                      <a:pt x="1045" y="567"/>
                      <a:pt x="1045" y="567"/>
                    </a:cubicBezTo>
                    <a:cubicBezTo>
                      <a:pt x="1045" y="567"/>
                      <a:pt x="1045" y="567"/>
                      <a:pt x="1045" y="567"/>
                    </a:cubicBezTo>
                    <a:close/>
                    <a:moveTo>
                      <a:pt x="1045" y="407"/>
                    </a:moveTo>
                    <a:cubicBezTo>
                      <a:pt x="1045" y="407"/>
                      <a:pt x="1045" y="407"/>
                      <a:pt x="1045" y="407"/>
                    </a:cubicBezTo>
                    <a:cubicBezTo>
                      <a:pt x="1045" y="405"/>
                      <a:pt x="1045" y="405"/>
                      <a:pt x="1045" y="405"/>
                    </a:cubicBezTo>
                    <a:cubicBezTo>
                      <a:pt x="1045" y="405"/>
                      <a:pt x="1045" y="405"/>
                      <a:pt x="1045" y="405"/>
                    </a:cubicBezTo>
                    <a:lnTo>
                      <a:pt x="1045" y="407"/>
                    </a:lnTo>
                    <a:close/>
                    <a:moveTo>
                      <a:pt x="1060" y="396"/>
                    </a:moveTo>
                    <a:cubicBezTo>
                      <a:pt x="1059" y="396"/>
                      <a:pt x="1059" y="396"/>
                      <a:pt x="1059" y="396"/>
                    </a:cubicBezTo>
                    <a:cubicBezTo>
                      <a:pt x="1059" y="394"/>
                      <a:pt x="1059" y="394"/>
                      <a:pt x="1059" y="394"/>
                    </a:cubicBezTo>
                    <a:cubicBezTo>
                      <a:pt x="1060" y="394"/>
                      <a:pt x="1060" y="394"/>
                      <a:pt x="1060" y="394"/>
                    </a:cubicBezTo>
                    <a:cubicBezTo>
                      <a:pt x="1060" y="393"/>
                      <a:pt x="1060" y="393"/>
                      <a:pt x="1060" y="393"/>
                    </a:cubicBezTo>
                    <a:cubicBezTo>
                      <a:pt x="1060" y="393"/>
                      <a:pt x="1060" y="393"/>
                      <a:pt x="1060" y="393"/>
                    </a:cubicBezTo>
                    <a:cubicBezTo>
                      <a:pt x="1060" y="394"/>
                      <a:pt x="1060" y="394"/>
                      <a:pt x="1060" y="394"/>
                    </a:cubicBezTo>
                    <a:cubicBezTo>
                      <a:pt x="1060" y="394"/>
                      <a:pt x="1060" y="394"/>
                      <a:pt x="1060" y="394"/>
                    </a:cubicBezTo>
                    <a:cubicBezTo>
                      <a:pt x="1060" y="395"/>
                      <a:pt x="1060" y="395"/>
                      <a:pt x="1060" y="396"/>
                    </a:cubicBezTo>
                    <a:close/>
                    <a:moveTo>
                      <a:pt x="1095" y="352"/>
                    </a:moveTo>
                    <a:cubicBezTo>
                      <a:pt x="1094" y="352"/>
                      <a:pt x="1094" y="352"/>
                      <a:pt x="1094" y="352"/>
                    </a:cubicBezTo>
                    <a:cubicBezTo>
                      <a:pt x="1094" y="353"/>
                      <a:pt x="1095" y="353"/>
                      <a:pt x="1095" y="353"/>
                    </a:cubicBezTo>
                    <a:cubicBezTo>
                      <a:pt x="1095" y="353"/>
                      <a:pt x="1095" y="354"/>
                      <a:pt x="1095" y="354"/>
                    </a:cubicBezTo>
                    <a:cubicBezTo>
                      <a:pt x="1093" y="354"/>
                      <a:pt x="1092" y="353"/>
                      <a:pt x="1091" y="354"/>
                    </a:cubicBezTo>
                    <a:cubicBezTo>
                      <a:pt x="1088" y="354"/>
                      <a:pt x="1088" y="354"/>
                      <a:pt x="1088" y="354"/>
                    </a:cubicBezTo>
                    <a:cubicBezTo>
                      <a:pt x="1089" y="354"/>
                      <a:pt x="1089" y="354"/>
                      <a:pt x="1089" y="353"/>
                    </a:cubicBezTo>
                    <a:cubicBezTo>
                      <a:pt x="1089" y="352"/>
                      <a:pt x="1089" y="352"/>
                      <a:pt x="1089" y="352"/>
                    </a:cubicBezTo>
                    <a:cubicBezTo>
                      <a:pt x="1090" y="352"/>
                      <a:pt x="1090" y="352"/>
                      <a:pt x="1090" y="352"/>
                    </a:cubicBezTo>
                    <a:cubicBezTo>
                      <a:pt x="1090" y="352"/>
                      <a:pt x="1093" y="352"/>
                      <a:pt x="1094" y="352"/>
                    </a:cubicBezTo>
                    <a:cubicBezTo>
                      <a:pt x="1094" y="351"/>
                      <a:pt x="1094" y="351"/>
                      <a:pt x="1094" y="351"/>
                    </a:cubicBezTo>
                    <a:cubicBezTo>
                      <a:pt x="1094" y="351"/>
                      <a:pt x="1094" y="351"/>
                      <a:pt x="1094" y="351"/>
                    </a:cubicBezTo>
                    <a:cubicBezTo>
                      <a:pt x="1094" y="350"/>
                      <a:pt x="1094" y="350"/>
                      <a:pt x="1094" y="350"/>
                    </a:cubicBezTo>
                    <a:cubicBezTo>
                      <a:pt x="1095" y="350"/>
                      <a:pt x="1095" y="350"/>
                      <a:pt x="1095" y="350"/>
                    </a:cubicBezTo>
                    <a:cubicBezTo>
                      <a:pt x="1095" y="351"/>
                      <a:pt x="1095" y="351"/>
                      <a:pt x="1095" y="352"/>
                    </a:cubicBezTo>
                    <a:close/>
                    <a:moveTo>
                      <a:pt x="1104" y="341"/>
                    </a:moveTo>
                    <a:cubicBezTo>
                      <a:pt x="1104" y="341"/>
                      <a:pt x="1105" y="341"/>
                      <a:pt x="1105" y="342"/>
                    </a:cubicBezTo>
                    <a:cubicBezTo>
                      <a:pt x="1105" y="342"/>
                      <a:pt x="1105" y="342"/>
                      <a:pt x="1105" y="342"/>
                    </a:cubicBezTo>
                    <a:cubicBezTo>
                      <a:pt x="1104" y="342"/>
                      <a:pt x="1105" y="342"/>
                      <a:pt x="1104" y="342"/>
                    </a:cubicBezTo>
                    <a:cubicBezTo>
                      <a:pt x="1103" y="342"/>
                      <a:pt x="1102" y="342"/>
                      <a:pt x="1102" y="341"/>
                    </a:cubicBezTo>
                    <a:cubicBezTo>
                      <a:pt x="1103" y="341"/>
                      <a:pt x="1103" y="341"/>
                      <a:pt x="1104" y="341"/>
                    </a:cubicBezTo>
                    <a:close/>
                    <a:moveTo>
                      <a:pt x="1109" y="362"/>
                    </a:moveTo>
                    <a:cubicBezTo>
                      <a:pt x="1109" y="362"/>
                      <a:pt x="1109" y="362"/>
                      <a:pt x="1109" y="362"/>
                    </a:cubicBezTo>
                    <a:cubicBezTo>
                      <a:pt x="1109" y="363"/>
                      <a:pt x="1108" y="363"/>
                      <a:pt x="1108" y="364"/>
                    </a:cubicBezTo>
                    <a:cubicBezTo>
                      <a:pt x="1104" y="364"/>
                      <a:pt x="1105" y="363"/>
                      <a:pt x="1104" y="361"/>
                    </a:cubicBezTo>
                    <a:cubicBezTo>
                      <a:pt x="1104" y="361"/>
                      <a:pt x="1104" y="361"/>
                      <a:pt x="1104" y="361"/>
                    </a:cubicBezTo>
                    <a:cubicBezTo>
                      <a:pt x="1104" y="360"/>
                      <a:pt x="1104" y="360"/>
                      <a:pt x="1104" y="360"/>
                    </a:cubicBezTo>
                    <a:cubicBezTo>
                      <a:pt x="1104" y="359"/>
                      <a:pt x="1103" y="359"/>
                      <a:pt x="1103" y="359"/>
                    </a:cubicBezTo>
                    <a:cubicBezTo>
                      <a:pt x="1102" y="358"/>
                      <a:pt x="1103" y="357"/>
                      <a:pt x="1103" y="357"/>
                    </a:cubicBezTo>
                    <a:cubicBezTo>
                      <a:pt x="1102" y="355"/>
                      <a:pt x="1101" y="356"/>
                      <a:pt x="1101" y="354"/>
                    </a:cubicBezTo>
                    <a:cubicBezTo>
                      <a:pt x="1102" y="354"/>
                      <a:pt x="1104" y="354"/>
                      <a:pt x="1104" y="355"/>
                    </a:cubicBezTo>
                    <a:cubicBezTo>
                      <a:pt x="1105" y="356"/>
                      <a:pt x="1105" y="356"/>
                      <a:pt x="1106" y="357"/>
                    </a:cubicBezTo>
                    <a:cubicBezTo>
                      <a:pt x="1106" y="357"/>
                      <a:pt x="1106" y="357"/>
                      <a:pt x="1107" y="358"/>
                    </a:cubicBezTo>
                    <a:cubicBezTo>
                      <a:pt x="1108" y="358"/>
                      <a:pt x="1107" y="359"/>
                      <a:pt x="1107" y="360"/>
                    </a:cubicBezTo>
                    <a:cubicBezTo>
                      <a:pt x="1108" y="361"/>
                      <a:pt x="1108" y="361"/>
                      <a:pt x="1109" y="361"/>
                    </a:cubicBezTo>
                    <a:lnTo>
                      <a:pt x="1109" y="362"/>
                    </a:lnTo>
                    <a:close/>
                    <a:moveTo>
                      <a:pt x="1147" y="338"/>
                    </a:moveTo>
                    <a:cubicBezTo>
                      <a:pt x="1147" y="338"/>
                      <a:pt x="1147" y="338"/>
                      <a:pt x="1147" y="338"/>
                    </a:cubicBezTo>
                    <a:cubicBezTo>
                      <a:pt x="1147" y="338"/>
                      <a:pt x="1147" y="338"/>
                      <a:pt x="1147" y="339"/>
                    </a:cubicBezTo>
                    <a:cubicBezTo>
                      <a:pt x="1145" y="339"/>
                      <a:pt x="1145" y="340"/>
                      <a:pt x="1144" y="339"/>
                    </a:cubicBezTo>
                    <a:cubicBezTo>
                      <a:pt x="1142" y="339"/>
                      <a:pt x="1142" y="339"/>
                      <a:pt x="1142" y="339"/>
                    </a:cubicBezTo>
                    <a:cubicBezTo>
                      <a:pt x="1142" y="338"/>
                      <a:pt x="1142" y="338"/>
                      <a:pt x="1142" y="338"/>
                    </a:cubicBezTo>
                    <a:cubicBezTo>
                      <a:pt x="1142" y="338"/>
                      <a:pt x="1142" y="338"/>
                      <a:pt x="1142" y="338"/>
                    </a:cubicBezTo>
                    <a:cubicBezTo>
                      <a:pt x="1141" y="337"/>
                      <a:pt x="1141" y="337"/>
                      <a:pt x="1141" y="337"/>
                    </a:cubicBezTo>
                    <a:cubicBezTo>
                      <a:pt x="1140" y="337"/>
                      <a:pt x="1140" y="337"/>
                      <a:pt x="1140" y="337"/>
                    </a:cubicBezTo>
                    <a:cubicBezTo>
                      <a:pt x="1141" y="338"/>
                      <a:pt x="1140" y="339"/>
                      <a:pt x="1139" y="341"/>
                    </a:cubicBezTo>
                    <a:cubicBezTo>
                      <a:pt x="1139" y="343"/>
                      <a:pt x="1139" y="343"/>
                      <a:pt x="1139" y="343"/>
                    </a:cubicBezTo>
                    <a:cubicBezTo>
                      <a:pt x="1139" y="343"/>
                      <a:pt x="1139" y="343"/>
                      <a:pt x="1139" y="343"/>
                    </a:cubicBezTo>
                    <a:cubicBezTo>
                      <a:pt x="1139" y="344"/>
                      <a:pt x="1139" y="344"/>
                      <a:pt x="1140" y="344"/>
                    </a:cubicBezTo>
                    <a:cubicBezTo>
                      <a:pt x="1140" y="344"/>
                      <a:pt x="1140" y="344"/>
                      <a:pt x="1140" y="344"/>
                    </a:cubicBezTo>
                    <a:cubicBezTo>
                      <a:pt x="1140" y="344"/>
                      <a:pt x="1140" y="344"/>
                      <a:pt x="1140" y="344"/>
                    </a:cubicBezTo>
                    <a:cubicBezTo>
                      <a:pt x="1140" y="344"/>
                      <a:pt x="1141" y="343"/>
                      <a:pt x="1141" y="343"/>
                    </a:cubicBezTo>
                    <a:cubicBezTo>
                      <a:pt x="1142" y="343"/>
                      <a:pt x="1142" y="343"/>
                      <a:pt x="1142" y="343"/>
                    </a:cubicBezTo>
                    <a:cubicBezTo>
                      <a:pt x="1142" y="343"/>
                      <a:pt x="1142" y="343"/>
                      <a:pt x="1142" y="343"/>
                    </a:cubicBezTo>
                    <a:cubicBezTo>
                      <a:pt x="1145" y="343"/>
                      <a:pt x="1145" y="343"/>
                      <a:pt x="1145" y="343"/>
                    </a:cubicBezTo>
                    <a:cubicBezTo>
                      <a:pt x="1145" y="343"/>
                      <a:pt x="1145" y="343"/>
                      <a:pt x="1145" y="343"/>
                    </a:cubicBezTo>
                    <a:cubicBezTo>
                      <a:pt x="1144" y="343"/>
                      <a:pt x="1144" y="343"/>
                      <a:pt x="1143" y="343"/>
                    </a:cubicBezTo>
                    <a:cubicBezTo>
                      <a:pt x="1143" y="344"/>
                      <a:pt x="1142" y="344"/>
                      <a:pt x="1142" y="344"/>
                    </a:cubicBezTo>
                    <a:cubicBezTo>
                      <a:pt x="1143" y="345"/>
                      <a:pt x="1143" y="346"/>
                      <a:pt x="1144" y="346"/>
                    </a:cubicBezTo>
                    <a:cubicBezTo>
                      <a:pt x="1144" y="347"/>
                      <a:pt x="1144" y="347"/>
                      <a:pt x="1143" y="347"/>
                    </a:cubicBezTo>
                    <a:cubicBezTo>
                      <a:pt x="1144" y="347"/>
                      <a:pt x="1144" y="347"/>
                      <a:pt x="1144" y="347"/>
                    </a:cubicBezTo>
                    <a:cubicBezTo>
                      <a:pt x="1144" y="348"/>
                      <a:pt x="1144" y="348"/>
                      <a:pt x="1144" y="348"/>
                    </a:cubicBezTo>
                    <a:cubicBezTo>
                      <a:pt x="1145" y="348"/>
                      <a:pt x="1145" y="348"/>
                      <a:pt x="1145" y="348"/>
                    </a:cubicBezTo>
                    <a:cubicBezTo>
                      <a:pt x="1145" y="349"/>
                      <a:pt x="1145" y="349"/>
                      <a:pt x="1145" y="349"/>
                    </a:cubicBezTo>
                    <a:cubicBezTo>
                      <a:pt x="1146" y="349"/>
                      <a:pt x="1146" y="349"/>
                      <a:pt x="1146" y="349"/>
                    </a:cubicBezTo>
                    <a:cubicBezTo>
                      <a:pt x="1146" y="349"/>
                      <a:pt x="1146" y="349"/>
                      <a:pt x="1146" y="349"/>
                    </a:cubicBezTo>
                    <a:cubicBezTo>
                      <a:pt x="1146" y="352"/>
                      <a:pt x="1146" y="352"/>
                      <a:pt x="1146" y="352"/>
                    </a:cubicBezTo>
                    <a:cubicBezTo>
                      <a:pt x="1146" y="352"/>
                      <a:pt x="1146" y="352"/>
                      <a:pt x="1146" y="352"/>
                    </a:cubicBezTo>
                    <a:cubicBezTo>
                      <a:pt x="1146" y="352"/>
                      <a:pt x="1146" y="352"/>
                      <a:pt x="1146" y="352"/>
                    </a:cubicBezTo>
                    <a:cubicBezTo>
                      <a:pt x="1144" y="352"/>
                      <a:pt x="1144" y="352"/>
                      <a:pt x="1144" y="352"/>
                    </a:cubicBezTo>
                    <a:cubicBezTo>
                      <a:pt x="1144" y="354"/>
                      <a:pt x="1144" y="357"/>
                      <a:pt x="1145" y="358"/>
                    </a:cubicBezTo>
                    <a:cubicBezTo>
                      <a:pt x="1145" y="361"/>
                      <a:pt x="1145" y="362"/>
                      <a:pt x="1144" y="363"/>
                    </a:cubicBezTo>
                    <a:cubicBezTo>
                      <a:pt x="1143" y="363"/>
                      <a:pt x="1143" y="363"/>
                      <a:pt x="1143" y="363"/>
                    </a:cubicBezTo>
                    <a:cubicBezTo>
                      <a:pt x="1143" y="363"/>
                      <a:pt x="1143" y="362"/>
                      <a:pt x="1143" y="362"/>
                    </a:cubicBezTo>
                    <a:cubicBezTo>
                      <a:pt x="1141" y="362"/>
                      <a:pt x="1137" y="363"/>
                      <a:pt x="1136" y="364"/>
                    </a:cubicBezTo>
                    <a:cubicBezTo>
                      <a:pt x="1135" y="364"/>
                      <a:pt x="1135" y="364"/>
                      <a:pt x="1134" y="364"/>
                    </a:cubicBezTo>
                    <a:cubicBezTo>
                      <a:pt x="1134" y="363"/>
                      <a:pt x="1134" y="363"/>
                      <a:pt x="1134" y="363"/>
                    </a:cubicBezTo>
                    <a:cubicBezTo>
                      <a:pt x="1133" y="363"/>
                      <a:pt x="1132" y="363"/>
                      <a:pt x="1131" y="362"/>
                    </a:cubicBezTo>
                    <a:cubicBezTo>
                      <a:pt x="1131" y="362"/>
                      <a:pt x="1131" y="362"/>
                      <a:pt x="1131" y="362"/>
                    </a:cubicBezTo>
                    <a:cubicBezTo>
                      <a:pt x="1130" y="362"/>
                      <a:pt x="1130" y="362"/>
                      <a:pt x="1130" y="362"/>
                    </a:cubicBezTo>
                    <a:cubicBezTo>
                      <a:pt x="1129" y="361"/>
                      <a:pt x="1128" y="360"/>
                      <a:pt x="1128" y="359"/>
                    </a:cubicBezTo>
                    <a:cubicBezTo>
                      <a:pt x="1126" y="359"/>
                      <a:pt x="1126" y="359"/>
                      <a:pt x="1126" y="359"/>
                    </a:cubicBezTo>
                    <a:cubicBezTo>
                      <a:pt x="1126" y="359"/>
                      <a:pt x="1126" y="359"/>
                      <a:pt x="1125" y="359"/>
                    </a:cubicBezTo>
                    <a:cubicBezTo>
                      <a:pt x="1125" y="359"/>
                      <a:pt x="1125" y="359"/>
                      <a:pt x="1125" y="360"/>
                    </a:cubicBezTo>
                    <a:cubicBezTo>
                      <a:pt x="1123" y="359"/>
                      <a:pt x="1123" y="359"/>
                      <a:pt x="1122" y="357"/>
                    </a:cubicBezTo>
                    <a:cubicBezTo>
                      <a:pt x="1122" y="357"/>
                      <a:pt x="1122" y="357"/>
                      <a:pt x="1122" y="357"/>
                    </a:cubicBezTo>
                    <a:cubicBezTo>
                      <a:pt x="1122" y="356"/>
                      <a:pt x="1122" y="356"/>
                      <a:pt x="1122" y="356"/>
                    </a:cubicBezTo>
                    <a:cubicBezTo>
                      <a:pt x="1122" y="356"/>
                      <a:pt x="1122" y="356"/>
                      <a:pt x="1122" y="356"/>
                    </a:cubicBezTo>
                    <a:cubicBezTo>
                      <a:pt x="1122" y="355"/>
                      <a:pt x="1122" y="355"/>
                      <a:pt x="1122" y="355"/>
                    </a:cubicBezTo>
                    <a:cubicBezTo>
                      <a:pt x="1121" y="355"/>
                      <a:pt x="1121" y="355"/>
                      <a:pt x="1121" y="355"/>
                    </a:cubicBezTo>
                    <a:cubicBezTo>
                      <a:pt x="1121" y="353"/>
                      <a:pt x="1121" y="353"/>
                      <a:pt x="1121" y="353"/>
                    </a:cubicBezTo>
                    <a:cubicBezTo>
                      <a:pt x="1121" y="353"/>
                      <a:pt x="1121" y="353"/>
                      <a:pt x="1121" y="353"/>
                    </a:cubicBezTo>
                    <a:cubicBezTo>
                      <a:pt x="1121" y="352"/>
                      <a:pt x="1121" y="352"/>
                      <a:pt x="1121" y="352"/>
                    </a:cubicBezTo>
                    <a:cubicBezTo>
                      <a:pt x="1120" y="352"/>
                      <a:pt x="1120" y="352"/>
                      <a:pt x="1120" y="352"/>
                    </a:cubicBezTo>
                    <a:cubicBezTo>
                      <a:pt x="1121" y="351"/>
                      <a:pt x="1121" y="350"/>
                      <a:pt x="1121" y="349"/>
                    </a:cubicBezTo>
                    <a:cubicBezTo>
                      <a:pt x="1122" y="349"/>
                      <a:pt x="1122" y="349"/>
                      <a:pt x="1123" y="348"/>
                    </a:cubicBezTo>
                    <a:cubicBezTo>
                      <a:pt x="1123" y="347"/>
                      <a:pt x="1123" y="347"/>
                      <a:pt x="1123" y="347"/>
                    </a:cubicBezTo>
                    <a:cubicBezTo>
                      <a:pt x="1123" y="347"/>
                      <a:pt x="1122" y="347"/>
                      <a:pt x="1122" y="347"/>
                    </a:cubicBezTo>
                    <a:cubicBezTo>
                      <a:pt x="1122" y="347"/>
                      <a:pt x="1122" y="347"/>
                      <a:pt x="1122" y="347"/>
                    </a:cubicBezTo>
                    <a:cubicBezTo>
                      <a:pt x="1122" y="346"/>
                      <a:pt x="1123" y="346"/>
                      <a:pt x="1123" y="346"/>
                    </a:cubicBezTo>
                    <a:cubicBezTo>
                      <a:pt x="1123" y="345"/>
                      <a:pt x="1123" y="345"/>
                      <a:pt x="1123" y="345"/>
                    </a:cubicBezTo>
                    <a:cubicBezTo>
                      <a:pt x="1123" y="345"/>
                      <a:pt x="1123" y="345"/>
                      <a:pt x="1123" y="345"/>
                    </a:cubicBezTo>
                    <a:cubicBezTo>
                      <a:pt x="1123" y="342"/>
                      <a:pt x="1123" y="342"/>
                      <a:pt x="1123" y="342"/>
                    </a:cubicBezTo>
                    <a:cubicBezTo>
                      <a:pt x="1124" y="342"/>
                      <a:pt x="1124" y="342"/>
                      <a:pt x="1124" y="342"/>
                    </a:cubicBezTo>
                    <a:cubicBezTo>
                      <a:pt x="1124" y="341"/>
                      <a:pt x="1125" y="341"/>
                      <a:pt x="1126" y="340"/>
                    </a:cubicBezTo>
                    <a:cubicBezTo>
                      <a:pt x="1128" y="340"/>
                      <a:pt x="1128" y="340"/>
                      <a:pt x="1128" y="340"/>
                    </a:cubicBezTo>
                    <a:cubicBezTo>
                      <a:pt x="1128" y="340"/>
                      <a:pt x="1128" y="340"/>
                      <a:pt x="1128" y="340"/>
                    </a:cubicBezTo>
                    <a:cubicBezTo>
                      <a:pt x="1127" y="340"/>
                      <a:pt x="1127" y="340"/>
                      <a:pt x="1127" y="340"/>
                    </a:cubicBezTo>
                    <a:cubicBezTo>
                      <a:pt x="1127" y="338"/>
                      <a:pt x="1127" y="339"/>
                      <a:pt x="1126" y="339"/>
                    </a:cubicBezTo>
                    <a:cubicBezTo>
                      <a:pt x="1126" y="338"/>
                      <a:pt x="1126" y="338"/>
                      <a:pt x="1126" y="338"/>
                    </a:cubicBezTo>
                    <a:cubicBezTo>
                      <a:pt x="1125" y="338"/>
                      <a:pt x="1125" y="338"/>
                      <a:pt x="1125" y="338"/>
                    </a:cubicBezTo>
                    <a:cubicBezTo>
                      <a:pt x="1125" y="338"/>
                      <a:pt x="1125" y="338"/>
                      <a:pt x="1125" y="338"/>
                    </a:cubicBezTo>
                    <a:cubicBezTo>
                      <a:pt x="1124" y="338"/>
                      <a:pt x="1124" y="338"/>
                      <a:pt x="1124" y="338"/>
                    </a:cubicBezTo>
                    <a:cubicBezTo>
                      <a:pt x="1124" y="338"/>
                      <a:pt x="1124" y="338"/>
                      <a:pt x="1124" y="338"/>
                    </a:cubicBezTo>
                    <a:cubicBezTo>
                      <a:pt x="1124" y="337"/>
                      <a:pt x="1124" y="337"/>
                      <a:pt x="1124" y="337"/>
                    </a:cubicBezTo>
                    <a:cubicBezTo>
                      <a:pt x="1124" y="337"/>
                      <a:pt x="1124" y="337"/>
                      <a:pt x="1124" y="337"/>
                    </a:cubicBezTo>
                    <a:cubicBezTo>
                      <a:pt x="1123" y="336"/>
                      <a:pt x="1123" y="336"/>
                      <a:pt x="1123" y="336"/>
                    </a:cubicBezTo>
                    <a:cubicBezTo>
                      <a:pt x="1123" y="336"/>
                      <a:pt x="1123" y="335"/>
                      <a:pt x="1123" y="334"/>
                    </a:cubicBezTo>
                    <a:cubicBezTo>
                      <a:pt x="1122" y="334"/>
                      <a:pt x="1122" y="334"/>
                      <a:pt x="1122" y="334"/>
                    </a:cubicBezTo>
                    <a:cubicBezTo>
                      <a:pt x="1122" y="334"/>
                      <a:pt x="1122" y="334"/>
                      <a:pt x="1122" y="334"/>
                    </a:cubicBezTo>
                    <a:cubicBezTo>
                      <a:pt x="1122" y="334"/>
                      <a:pt x="1122" y="333"/>
                      <a:pt x="1121" y="333"/>
                    </a:cubicBezTo>
                    <a:cubicBezTo>
                      <a:pt x="1121" y="333"/>
                      <a:pt x="1121" y="332"/>
                      <a:pt x="1121" y="332"/>
                    </a:cubicBezTo>
                    <a:cubicBezTo>
                      <a:pt x="1120" y="332"/>
                      <a:pt x="1120" y="332"/>
                      <a:pt x="1120" y="332"/>
                    </a:cubicBezTo>
                    <a:cubicBezTo>
                      <a:pt x="1120" y="331"/>
                      <a:pt x="1119" y="331"/>
                      <a:pt x="1118" y="330"/>
                    </a:cubicBezTo>
                    <a:cubicBezTo>
                      <a:pt x="1118" y="330"/>
                      <a:pt x="1118" y="329"/>
                      <a:pt x="1118" y="329"/>
                    </a:cubicBezTo>
                    <a:cubicBezTo>
                      <a:pt x="1118" y="329"/>
                      <a:pt x="1118" y="329"/>
                      <a:pt x="1118" y="329"/>
                    </a:cubicBezTo>
                    <a:cubicBezTo>
                      <a:pt x="1118" y="328"/>
                      <a:pt x="1118" y="328"/>
                      <a:pt x="1118" y="328"/>
                    </a:cubicBezTo>
                    <a:cubicBezTo>
                      <a:pt x="1117" y="328"/>
                      <a:pt x="1117" y="328"/>
                      <a:pt x="1117" y="328"/>
                    </a:cubicBezTo>
                    <a:cubicBezTo>
                      <a:pt x="1117" y="327"/>
                      <a:pt x="1117" y="327"/>
                      <a:pt x="1117" y="327"/>
                    </a:cubicBezTo>
                    <a:cubicBezTo>
                      <a:pt x="1116" y="327"/>
                      <a:pt x="1116" y="326"/>
                      <a:pt x="1116" y="326"/>
                    </a:cubicBezTo>
                    <a:cubicBezTo>
                      <a:pt x="1116" y="326"/>
                      <a:pt x="1115" y="325"/>
                      <a:pt x="1115" y="325"/>
                    </a:cubicBezTo>
                    <a:cubicBezTo>
                      <a:pt x="1115" y="325"/>
                      <a:pt x="1115" y="325"/>
                      <a:pt x="1115" y="325"/>
                    </a:cubicBezTo>
                    <a:cubicBezTo>
                      <a:pt x="1115" y="324"/>
                      <a:pt x="1115" y="322"/>
                      <a:pt x="1115" y="321"/>
                    </a:cubicBezTo>
                    <a:cubicBezTo>
                      <a:pt x="1114" y="321"/>
                      <a:pt x="1114" y="321"/>
                      <a:pt x="1114" y="321"/>
                    </a:cubicBezTo>
                    <a:cubicBezTo>
                      <a:pt x="1114" y="320"/>
                      <a:pt x="1114" y="320"/>
                      <a:pt x="1114" y="320"/>
                    </a:cubicBezTo>
                    <a:cubicBezTo>
                      <a:pt x="1114" y="320"/>
                      <a:pt x="1114" y="320"/>
                      <a:pt x="1114" y="320"/>
                    </a:cubicBezTo>
                    <a:cubicBezTo>
                      <a:pt x="1114" y="319"/>
                      <a:pt x="1114" y="318"/>
                      <a:pt x="1115" y="317"/>
                    </a:cubicBezTo>
                    <a:cubicBezTo>
                      <a:pt x="1114" y="317"/>
                      <a:pt x="1114" y="317"/>
                      <a:pt x="1114" y="316"/>
                    </a:cubicBezTo>
                    <a:cubicBezTo>
                      <a:pt x="1113" y="316"/>
                      <a:pt x="1111" y="317"/>
                      <a:pt x="1111" y="316"/>
                    </a:cubicBezTo>
                    <a:cubicBezTo>
                      <a:pt x="1110" y="316"/>
                      <a:pt x="1110" y="316"/>
                      <a:pt x="1110" y="316"/>
                    </a:cubicBezTo>
                    <a:cubicBezTo>
                      <a:pt x="1110" y="316"/>
                      <a:pt x="1110" y="316"/>
                      <a:pt x="1110" y="316"/>
                    </a:cubicBezTo>
                    <a:cubicBezTo>
                      <a:pt x="1111" y="316"/>
                      <a:pt x="1111" y="316"/>
                      <a:pt x="1111" y="316"/>
                    </a:cubicBezTo>
                    <a:cubicBezTo>
                      <a:pt x="1111" y="315"/>
                      <a:pt x="1111" y="315"/>
                      <a:pt x="1111" y="315"/>
                    </a:cubicBezTo>
                    <a:cubicBezTo>
                      <a:pt x="1111" y="314"/>
                      <a:pt x="1111" y="314"/>
                      <a:pt x="1111" y="313"/>
                    </a:cubicBezTo>
                    <a:cubicBezTo>
                      <a:pt x="1112" y="313"/>
                      <a:pt x="1112" y="313"/>
                      <a:pt x="1112" y="313"/>
                    </a:cubicBezTo>
                    <a:cubicBezTo>
                      <a:pt x="1112" y="312"/>
                      <a:pt x="1112" y="311"/>
                      <a:pt x="1112" y="310"/>
                    </a:cubicBezTo>
                    <a:cubicBezTo>
                      <a:pt x="1112" y="310"/>
                      <a:pt x="1113" y="309"/>
                      <a:pt x="1113" y="309"/>
                    </a:cubicBezTo>
                    <a:cubicBezTo>
                      <a:pt x="1113" y="309"/>
                      <a:pt x="1113" y="309"/>
                      <a:pt x="1113" y="309"/>
                    </a:cubicBezTo>
                    <a:cubicBezTo>
                      <a:pt x="1113" y="309"/>
                      <a:pt x="1113" y="309"/>
                      <a:pt x="1113" y="309"/>
                    </a:cubicBezTo>
                    <a:cubicBezTo>
                      <a:pt x="1113" y="308"/>
                      <a:pt x="1113" y="308"/>
                      <a:pt x="1113" y="308"/>
                    </a:cubicBezTo>
                    <a:cubicBezTo>
                      <a:pt x="1114" y="307"/>
                      <a:pt x="1114" y="307"/>
                      <a:pt x="1114" y="307"/>
                    </a:cubicBezTo>
                    <a:cubicBezTo>
                      <a:pt x="1115" y="306"/>
                      <a:pt x="1114" y="306"/>
                      <a:pt x="1114" y="306"/>
                    </a:cubicBezTo>
                    <a:cubicBezTo>
                      <a:pt x="1114" y="306"/>
                      <a:pt x="1114" y="305"/>
                      <a:pt x="1114" y="305"/>
                    </a:cubicBezTo>
                    <a:cubicBezTo>
                      <a:pt x="1114" y="305"/>
                      <a:pt x="1114" y="305"/>
                      <a:pt x="1114" y="305"/>
                    </a:cubicBezTo>
                    <a:cubicBezTo>
                      <a:pt x="1114" y="304"/>
                      <a:pt x="1114" y="304"/>
                      <a:pt x="1115" y="304"/>
                    </a:cubicBezTo>
                    <a:cubicBezTo>
                      <a:pt x="1115" y="305"/>
                      <a:pt x="1115" y="305"/>
                      <a:pt x="1115" y="305"/>
                    </a:cubicBezTo>
                    <a:cubicBezTo>
                      <a:pt x="1115" y="304"/>
                      <a:pt x="1115" y="304"/>
                      <a:pt x="1115" y="304"/>
                    </a:cubicBezTo>
                    <a:cubicBezTo>
                      <a:pt x="1115" y="304"/>
                      <a:pt x="1116" y="304"/>
                      <a:pt x="1116" y="304"/>
                    </a:cubicBezTo>
                    <a:cubicBezTo>
                      <a:pt x="1116" y="303"/>
                      <a:pt x="1116" y="303"/>
                      <a:pt x="1116" y="303"/>
                    </a:cubicBezTo>
                    <a:cubicBezTo>
                      <a:pt x="1117" y="303"/>
                      <a:pt x="1117" y="303"/>
                      <a:pt x="1117" y="303"/>
                    </a:cubicBezTo>
                    <a:cubicBezTo>
                      <a:pt x="1117" y="304"/>
                      <a:pt x="1117" y="304"/>
                      <a:pt x="1117" y="304"/>
                    </a:cubicBezTo>
                    <a:cubicBezTo>
                      <a:pt x="1118" y="304"/>
                      <a:pt x="1118" y="304"/>
                      <a:pt x="1118" y="304"/>
                    </a:cubicBezTo>
                    <a:cubicBezTo>
                      <a:pt x="1118" y="305"/>
                      <a:pt x="1118" y="305"/>
                      <a:pt x="1118" y="305"/>
                    </a:cubicBezTo>
                    <a:cubicBezTo>
                      <a:pt x="1118" y="305"/>
                      <a:pt x="1118" y="305"/>
                      <a:pt x="1118" y="305"/>
                    </a:cubicBezTo>
                    <a:cubicBezTo>
                      <a:pt x="1118" y="305"/>
                      <a:pt x="1118" y="305"/>
                      <a:pt x="1118" y="306"/>
                    </a:cubicBezTo>
                    <a:cubicBezTo>
                      <a:pt x="1118" y="305"/>
                      <a:pt x="1118" y="305"/>
                      <a:pt x="1119" y="305"/>
                    </a:cubicBezTo>
                    <a:cubicBezTo>
                      <a:pt x="1119" y="305"/>
                      <a:pt x="1119" y="305"/>
                      <a:pt x="1119" y="305"/>
                    </a:cubicBezTo>
                    <a:cubicBezTo>
                      <a:pt x="1119" y="305"/>
                      <a:pt x="1119" y="305"/>
                      <a:pt x="1119" y="305"/>
                    </a:cubicBezTo>
                    <a:cubicBezTo>
                      <a:pt x="1120" y="304"/>
                      <a:pt x="1120" y="304"/>
                      <a:pt x="1120" y="303"/>
                    </a:cubicBezTo>
                    <a:cubicBezTo>
                      <a:pt x="1119" y="303"/>
                      <a:pt x="1119" y="303"/>
                      <a:pt x="1119" y="303"/>
                    </a:cubicBezTo>
                    <a:cubicBezTo>
                      <a:pt x="1119" y="303"/>
                      <a:pt x="1119" y="303"/>
                      <a:pt x="1119" y="303"/>
                    </a:cubicBezTo>
                    <a:cubicBezTo>
                      <a:pt x="1118" y="303"/>
                      <a:pt x="1118" y="303"/>
                      <a:pt x="1118" y="303"/>
                    </a:cubicBezTo>
                    <a:cubicBezTo>
                      <a:pt x="1118" y="302"/>
                      <a:pt x="1118" y="302"/>
                      <a:pt x="1118" y="302"/>
                    </a:cubicBezTo>
                    <a:cubicBezTo>
                      <a:pt x="1119" y="302"/>
                      <a:pt x="1119" y="302"/>
                      <a:pt x="1119" y="302"/>
                    </a:cubicBezTo>
                    <a:cubicBezTo>
                      <a:pt x="1119" y="302"/>
                      <a:pt x="1119" y="302"/>
                      <a:pt x="1119" y="302"/>
                    </a:cubicBezTo>
                    <a:cubicBezTo>
                      <a:pt x="1119" y="302"/>
                      <a:pt x="1119" y="302"/>
                      <a:pt x="1119" y="303"/>
                    </a:cubicBezTo>
                    <a:cubicBezTo>
                      <a:pt x="1120" y="303"/>
                      <a:pt x="1120" y="303"/>
                      <a:pt x="1120" y="303"/>
                    </a:cubicBezTo>
                    <a:cubicBezTo>
                      <a:pt x="1121" y="302"/>
                      <a:pt x="1120" y="303"/>
                      <a:pt x="1121" y="302"/>
                    </a:cubicBezTo>
                    <a:cubicBezTo>
                      <a:pt x="1121" y="302"/>
                      <a:pt x="1121" y="302"/>
                      <a:pt x="1121" y="302"/>
                    </a:cubicBezTo>
                    <a:cubicBezTo>
                      <a:pt x="1121" y="302"/>
                      <a:pt x="1122" y="302"/>
                      <a:pt x="1122" y="302"/>
                    </a:cubicBezTo>
                    <a:cubicBezTo>
                      <a:pt x="1122" y="302"/>
                      <a:pt x="1122" y="302"/>
                      <a:pt x="1122" y="302"/>
                    </a:cubicBezTo>
                    <a:cubicBezTo>
                      <a:pt x="1123" y="302"/>
                      <a:pt x="1123" y="302"/>
                      <a:pt x="1123" y="302"/>
                    </a:cubicBezTo>
                    <a:cubicBezTo>
                      <a:pt x="1123" y="301"/>
                      <a:pt x="1124" y="301"/>
                      <a:pt x="1124" y="300"/>
                    </a:cubicBezTo>
                    <a:cubicBezTo>
                      <a:pt x="1127" y="300"/>
                      <a:pt x="1127" y="300"/>
                      <a:pt x="1127" y="300"/>
                    </a:cubicBezTo>
                    <a:cubicBezTo>
                      <a:pt x="1128" y="299"/>
                      <a:pt x="1128" y="299"/>
                      <a:pt x="1128" y="299"/>
                    </a:cubicBezTo>
                    <a:cubicBezTo>
                      <a:pt x="1128" y="299"/>
                      <a:pt x="1128" y="299"/>
                      <a:pt x="1128" y="299"/>
                    </a:cubicBezTo>
                    <a:cubicBezTo>
                      <a:pt x="1129" y="299"/>
                      <a:pt x="1129" y="299"/>
                      <a:pt x="1129" y="299"/>
                    </a:cubicBezTo>
                    <a:cubicBezTo>
                      <a:pt x="1130" y="299"/>
                      <a:pt x="1130" y="299"/>
                      <a:pt x="1130" y="299"/>
                    </a:cubicBezTo>
                    <a:cubicBezTo>
                      <a:pt x="1130" y="299"/>
                      <a:pt x="1130" y="298"/>
                      <a:pt x="1130" y="298"/>
                    </a:cubicBezTo>
                    <a:cubicBezTo>
                      <a:pt x="1130" y="298"/>
                      <a:pt x="1131" y="297"/>
                      <a:pt x="1131" y="297"/>
                    </a:cubicBezTo>
                    <a:cubicBezTo>
                      <a:pt x="1130" y="297"/>
                      <a:pt x="1130" y="297"/>
                      <a:pt x="1130" y="297"/>
                    </a:cubicBezTo>
                    <a:cubicBezTo>
                      <a:pt x="1131" y="297"/>
                      <a:pt x="1131" y="297"/>
                      <a:pt x="1131" y="297"/>
                    </a:cubicBezTo>
                    <a:cubicBezTo>
                      <a:pt x="1131" y="296"/>
                      <a:pt x="1131" y="296"/>
                      <a:pt x="1131" y="296"/>
                    </a:cubicBezTo>
                    <a:cubicBezTo>
                      <a:pt x="1133" y="296"/>
                      <a:pt x="1133" y="297"/>
                      <a:pt x="1134" y="297"/>
                    </a:cubicBezTo>
                    <a:cubicBezTo>
                      <a:pt x="1134" y="299"/>
                      <a:pt x="1134" y="299"/>
                      <a:pt x="1134" y="299"/>
                    </a:cubicBezTo>
                    <a:cubicBezTo>
                      <a:pt x="1135" y="299"/>
                      <a:pt x="1136" y="298"/>
                      <a:pt x="1136" y="298"/>
                    </a:cubicBezTo>
                    <a:cubicBezTo>
                      <a:pt x="1136" y="299"/>
                      <a:pt x="1136" y="299"/>
                      <a:pt x="1136" y="299"/>
                    </a:cubicBezTo>
                    <a:cubicBezTo>
                      <a:pt x="1138" y="299"/>
                      <a:pt x="1137" y="299"/>
                      <a:pt x="1139" y="299"/>
                    </a:cubicBezTo>
                    <a:cubicBezTo>
                      <a:pt x="1139" y="300"/>
                      <a:pt x="1139" y="300"/>
                      <a:pt x="1139" y="300"/>
                    </a:cubicBezTo>
                    <a:cubicBezTo>
                      <a:pt x="1140" y="300"/>
                      <a:pt x="1140" y="300"/>
                      <a:pt x="1140" y="300"/>
                    </a:cubicBezTo>
                    <a:cubicBezTo>
                      <a:pt x="1140" y="301"/>
                      <a:pt x="1140" y="301"/>
                      <a:pt x="1140" y="301"/>
                    </a:cubicBezTo>
                    <a:cubicBezTo>
                      <a:pt x="1141" y="301"/>
                      <a:pt x="1141" y="301"/>
                      <a:pt x="1142" y="301"/>
                    </a:cubicBezTo>
                    <a:cubicBezTo>
                      <a:pt x="1142" y="301"/>
                      <a:pt x="1142" y="302"/>
                      <a:pt x="1142" y="302"/>
                    </a:cubicBezTo>
                    <a:cubicBezTo>
                      <a:pt x="1142" y="302"/>
                      <a:pt x="1142" y="302"/>
                      <a:pt x="1142" y="302"/>
                    </a:cubicBezTo>
                    <a:cubicBezTo>
                      <a:pt x="1142" y="303"/>
                      <a:pt x="1142" y="303"/>
                      <a:pt x="1142" y="303"/>
                    </a:cubicBezTo>
                    <a:cubicBezTo>
                      <a:pt x="1144" y="303"/>
                      <a:pt x="1144" y="303"/>
                      <a:pt x="1144" y="303"/>
                    </a:cubicBezTo>
                    <a:cubicBezTo>
                      <a:pt x="1144" y="303"/>
                      <a:pt x="1144" y="303"/>
                      <a:pt x="1144" y="303"/>
                    </a:cubicBezTo>
                    <a:cubicBezTo>
                      <a:pt x="1144" y="303"/>
                      <a:pt x="1144" y="303"/>
                      <a:pt x="1144" y="303"/>
                    </a:cubicBezTo>
                    <a:cubicBezTo>
                      <a:pt x="1144" y="305"/>
                      <a:pt x="1144" y="305"/>
                      <a:pt x="1144" y="305"/>
                    </a:cubicBezTo>
                    <a:cubicBezTo>
                      <a:pt x="1145" y="305"/>
                      <a:pt x="1145" y="305"/>
                      <a:pt x="1145" y="306"/>
                    </a:cubicBezTo>
                    <a:cubicBezTo>
                      <a:pt x="1145" y="307"/>
                      <a:pt x="1145" y="307"/>
                      <a:pt x="1145" y="307"/>
                    </a:cubicBezTo>
                    <a:cubicBezTo>
                      <a:pt x="1146" y="307"/>
                      <a:pt x="1146" y="307"/>
                      <a:pt x="1146" y="307"/>
                    </a:cubicBezTo>
                    <a:cubicBezTo>
                      <a:pt x="1146" y="308"/>
                      <a:pt x="1146" y="307"/>
                      <a:pt x="1147" y="308"/>
                    </a:cubicBezTo>
                    <a:cubicBezTo>
                      <a:pt x="1147" y="308"/>
                      <a:pt x="1147" y="309"/>
                      <a:pt x="1148" y="309"/>
                    </a:cubicBezTo>
                    <a:cubicBezTo>
                      <a:pt x="1148" y="310"/>
                      <a:pt x="1148" y="310"/>
                      <a:pt x="1147" y="310"/>
                    </a:cubicBezTo>
                    <a:cubicBezTo>
                      <a:pt x="1147" y="310"/>
                      <a:pt x="1147" y="310"/>
                      <a:pt x="1147" y="310"/>
                    </a:cubicBezTo>
                    <a:cubicBezTo>
                      <a:pt x="1147" y="312"/>
                      <a:pt x="1147" y="312"/>
                      <a:pt x="1147" y="312"/>
                    </a:cubicBezTo>
                    <a:cubicBezTo>
                      <a:pt x="1147" y="312"/>
                      <a:pt x="1147" y="312"/>
                      <a:pt x="1147" y="312"/>
                    </a:cubicBezTo>
                    <a:cubicBezTo>
                      <a:pt x="1147" y="312"/>
                      <a:pt x="1146" y="313"/>
                      <a:pt x="1146" y="313"/>
                    </a:cubicBezTo>
                    <a:cubicBezTo>
                      <a:pt x="1146" y="313"/>
                      <a:pt x="1145" y="313"/>
                      <a:pt x="1144" y="312"/>
                    </a:cubicBezTo>
                    <a:cubicBezTo>
                      <a:pt x="1144" y="313"/>
                      <a:pt x="1142" y="314"/>
                      <a:pt x="1142" y="315"/>
                    </a:cubicBezTo>
                    <a:cubicBezTo>
                      <a:pt x="1141" y="315"/>
                      <a:pt x="1141" y="315"/>
                      <a:pt x="1141" y="315"/>
                    </a:cubicBezTo>
                    <a:cubicBezTo>
                      <a:pt x="1141" y="316"/>
                      <a:pt x="1141" y="316"/>
                      <a:pt x="1141" y="316"/>
                    </a:cubicBezTo>
                    <a:cubicBezTo>
                      <a:pt x="1141" y="316"/>
                      <a:pt x="1141" y="316"/>
                      <a:pt x="1141" y="316"/>
                    </a:cubicBezTo>
                    <a:cubicBezTo>
                      <a:pt x="1141" y="317"/>
                      <a:pt x="1141" y="317"/>
                      <a:pt x="1141" y="317"/>
                    </a:cubicBezTo>
                    <a:cubicBezTo>
                      <a:pt x="1141" y="317"/>
                      <a:pt x="1140" y="317"/>
                      <a:pt x="1140" y="317"/>
                    </a:cubicBezTo>
                    <a:cubicBezTo>
                      <a:pt x="1139" y="317"/>
                      <a:pt x="1139" y="317"/>
                      <a:pt x="1139" y="317"/>
                    </a:cubicBezTo>
                    <a:cubicBezTo>
                      <a:pt x="1139" y="317"/>
                      <a:pt x="1139" y="317"/>
                      <a:pt x="1139" y="317"/>
                    </a:cubicBezTo>
                    <a:cubicBezTo>
                      <a:pt x="1138" y="317"/>
                      <a:pt x="1138" y="317"/>
                      <a:pt x="1138" y="317"/>
                    </a:cubicBezTo>
                    <a:cubicBezTo>
                      <a:pt x="1138" y="316"/>
                      <a:pt x="1138" y="316"/>
                      <a:pt x="1138" y="316"/>
                    </a:cubicBezTo>
                    <a:cubicBezTo>
                      <a:pt x="1137" y="316"/>
                      <a:pt x="1137" y="316"/>
                      <a:pt x="1137" y="316"/>
                    </a:cubicBezTo>
                    <a:cubicBezTo>
                      <a:pt x="1137" y="316"/>
                      <a:pt x="1137" y="316"/>
                      <a:pt x="1137" y="316"/>
                    </a:cubicBezTo>
                    <a:cubicBezTo>
                      <a:pt x="1138" y="316"/>
                      <a:pt x="1138" y="315"/>
                      <a:pt x="1139" y="316"/>
                    </a:cubicBezTo>
                    <a:cubicBezTo>
                      <a:pt x="1139" y="316"/>
                      <a:pt x="1139" y="316"/>
                      <a:pt x="1140" y="316"/>
                    </a:cubicBezTo>
                    <a:cubicBezTo>
                      <a:pt x="1140" y="316"/>
                      <a:pt x="1140" y="316"/>
                      <a:pt x="1140" y="316"/>
                    </a:cubicBezTo>
                    <a:cubicBezTo>
                      <a:pt x="1140" y="315"/>
                      <a:pt x="1140" y="315"/>
                      <a:pt x="1140" y="315"/>
                    </a:cubicBezTo>
                    <a:cubicBezTo>
                      <a:pt x="1140" y="315"/>
                      <a:pt x="1140" y="315"/>
                      <a:pt x="1140" y="315"/>
                    </a:cubicBezTo>
                    <a:cubicBezTo>
                      <a:pt x="1141" y="314"/>
                      <a:pt x="1141" y="314"/>
                      <a:pt x="1142" y="314"/>
                    </a:cubicBezTo>
                    <a:cubicBezTo>
                      <a:pt x="1142" y="314"/>
                      <a:pt x="1142" y="314"/>
                      <a:pt x="1142" y="313"/>
                    </a:cubicBezTo>
                    <a:cubicBezTo>
                      <a:pt x="1143" y="313"/>
                      <a:pt x="1143" y="313"/>
                      <a:pt x="1143" y="313"/>
                    </a:cubicBezTo>
                    <a:cubicBezTo>
                      <a:pt x="1143" y="313"/>
                      <a:pt x="1143" y="313"/>
                      <a:pt x="1143" y="313"/>
                    </a:cubicBezTo>
                    <a:cubicBezTo>
                      <a:pt x="1143" y="313"/>
                      <a:pt x="1143" y="313"/>
                      <a:pt x="1144" y="312"/>
                    </a:cubicBezTo>
                    <a:cubicBezTo>
                      <a:pt x="1144" y="312"/>
                      <a:pt x="1144" y="312"/>
                      <a:pt x="1144" y="312"/>
                    </a:cubicBezTo>
                    <a:cubicBezTo>
                      <a:pt x="1142" y="311"/>
                      <a:pt x="1140" y="311"/>
                      <a:pt x="1138" y="310"/>
                    </a:cubicBezTo>
                    <a:cubicBezTo>
                      <a:pt x="1137" y="310"/>
                      <a:pt x="1137" y="310"/>
                      <a:pt x="1136" y="310"/>
                    </a:cubicBezTo>
                    <a:cubicBezTo>
                      <a:pt x="1136" y="311"/>
                      <a:pt x="1136" y="312"/>
                      <a:pt x="1136" y="312"/>
                    </a:cubicBezTo>
                    <a:cubicBezTo>
                      <a:pt x="1136" y="312"/>
                      <a:pt x="1136" y="312"/>
                      <a:pt x="1135" y="312"/>
                    </a:cubicBezTo>
                    <a:cubicBezTo>
                      <a:pt x="1135" y="312"/>
                      <a:pt x="1135" y="312"/>
                      <a:pt x="1135" y="312"/>
                    </a:cubicBezTo>
                    <a:cubicBezTo>
                      <a:pt x="1134" y="312"/>
                      <a:pt x="1134" y="312"/>
                      <a:pt x="1134" y="312"/>
                    </a:cubicBezTo>
                    <a:cubicBezTo>
                      <a:pt x="1134" y="313"/>
                      <a:pt x="1134" y="313"/>
                      <a:pt x="1134" y="313"/>
                    </a:cubicBezTo>
                    <a:cubicBezTo>
                      <a:pt x="1133" y="313"/>
                      <a:pt x="1132" y="312"/>
                      <a:pt x="1132" y="312"/>
                    </a:cubicBezTo>
                    <a:cubicBezTo>
                      <a:pt x="1132" y="312"/>
                      <a:pt x="1132" y="312"/>
                      <a:pt x="1132" y="312"/>
                    </a:cubicBezTo>
                    <a:cubicBezTo>
                      <a:pt x="1131" y="312"/>
                      <a:pt x="1131" y="312"/>
                      <a:pt x="1131" y="312"/>
                    </a:cubicBezTo>
                    <a:cubicBezTo>
                      <a:pt x="1132" y="314"/>
                      <a:pt x="1132" y="314"/>
                      <a:pt x="1132" y="315"/>
                    </a:cubicBezTo>
                    <a:cubicBezTo>
                      <a:pt x="1132" y="315"/>
                      <a:pt x="1132" y="315"/>
                      <a:pt x="1132" y="315"/>
                    </a:cubicBezTo>
                    <a:cubicBezTo>
                      <a:pt x="1132" y="315"/>
                      <a:pt x="1132" y="315"/>
                      <a:pt x="1132" y="315"/>
                    </a:cubicBezTo>
                    <a:cubicBezTo>
                      <a:pt x="1135" y="315"/>
                      <a:pt x="1135" y="315"/>
                      <a:pt x="1135" y="315"/>
                    </a:cubicBezTo>
                    <a:cubicBezTo>
                      <a:pt x="1135" y="316"/>
                      <a:pt x="1134" y="316"/>
                      <a:pt x="1134" y="316"/>
                    </a:cubicBezTo>
                    <a:cubicBezTo>
                      <a:pt x="1133" y="316"/>
                      <a:pt x="1131" y="317"/>
                      <a:pt x="1131" y="316"/>
                    </a:cubicBezTo>
                    <a:cubicBezTo>
                      <a:pt x="1129" y="316"/>
                      <a:pt x="1129" y="316"/>
                      <a:pt x="1128" y="317"/>
                    </a:cubicBezTo>
                    <a:cubicBezTo>
                      <a:pt x="1129" y="318"/>
                      <a:pt x="1129" y="317"/>
                      <a:pt x="1130" y="318"/>
                    </a:cubicBezTo>
                    <a:cubicBezTo>
                      <a:pt x="1130" y="318"/>
                      <a:pt x="1130" y="318"/>
                      <a:pt x="1130" y="318"/>
                    </a:cubicBezTo>
                    <a:cubicBezTo>
                      <a:pt x="1131" y="319"/>
                      <a:pt x="1131" y="319"/>
                      <a:pt x="1131" y="319"/>
                    </a:cubicBezTo>
                    <a:cubicBezTo>
                      <a:pt x="1131" y="320"/>
                      <a:pt x="1131" y="320"/>
                      <a:pt x="1131" y="320"/>
                    </a:cubicBezTo>
                    <a:cubicBezTo>
                      <a:pt x="1132" y="320"/>
                      <a:pt x="1132" y="320"/>
                      <a:pt x="1132" y="320"/>
                    </a:cubicBezTo>
                    <a:cubicBezTo>
                      <a:pt x="1132" y="321"/>
                      <a:pt x="1131" y="320"/>
                      <a:pt x="1133" y="321"/>
                    </a:cubicBezTo>
                    <a:cubicBezTo>
                      <a:pt x="1133" y="322"/>
                      <a:pt x="1133" y="322"/>
                      <a:pt x="1133" y="322"/>
                    </a:cubicBezTo>
                    <a:cubicBezTo>
                      <a:pt x="1134" y="322"/>
                      <a:pt x="1134" y="322"/>
                      <a:pt x="1134" y="322"/>
                    </a:cubicBezTo>
                    <a:cubicBezTo>
                      <a:pt x="1134" y="322"/>
                      <a:pt x="1133" y="323"/>
                      <a:pt x="1133" y="323"/>
                    </a:cubicBezTo>
                    <a:cubicBezTo>
                      <a:pt x="1134" y="323"/>
                      <a:pt x="1134" y="323"/>
                      <a:pt x="1134" y="323"/>
                    </a:cubicBezTo>
                    <a:cubicBezTo>
                      <a:pt x="1134" y="324"/>
                      <a:pt x="1134" y="324"/>
                      <a:pt x="1134" y="324"/>
                    </a:cubicBezTo>
                    <a:cubicBezTo>
                      <a:pt x="1134" y="324"/>
                      <a:pt x="1134" y="323"/>
                      <a:pt x="1134" y="323"/>
                    </a:cubicBezTo>
                    <a:cubicBezTo>
                      <a:pt x="1135" y="323"/>
                      <a:pt x="1135" y="323"/>
                      <a:pt x="1135" y="323"/>
                    </a:cubicBezTo>
                    <a:cubicBezTo>
                      <a:pt x="1136" y="324"/>
                      <a:pt x="1136" y="324"/>
                      <a:pt x="1136" y="325"/>
                    </a:cubicBezTo>
                    <a:cubicBezTo>
                      <a:pt x="1137" y="325"/>
                      <a:pt x="1138" y="326"/>
                      <a:pt x="1139" y="326"/>
                    </a:cubicBezTo>
                    <a:cubicBezTo>
                      <a:pt x="1139" y="326"/>
                      <a:pt x="1139" y="326"/>
                      <a:pt x="1139" y="326"/>
                    </a:cubicBezTo>
                    <a:cubicBezTo>
                      <a:pt x="1140" y="326"/>
                      <a:pt x="1140" y="326"/>
                      <a:pt x="1140" y="326"/>
                    </a:cubicBezTo>
                    <a:cubicBezTo>
                      <a:pt x="1140" y="326"/>
                      <a:pt x="1139" y="327"/>
                      <a:pt x="1139" y="328"/>
                    </a:cubicBezTo>
                    <a:cubicBezTo>
                      <a:pt x="1139" y="328"/>
                      <a:pt x="1139" y="328"/>
                      <a:pt x="1139" y="328"/>
                    </a:cubicBezTo>
                    <a:cubicBezTo>
                      <a:pt x="1138" y="329"/>
                      <a:pt x="1139" y="329"/>
                      <a:pt x="1138" y="330"/>
                    </a:cubicBezTo>
                    <a:cubicBezTo>
                      <a:pt x="1138" y="332"/>
                      <a:pt x="1138" y="333"/>
                      <a:pt x="1139" y="333"/>
                    </a:cubicBezTo>
                    <a:cubicBezTo>
                      <a:pt x="1139" y="333"/>
                      <a:pt x="1139" y="333"/>
                      <a:pt x="1139" y="333"/>
                    </a:cubicBezTo>
                    <a:cubicBezTo>
                      <a:pt x="1140" y="333"/>
                      <a:pt x="1140" y="333"/>
                      <a:pt x="1140" y="333"/>
                    </a:cubicBezTo>
                    <a:cubicBezTo>
                      <a:pt x="1140" y="333"/>
                      <a:pt x="1140" y="333"/>
                      <a:pt x="1140" y="332"/>
                    </a:cubicBezTo>
                    <a:cubicBezTo>
                      <a:pt x="1140" y="332"/>
                      <a:pt x="1139" y="332"/>
                      <a:pt x="1140" y="332"/>
                    </a:cubicBezTo>
                    <a:cubicBezTo>
                      <a:pt x="1140" y="332"/>
                      <a:pt x="1140" y="332"/>
                      <a:pt x="1141" y="331"/>
                    </a:cubicBezTo>
                    <a:cubicBezTo>
                      <a:pt x="1141" y="331"/>
                      <a:pt x="1142" y="330"/>
                      <a:pt x="1142" y="330"/>
                    </a:cubicBezTo>
                    <a:cubicBezTo>
                      <a:pt x="1143" y="330"/>
                      <a:pt x="1144" y="330"/>
                      <a:pt x="1145" y="330"/>
                    </a:cubicBezTo>
                    <a:cubicBezTo>
                      <a:pt x="1146" y="331"/>
                      <a:pt x="1146" y="331"/>
                      <a:pt x="1146" y="331"/>
                    </a:cubicBezTo>
                    <a:cubicBezTo>
                      <a:pt x="1146" y="333"/>
                      <a:pt x="1146" y="333"/>
                      <a:pt x="1146" y="333"/>
                    </a:cubicBezTo>
                    <a:cubicBezTo>
                      <a:pt x="1147" y="334"/>
                      <a:pt x="1148" y="335"/>
                      <a:pt x="1149" y="336"/>
                    </a:cubicBezTo>
                    <a:cubicBezTo>
                      <a:pt x="1149" y="338"/>
                      <a:pt x="1148" y="337"/>
                      <a:pt x="1147" y="338"/>
                    </a:cubicBezTo>
                    <a:close/>
                    <a:moveTo>
                      <a:pt x="1183" y="314"/>
                    </a:moveTo>
                    <a:cubicBezTo>
                      <a:pt x="1183" y="314"/>
                      <a:pt x="1182" y="314"/>
                      <a:pt x="1182" y="315"/>
                    </a:cubicBezTo>
                    <a:cubicBezTo>
                      <a:pt x="1182" y="315"/>
                      <a:pt x="1182" y="315"/>
                      <a:pt x="1182" y="315"/>
                    </a:cubicBezTo>
                    <a:cubicBezTo>
                      <a:pt x="1182" y="316"/>
                      <a:pt x="1182" y="316"/>
                      <a:pt x="1182" y="317"/>
                    </a:cubicBezTo>
                    <a:cubicBezTo>
                      <a:pt x="1181" y="317"/>
                      <a:pt x="1181" y="317"/>
                      <a:pt x="1181" y="317"/>
                    </a:cubicBezTo>
                    <a:cubicBezTo>
                      <a:pt x="1181" y="317"/>
                      <a:pt x="1181" y="317"/>
                      <a:pt x="1181" y="317"/>
                    </a:cubicBezTo>
                    <a:cubicBezTo>
                      <a:pt x="1181" y="317"/>
                      <a:pt x="1181" y="317"/>
                      <a:pt x="1181" y="317"/>
                    </a:cubicBezTo>
                    <a:cubicBezTo>
                      <a:pt x="1181" y="318"/>
                      <a:pt x="1181" y="318"/>
                      <a:pt x="1181" y="318"/>
                    </a:cubicBezTo>
                    <a:cubicBezTo>
                      <a:pt x="1180" y="318"/>
                      <a:pt x="1180" y="318"/>
                      <a:pt x="1180" y="318"/>
                    </a:cubicBezTo>
                    <a:cubicBezTo>
                      <a:pt x="1179" y="319"/>
                      <a:pt x="1179" y="319"/>
                      <a:pt x="1179" y="320"/>
                    </a:cubicBezTo>
                    <a:cubicBezTo>
                      <a:pt x="1177" y="321"/>
                      <a:pt x="1178" y="321"/>
                      <a:pt x="1177" y="321"/>
                    </a:cubicBezTo>
                    <a:cubicBezTo>
                      <a:pt x="1177" y="322"/>
                      <a:pt x="1177" y="322"/>
                      <a:pt x="1177" y="322"/>
                    </a:cubicBezTo>
                    <a:cubicBezTo>
                      <a:pt x="1176" y="322"/>
                      <a:pt x="1175" y="322"/>
                      <a:pt x="1174" y="322"/>
                    </a:cubicBezTo>
                    <a:cubicBezTo>
                      <a:pt x="1173" y="322"/>
                      <a:pt x="1173" y="322"/>
                      <a:pt x="1173" y="322"/>
                    </a:cubicBezTo>
                    <a:cubicBezTo>
                      <a:pt x="1173" y="322"/>
                      <a:pt x="1173" y="322"/>
                      <a:pt x="1173" y="322"/>
                    </a:cubicBezTo>
                    <a:cubicBezTo>
                      <a:pt x="1174" y="322"/>
                      <a:pt x="1174" y="321"/>
                      <a:pt x="1174" y="321"/>
                    </a:cubicBezTo>
                    <a:cubicBezTo>
                      <a:pt x="1173" y="321"/>
                      <a:pt x="1173" y="321"/>
                      <a:pt x="1173" y="321"/>
                    </a:cubicBezTo>
                    <a:cubicBezTo>
                      <a:pt x="1173" y="320"/>
                      <a:pt x="1173" y="320"/>
                      <a:pt x="1173" y="320"/>
                    </a:cubicBezTo>
                    <a:cubicBezTo>
                      <a:pt x="1173" y="320"/>
                      <a:pt x="1173" y="320"/>
                      <a:pt x="1173" y="320"/>
                    </a:cubicBezTo>
                    <a:cubicBezTo>
                      <a:pt x="1173" y="320"/>
                      <a:pt x="1173" y="320"/>
                      <a:pt x="1173" y="320"/>
                    </a:cubicBezTo>
                    <a:cubicBezTo>
                      <a:pt x="1172" y="320"/>
                      <a:pt x="1172" y="320"/>
                      <a:pt x="1172" y="320"/>
                    </a:cubicBezTo>
                    <a:cubicBezTo>
                      <a:pt x="1172" y="321"/>
                      <a:pt x="1172" y="323"/>
                      <a:pt x="1171" y="324"/>
                    </a:cubicBezTo>
                    <a:cubicBezTo>
                      <a:pt x="1171" y="324"/>
                      <a:pt x="1171" y="324"/>
                      <a:pt x="1171" y="324"/>
                    </a:cubicBezTo>
                    <a:cubicBezTo>
                      <a:pt x="1170" y="324"/>
                      <a:pt x="1170" y="324"/>
                      <a:pt x="1170" y="324"/>
                    </a:cubicBezTo>
                    <a:cubicBezTo>
                      <a:pt x="1170" y="324"/>
                      <a:pt x="1170" y="323"/>
                      <a:pt x="1170" y="323"/>
                    </a:cubicBezTo>
                    <a:cubicBezTo>
                      <a:pt x="1170" y="323"/>
                      <a:pt x="1170" y="323"/>
                      <a:pt x="1170" y="323"/>
                    </a:cubicBezTo>
                    <a:cubicBezTo>
                      <a:pt x="1171" y="323"/>
                      <a:pt x="1171" y="323"/>
                      <a:pt x="1171" y="323"/>
                    </a:cubicBezTo>
                    <a:cubicBezTo>
                      <a:pt x="1170" y="321"/>
                      <a:pt x="1170" y="321"/>
                      <a:pt x="1171" y="320"/>
                    </a:cubicBezTo>
                    <a:cubicBezTo>
                      <a:pt x="1171" y="320"/>
                      <a:pt x="1170" y="320"/>
                      <a:pt x="1170" y="319"/>
                    </a:cubicBezTo>
                    <a:cubicBezTo>
                      <a:pt x="1170" y="319"/>
                      <a:pt x="1170" y="319"/>
                      <a:pt x="1170" y="319"/>
                    </a:cubicBezTo>
                    <a:cubicBezTo>
                      <a:pt x="1168" y="319"/>
                      <a:pt x="1168" y="321"/>
                      <a:pt x="1166" y="321"/>
                    </a:cubicBezTo>
                    <a:cubicBezTo>
                      <a:pt x="1166" y="319"/>
                      <a:pt x="1166" y="319"/>
                      <a:pt x="1166" y="319"/>
                    </a:cubicBezTo>
                    <a:cubicBezTo>
                      <a:pt x="1166" y="319"/>
                      <a:pt x="1166" y="319"/>
                      <a:pt x="1166" y="319"/>
                    </a:cubicBezTo>
                    <a:cubicBezTo>
                      <a:pt x="1166" y="319"/>
                      <a:pt x="1166" y="319"/>
                      <a:pt x="1166" y="319"/>
                    </a:cubicBezTo>
                    <a:cubicBezTo>
                      <a:pt x="1166" y="318"/>
                      <a:pt x="1166" y="318"/>
                      <a:pt x="1166" y="318"/>
                    </a:cubicBezTo>
                    <a:cubicBezTo>
                      <a:pt x="1165" y="318"/>
                      <a:pt x="1165" y="318"/>
                      <a:pt x="1165" y="318"/>
                    </a:cubicBezTo>
                    <a:cubicBezTo>
                      <a:pt x="1165" y="318"/>
                      <a:pt x="1165" y="317"/>
                      <a:pt x="1166" y="317"/>
                    </a:cubicBezTo>
                    <a:cubicBezTo>
                      <a:pt x="1165" y="317"/>
                      <a:pt x="1165" y="317"/>
                      <a:pt x="1165" y="317"/>
                    </a:cubicBezTo>
                    <a:cubicBezTo>
                      <a:pt x="1165" y="316"/>
                      <a:pt x="1165" y="315"/>
                      <a:pt x="1165" y="314"/>
                    </a:cubicBezTo>
                    <a:cubicBezTo>
                      <a:pt x="1165" y="314"/>
                      <a:pt x="1166" y="314"/>
                      <a:pt x="1166" y="314"/>
                    </a:cubicBezTo>
                    <a:cubicBezTo>
                      <a:pt x="1166" y="313"/>
                      <a:pt x="1165" y="311"/>
                      <a:pt x="1166" y="310"/>
                    </a:cubicBezTo>
                    <a:cubicBezTo>
                      <a:pt x="1166" y="310"/>
                      <a:pt x="1167" y="310"/>
                      <a:pt x="1167" y="309"/>
                    </a:cubicBezTo>
                    <a:cubicBezTo>
                      <a:pt x="1167" y="309"/>
                      <a:pt x="1168" y="308"/>
                      <a:pt x="1168" y="307"/>
                    </a:cubicBezTo>
                    <a:cubicBezTo>
                      <a:pt x="1169" y="307"/>
                      <a:pt x="1169" y="306"/>
                      <a:pt x="1170" y="306"/>
                    </a:cubicBezTo>
                    <a:cubicBezTo>
                      <a:pt x="1170" y="307"/>
                      <a:pt x="1170" y="308"/>
                      <a:pt x="1170" y="308"/>
                    </a:cubicBezTo>
                    <a:cubicBezTo>
                      <a:pt x="1171" y="308"/>
                      <a:pt x="1171" y="308"/>
                      <a:pt x="1171" y="308"/>
                    </a:cubicBezTo>
                    <a:cubicBezTo>
                      <a:pt x="1171" y="308"/>
                      <a:pt x="1171" y="308"/>
                      <a:pt x="1171" y="308"/>
                    </a:cubicBezTo>
                    <a:cubicBezTo>
                      <a:pt x="1171" y="308"/>
                      <a:pt x="1171" y="308"/>
                      <a:pt x="1171" y="308"/>
                    </a:cubicBezTo>
                    <a:cubicBezTo>
                      <a:pt x="1171" y="307"/>
                      <a:pt x="1172" y="306"/>
                      <a:pt x="1172" y="305"/>
                    </a:cubicBezTo>
                    <a:cubicBezTo>
                      <a:pt x="1173" y="305"/>
                      <a:pt x="1173" y="305"/>
                      <a:pt x="1173" y="305"/>
                    </a:cubicBezTo>
                    <a:cubicBezTo>
                      <a:pt x="1173" y="304"/>
                      <a:pt x="1173" y="305"/>
                      <a:pt x="1174" y="304"/>
                    </a:cubicBezTo>
                    <a:cubicBezTo>
                      <a:pt x="1174" y="304"/>
                      <a:pt x="1174" y="304"/>
                      <a:pt x="1174" y="304"/>
                    </a:cubicBezTo>
                    <a:cubicBezTo>
                      <a:pt x="1174" y="304"/>
                      <a:pt x="1175" y="304"/>
                      <a:pt x="1175" y="304"/>
                    </a:cubicBezTo>
                    <a:cubicBezTo>
                      <a:pt x="1176" y="304"/>
                      <a:pt x="1176" y="304"/>
                      <a:pt x="1176" y="304"/>
                    </a:cubicBezTo>
                    <a:cubicBezTo>
                      <a:pt x="1176" y="303"/>
                      <a:pt x="1176" y="303"/>
                      <a:pt x="1175" y="302"/>
                    </a:cubicBezTo>
                    <a:cubicBezTo>
                      <a:pt x="1177" y="301"/>
                      <a:pt x="1178" y="302"/>
                      <a:pt x="1179" y="302"/>
                    </a:cubicBezTo>
                    <a:cubicBezTo>
                      <a:pt x="1179" y="301"/>
                      <a:pt x="1179" y="301"/>
                      <a:pt x="1179" y="301"/>
                    </a:cubicBezTo>
                    <a:cubicBezTo>
                      <a:pt x="1179" y="301"/>
                      <a:pt x="1179" y="301"/>
                      <a:pt x="1179" y="301"/>
                    </a:cubicBezTo>
                    <a:cubicBezTo>
                      <a:pt x="1180" y="301"/>
                      <a:pt x="1180" y="301"/>
                      <a:pt x="1181" y="301"/>
                    </a:cubicBezTo>
                    <a:cubicBezTo>
                      <a:pt x="1181" y="301"/>
                      <a:pt x="1181" y="301"/>
                      <a:pt x="1181" y="301"/>
                    </a:cubicBezTo>
                    <a:cubicBezTo>
                      <a:pt x="1181" y="301"/>
                      <a:pt x="1181" y="301"/>
                      <a:pt x="1182" y="301"/>
                    </a:cubicBezTo>
                    <a:cubicBezTo>
                      <a:pt x="1182" y="302"/>
                      <a:pt x="1181" y="303"/>
                      <a:pt x="1181" y="304"/>
                    </a:cubicBezTo>
                    <a:cubicBezTo>
                      <a:pt x="1181" y="304"/>
                      <a:pt x="1180" y="304"/>
                      <a:pt x="1180" y="304"/>
                    </a:cubicBezTo>
                    <a:cubicBezTo>
                      <a:pt x="1180" y="305"/>
                      <a:pt x="1180" y="305"/>
                      <a:pt x="1179" y="306"/>
                    </a:cubicBezTo>
                    <a:cubicBezTo>
                      <a:pt x="1179" y="306"/>
                      <a:pt x="1179" y="306"/>
                      <a:pt x="1179" y="306"/>
                    </a:cubicBezTo>
                    <a:cubicBezTo>
                      <a:pt x="1179" y="306"/>
                      <a:pt x="1179" y="307"/>
                      <a:pt x="1179" y="308"/>
                    </a:cubicBezTo>
                    <a:cubicBezTo>
                      <a:pt x="1179" y="308"/>
                      <a:pt x="1179" y="308"/>
                      <a:pt x="1179" y="308"/>
                    </a:cubicBezTo>
                    <a:cubicBezTo>
                      <a:pt x="1179" y="311"/>
                      <a:pt x="1180" y="311"/>
                      <a:pt x="1181" y="313"/>
                    </a:cubicBezTo>
                    <a:cubicBezTo>
                      <a:pt x="1182" y="313"/>
                      <a:pt x="1182" y="313"/>
                      <a:pt x="1183" y="313"/>
                    </a:cubicBezTo>
                    <a:lnTo>
                      <a:pt x="1183" y="314"/>
                    </a:lnTo>
                    <a:close/>
                    <a:moveTo>
                      <a:pt x="1261" y="326"/>
                    </a:moveTo>
                    <a:cubicBezTo>
                      <a:pt x="1261" y="326"/>
                      <a:pt x="1261" y="326"/>
                      <a:pt x="1261" y="326"/>
                    </a:cubicBezTo>
                    <a:cubicBezTo>
                      <a:pt x="1259" y="326"/>
                      <a:pt x="1259" y="326"/>
                      <a:pt x="1259" y="326"/>
                    </a:cubicBezTo>
                    <a:cubicBezTo>
                      <a:pt x="1259" y="326"/>
                      <a:pt x="1259" y="327"/>
                      <a:pt x="1258" y="327"/>
                    </a:cubicBezTo>
                    <a:cubicBezTo>
                      <a:pt x="1258" y="328"/>
                      <a:pt x="1257" y="327"/>
                      <a:pt x="1256" y="328"/>
                    </a:cubicBezTo>
                    <a:cubicBezTo>
                      <a:pt x="1256" y="328"/>
                      <a:pt x="1256" y="328"/>
                      <a:pt x="1256" y="328"/>
                    </a:cubicBezTo>
                    <a:cubicBezTo>
                      <a:pt x="1254" y="328"/>
                      <a:pt x="1254" y="327"/>
                      <a:pt x="1252" y="327"/>
                    </a:cubicBezTo>
                    <a:cubicBezTo>
                      <a:pt x="1252" y="326"/>
                      <a:pt x="1252" y="326"/>
                      <a:pt x="1253" y="326"/>
                    </a:cubicBezTo>
                    <a:cubicBezTo>
                      <a:pt x="1254" y="325"/>
                      <a:pt x="1257" y="325"/>
                      <a:pt x="1258" y="324"/>
                    </a:cubicBezTo>
                    <a:cubicBezTo>
                      <a:pt x="1260" y="324"/>
                      <a:pt x="1260" y="324"/>
                      <a:pt x="1261" y="325"/>
                    </a:cubicBezTo>
                    <a:cubicBezTo>
                      <a:pt x="1261" y="326"/>
                      <a:pt x="1261" y="325"/>
                      <a:pt x="1261" y="326"/>
                    </a:cubicBezTo>
                    <a:close/>
                    <a:moveTo>
                      <a:pt x="1267" y="297"/>
                    </a:moveTo>
                    <a:cubicBezTo>
                      <a:pt x="1267" y="297"/>
                      <a:pt x="1267" y="297"/>
                      <a:pt x="1267" y="297"/>
                    </a:cubicBezTo>
                    <a:cubicBezTo>
                      <a:pt x="1267" y="298"/>
                      <a:pt x="1267" y="298"/>
                      <a:pt x="1267" y="298"/>
                    </a:cubicBezTo>
                    <a:cubicBezTo>
                      <a:pt x="1266" y="298"/>
                      <a:pt x="1266" y="298"/>
                      <a:pt x="1266" y="298"/>
                    </a:cubicBezTo>
                    <a:cubicBezTo>
                      <a:pt x="1266" y="299"/>
                      <a:pt x="1266" y="299"/>
                      <a:pt x="1266" y="299"/>
                    </a:cubicBezTo>
                    <a:cubicBezTo>
                      <a:pt x="1266" y="299"/>
                      <a:pt x="1266" y="299"/>
                      <a:pt x="1266" y="299"/>
                    </a:cubicBezTo>
                    <a:cubicBezTo>
                      <a:pt x="1266" y="299"/>
                      <a:pt x="1266" y="299"/>
                      <a:pt x="1266" y="299"/>
                    </a:cubicBezTo>
                    <a:cubicBezTo>
                      <a:pt x="1265" y="299"/>
                      <a:pt x="1264" y="299"/>
                      <a:pt x="1264" y="299"/>
                    </a:cubicBezTo>
                    <a:cubicBezTo>
                      <a:pt x="1264" y="299"/>
                      <a:pt x="1264" y="299"/>
                      <a:pt x="1264" y="299"/>
                    </a:cubicBezTo>
                    <a:cubicBezTo>
                      <a:pt x="1263" y="299"/>
                      <a:pt x="1263" y="299"/>
                      <a:pt x="1263" y="299"/>
                    </a:cubicBezTo>
                    <a:cubicBezTo>
                      <a:pt x="1263" y="300"/>
                      <a:pt x="1263" y="300"/>
                      <a:pt x="1263" y="300"/>
                    </a:cubicBezTo>
                    <a:cubicBezTo>
                      <a:pt x="1263" y="300"/>
                      <a:pt x="1263" y="300"/>
                      <a:pt x="1262" y="300"/>
                    </a:cubicBezTo>
                    <a:cubicBezTo>
                      <a:pt x="1262" y="300"/>
                      <a:pt x="1262" y="300"/>
                      <a:pt x="1262" y="300"/>
                    </a:cubicBezTo>
                    <a:cubicBezTo>
                      <a:pt x="1262" y="300"/>
                      <a:pt x="1261" y="300"/>
                      <a:pt x="1261" y="299"/>
                    </a:cubicBezTo>
                    <a:cubicBezTo>
                      <a:pt x="1260" y="299"/>
                      <a:pt x="1258" y="300"/>
                      <a:pt x="1256" y="300"/>
                    </a:cubicBezTo>
                    <a:cubicBezTo>
                      <a:pt x="1256" y="300"/>
                      <a:pt x="1256" y="300"/>
                      <a:pt x="1256" y="300"/>
                    </a:cubicBezTo>
                    <a:cubicBezTo>
                      <a:pt x="1256" y="300"/>
                      <a:pt x="1256" y="300"/>
                      <a:pt x="1256" y="300"/>
                    </a:cubicBezTo>
                    <a:cubicBezTo>
                      <a:pt x="1256" y="300"/>
                      <a:pt x="1256" y="300"/>
                      <a:pt x="1255" y="299"/>
                    </a:cubicBezTo>
                    <a:cubicBezTo>
                      <a:pt x="1253" y="299"/>
                      <a:pt x="1253" y="299"/>
                      <a:pt x="1253" y="299"/>
                    </a:cubicBezTo>
                    <a:cubicBezTo>
                      <a:pt x="1253" y="299"/>
                      <a:pt x="1253" y="299"/>
                      <a:pt x="1253" y="299"/>
                    </a:cubicBezTo>
                    <a:cubicBezTo>
                      <a:pt x="1253" y="299"/>
                      <a:pt x="1253" y="299"/>
                      <a:pt x="1253" y="299"/>
                    </a:cubicBezTo>
                    <a:cubicBezTo>
                      <a:pt x="1252" y="299"/>
                      <a:pt x="1252" y="299"/>
                      <a:pt x="1252" y="300"/>
                    </a:cubicBezTo>
                    <a:cubicBezTo>
                      <a:pt x="1252" y="300"/>
                      <a:pt x="1252" y="300"/>
                      <a:pt x="1252" y="300"/>
                    </a:cubicBezTo>
                    <a:cubicBezTo>
                      <a:pt x="1252" y="299"/>
                      <a:pt x="1252" y="299"/>
                      <a:pt x="1252" y="299"/>
                    </a:cubicBezTo>
                    <a:cubicBezTo>
                      <a:pt x="1250" y="299"/>
                      <a:pt x="1250" y="299"/>
                      <a:pt x="1250" y="299"/>
                    </a:cubicBezTo>
                    <a:cubicBezTo>
                      <a:pt x="1250" y="300"/>
                      <a:pt x="1250" y="300"/>
                      <a:pt x="1250" y="300"/>
                    </a:cubicBezTo>
                    <a:cubicBezTo>
                      <a:pt x="1250" y="301"/>
                      <a:pt x="1249" y="301"/>
                      <a:pt x="1249" y="301"/>
                    </a:cubicBezTo>
                    <a:cubicBezTo>
                      <a:pt x="1249" y="301"/>
                      <a:pt x="1249" y="301"/>
                      <a:pt x="1249" y="301"/>
                    </a:cubicBezTo>
                    <a:cubicBezTo>
                      <a:pt x="1248" y="301"/>
                      <a:pt x="1248" y="301"/>
                      <a:pt x="1246" y="301"/>
                    </a:cubicBezTo>
                    <a:cubicBezTo>
                      <a:pt x="1246" y="302"/>
                      <a:pt x="1246" y="303"/>
                      <a:pt x="1245" y="303"/>
                    </a:cubicBezTo>
                    <a:cubicBezTo>
                      <a:pt x="1245" y="304"/>
                      <a:pt x="1245" y="303"/>
                      <a:pt x="1244" y="304"/>
                    </a:cubicBezTo>
                    <a:cubicBezTo>
                      <a:pt x="1244" y="304"/>
                      <a:pt x="1244" y="304"/>
                      <a:pt x="1244" y="304"/>
                    </a:cubicBezTo>
                    <a:cubicBezTo>
                      <a:pt x="1243" y="304"/>
                      <a:pt x="1243" y="304"/>
                      <a:pt x="1243" y="304"/>
                    </a:cubicBezTo>
                    <a:cubicBezTo>
                      <a:pt x="1243" y="305"/>
                      <a:pt x="1243" y="305"/>
                      <a:pt x="1243" y="305"/>
                    </a:cubicBezTo>
                    <a:cubicBezTo>
                      <a:pt x="1242" y="305"/>
                      <a:pt x="1242" y="305"/>
                      <a:pt x="1242" y="305"/>
                    </a:cubicBezTo>
                    <a:cubicBezTo>
                      <a:pt x="1242" y="305"/>
                      <a:pt x="1242" y="305"/>
                      <a:pt x="1242" y="305"/>
                    </a:cubicBezTo>
                    <a:cubicBezTo>
                      <a:pt x="1242" y="305"/>
                      <a:pt x="1242" y="305"/>
                      <a:pt x="1241" y="305"/>
                    </a:cubicBezTo>
                    <a:cubicBezTo>
                      <a:pt x="1241" y="306"/>
                      <a:pt x="1241" y="306"/>
                      <a:pt x="1241" y="306"/>
                    </a:cubicBezTo>
                    <a:cubicBezTo>
                      <a:pt x="1241" y="306"/>
                      <a:pt x="1240" y="306"/>
                      <a:pt x="1240" y="307"/>
                    </a:cubicBezTo>
                    <a:cubicBezTo>
                      <a:pt x="1239" y="307"/>
                      <a:pt x="1239" y="307"/>
                      <a:pt x="1239" y="307"/>
                    </a:cubicBezTo>
                    <a:cubicBezTo>
                      <a:pt x="1239" y="308"/>
                      <a:pt x="1239" y="309"/>
                      <a:pt x="1238" y="309"/>
                    </a:cubicBezTo>
                    <a:cubicBezTo>
                      <a:pt x="1238" y="311"/>
                      <a:pt x="1238" y="311"/>
                      <a:pt x="1238" y="311"/>
                    </a:cubicBezTo>
                    <a:cubicBezTo>
                      <a:pt x="1238" y="311"/>
                      <a:pt x="1238" y="311"/>
                      <a:pt x="1238" y="311"/>
                    </a:cubicBezTo>
                    <a:cubicBezTo>
                      <a:pt x="1238" y="311"/>
                      <a:pt x="1238" y="311"/>
                      <a:pt x="1238" y="311"/>
                    </a:cubicBezTo>
                    <a:cubicBezTo>
                      <a:pt x="1239" y="311"/>
                      <a:pt x="1239" y="311"/>
                      <a:pt x="1239" y="311"/>
                    </a:cubicBezTo>
                    <a:cubicBezTo>
                      <a:pt x="1239" y="312"/>
                      <a:pt x="1239" y="312"/>
                      <a:pt x="1239" y="312"/>
                    </a:cubicBezTo>
                    <a:cubicBezTo>
                      <a:pt x="1238" y="312"/>
                      <a:pt x="1238" y="311"/>
                      <a:pt x="1237" y="311"/>
                    </a:cubicBezTo>
                    <a:cubicBezTo>
                      <a:pt x="1237" y="311"/>
                      <a:pt x="1237" y="311"/>
                      <a:pt x="1237" y="311"/>
                    </a:cubicBezTo>
                    <a:cubicBezTo>
                      <a:pt x="1236" y="310"/>
                      <a:pt x="1237" y="311"/>
                      <a:pt x="1237" y="310"/>
                    </a:cubicBezTo>
                    <a:cubicBezTo>
                      <a:pt x="1237" y="309"/>
                      <a:pt x="1237" y="308"/>
                      <a:pt x="1237" y="308"/>
                    </a:cubicBezTo>
                    <a:cubicBezTo>
                      <a:pt x="1236" y="308"/>
                      <a:pt x="1235" y="307"/>
                      <a:pt x="1235" y="307"/>
                    </a:cubicBezTo>
                    <a:cubicBezTo>
                      <a:pt x="1235" y="306"/>
                      <a:pt x="1235" y="306"/>
                      <a:pt x="1235" y="305"/>
                    </a:cubicBezTo>
                    <a:cubicBezTo>
                      <a:pt x="1236" y="305"/>
                      <a:pt x="1237" y="305"/>
                      <a:pt x="1237" y="305"/>
                    </a:cubicBezTo>
                    <a:cubicBezTo>
                      <a:pt x="1237" y="303"/>
                      <a:pt x="1238" y="302"/>
                      <a:pt x="1239" y="302"/>
                    </a:cubicBezTo>
                    <a:cubicBezTo>
                      <a:pt x="1239" y="301"/>
                      <a:pt x="1239" y="301"/>
                      <a:pt x="1239" y="301"/>
                    </a:cubicBezTo>
                    <a:cubicBezTo>
                      <a:pt x="1240" y="302"/>
                      <a:pt x="1240" y="302"/>
                      <a:pt x="1241" y="302"/>
                    </a:cubicBezTo>
                    <a:cubicBezTo>
                      <a:pt x="1241" y="301"/>
                      <a:pt x="1241" y="301"/>
                      <a:pt x="1242" y="300"/>
                    </a:cubicBezTo>
                    <a:cubicBezTo>
                      <a:pt x="1242" y="300"/>
                      <a:pt x="1243" y="299"/>
                      <a:pt x="1243" y="299"/>
                    </a:cubicBezTo>
                    <a:cubicBezTo>
                      <a:pt x="1244" y="299"/>
                      <a:pt x="1244" y="299"/>
                      <a:pt x="1244" y="298"/>
                    </a:cubicBezTo>
                    <a:cubicBezTo>
                      <a:pt x="1246" y="298"/>
                      <a:pt x="1247" y="298"/>
                      <a:pt x="1248" y="298"/>
                    </a:cubicBezTo>
                    <a:cubicBezTo>
                      <a:pt x="1248" y="298"/>
                      <a:pt x="1248" y="298"/>
                      <a:pt x="1248" y="298"/>
                    </a:cubicBezTo>
                    <a:cubicBezTo>
                      <a:pt x="1250" y="298"/>
                      <a:pt x="1250" y="298"/>
                      <a:pt x="1250" y="298"/>
                    </a:cubicBezTo>
                    <a:cubicBezTo>
                      <a:pt x="1250" y="298"/>
                      <a:pt x="1250" y="298"/>
                      <a:pt x="1250" y="298"/>
                    </a:cubicBezTo>
                    <a:cubicBezTo>
                      <a:pt x="1250" y="298"/>
                      <a:pt x="1250" y="298"/>
                      <a:pt x="1250" y="298"/>
                    </a:cubicBezTo>
                    <a:cubicBezTo>
                      <a:pt x="1250" y="297"/>
                      <a:pt x="1250" y="297"/>
                      <a:pt x="1250" y="297"/>
                    </a:cubicBezTo>
                    <a:cubicBezTo>
                      <a:pt x="1251" y="297"/>
                      <a:pt x="1252" y="298"/>
                      <a:pt x="1253" y="298"/>
                    </a:cubicBezTo>
                    <a:cubicBezTo>
                      <a:pt x="1253" y="298"/>
                      <a:pt x="1253" y="297"/>
                      <a:pt x="1254" y="297"/>
                    </a:cubicBezTo>
                    <a:cubicBezTo>
                      <a:pt x="1254" y="298"/>
                      <a:pt x="1254" y="298"/>
                      <a:pt x="1254" y="298"/>
                    </a:cubicBezTo>
                    <a:cubicBezTo>
                      <a:pt x="1255" y="298"/>
                      <a:pt x="1255" y="298"/>
                      <a:pt x="1256" y="298"/>
                    </a:cubicBezTo>
                    <a:cubicBezTo>
                      <a:pt x="1256" y="298"/>
                      <a:pt x="1256" y="298"/>
                      <a:pt x="1257" y="298"/>
                    </a:cubicBezTo>
                    <a:cubicBezTo>
                      <a:pt x="1257" y="298"/>
                      <a:pt x="1257" y="298"/>
                      <a:pt x="1257" y="298"/>
                    </a:cubicBezTo>
                    <a:cubicBezTo>
                      <a:pt x="1257" y="299"/>
                      <a:pt x="1257" y="299"/>
                      <a:pt x="1257" y="299"/>
                    </a:cubicBezTo>
                    <a:cubicBezTo>
                      <a:pt x="1258" y="299"/>
                      <a:pt x="1260" y="298"/>
                      <a:pt x="1260" y="298"/>
                    </a:cubicBezTo>
                    <a:cubicBezTo>
                      <a:pt x="1260" y="298"/>
                      <a:pt x="1260" y="298"/>
                      <a:pt x="1260" y="298"/>
                    </a:cubicBezTo>
                    <a:cubicBezTo>
                      <a:pt x="1260" y="298"/>
                      <a:pt x="1262" y="299"/>
                      <a:pt x="1263" y="299"/>
                    </a:cubicBezTo>
                    <a:cubicBezTo>
                      <a:pt x="1263" y="298"/>
                      <a:pt x="1264" y="297"/>
                      <a:pt x="1265" y="296"/>
                    </a:cubicBezTo>
                    <a:cubicBezTo>
                      <a:pt x="1265" y="296"/>
                      <a:pt x="1265" y="296"/>
                      <a:pt x="1265" y="296"/>
                    </a:cubicBezTo>
                    <a:cubicBezTo>
                      <a:pt x="1265" y="296"/>
                      <a:pt x="1265" y="296"/>
                      <a:pt x="1266" y="296"/>
                    </a:cubicBezTo>
                    <a:cubicBezTo>
                      <a:pt x="1266" y="296"/>
                      <a:pt x="1266" y="296"/>
                      <a:pt x="1266" y="296"/>
                    </a:cubicBezTo>
                    <a:cubicBezTo>
                      <a:pt x="1266" y="295"/>
                      <a:pt x="1267" y="295"/>
                      <a:pt x="1267" y="295"/>
                    </a:cubicBezTo>
                    <a:cubicBezTo>
                      <a:pt x="1268" y="295"/>
                      <a:pt x="1268" y="295"/>
                      <a:pt x="1268" y="296"/>
                    </a:cubicBezTo>
                    <a:cubicBezTo>
                      <a:pt x="1268" y="297"/>
                      <a:pt x="1268" y="296"/>
                      <a:pt x="1267" y="297"/>
                    </a:cubicBezTo>
                    <a:close/>
                    <a:moveTo>
                      <a:pt x="1300" y="99"/>
                    </a:moveTo>
                    <a:cubicBezTo>
                      <a:pt x="1299" y="99"/>
                      <a:pt x="1299" y="99"/>
                      <a:pt x="1299" y="99"/>
                    </a:cubicBezTo>
                    <a:cubicBezTo>
                      <a:pt x="1299" y="99"/>
                      <a:pt x="1299" y="99"/>
                      <a:pt x="1299" y="99"/>
                    </a:cubicBezTo>
                    <a:cubicBezTo>
                      <a:pt x="1298" y="99"/>
                      <a:pt x="1298" y="99"/>
                      <a:pt x="1298" y="99"/>
                    </a:cubicBezTo>
                    <a:cubicBezTo>
                      <a:pt x="1298" y="99"/>
                      <a:pt x="1298" y="100"/>
                      <a:pt x="1298" y="100"/>
                    </a:cubicBezTo>
                    <a:cubicBezTo>
                      <a:pt x="1297" y="100"/>
                      <a:pt x="1297" y="100"/>
                      <a:pt x="1297" y="100"/>
                    </a:cubicBezTo>
                    <a:cubicBezTo>
                      <a:pt x="1297" y="100"/>
                      <a:pt x="1297" y="100"/>
                      <a:pt x="1297" y="100"/>
                    </a:cubicBezTo>
                    <a:cubicBezTo>
                      <a:pt x="1297" y="100"/>
                      <a:pt x="1297" y="100"/>
                      <a:pt x="1297" y="100"/>
                    </a:cubicBezTo>
                    <a:cubicBezTo>
                      <a:pt x="1297" y="100"/>
                      <a:pt x="1297" y="100"/>
                      <a:pt x="1297" y="100"/>
                    </a:cubicBezTo>
                    <a:cubicBezTo>
                      <a:pt x="1297" y="99"/>
                      <a:pt x="1298" y="99"/>
                      <a:pt x="1298" y="98"/>
                    </a:cubicBezTo>
                    <a:cubicBezTo>
                      <a:pt x="1300" y="98"/>
                      <a:pt x="1300" y="98"/>
                      <a:pt x="1300" y="98"/>
                    </a:cubicBezTo>
                    <a:lnTo>
                      <a:pt x="1300" y="99"/>
                    </a:lnTo>
                    <a:close/>
                    <a:moveTo>
                      <a:pt x="1330" y="277"/>
                    </a:moveTo>
                    <a:cubicBezTo>
                      <a:pt x="1330" y="277"/>
                      <a:pt x="1329" y="277"/>
                      <a:pt x="1329" y="277"/>
                    </a:cubicBezTo>
                    <a:cubicBezTo>
                      <a:pt x="1328" y="277"/>
                      <a:pt x="1328" y="277"/>
                      <a:pt x="1328" y="277"/>
                    </a:cubicBezTo>
                    <a:cubicBezTo>
                      <a:pt x="1328" y="276"/>
                      <a:pt x="1328" y="276"/>
                      <a:pt x="1329" y="275"/>
                    </a:cubicBezTo>
                    <a:cubicBezTo>
                      <a:pt x="1329" y="275"/>
                      <a:pt x="1329" y="275"/>
                      <a:pt x="1329" y="275"/>
                    </a:cubicBezTo>
                    <a:cubicBezTo>
                      <a:pt x="1330" y="275"/>
                      <a:pt x="1330" y="275"/>
                      <a:pt x="1330" y="276"/>
                    </a:cubicBezTo>
                    <a:cubicBezTo>
                      <a:pt x="1330" y="276"/>
                      <a:pt x="1330" y="277"/>
                      <a:pt x="1330" y="277"/>
                    </a:cubicBezTo>
                    <a:close/>
                    <a:moveTo>
                      <a:pt x="1362" y="471"/>
                    </a:moveTo>
                    <a:cubicBezTo>
                      <a:pt x="1361" y="471"/>
                      <a:pt x="1361" y="471"/>
                      <a:pt x="1361" y="471"/>
                    </a:cubicBezTo>
                    <a:cubicBezTo>
                      <a:pt x="1361" y="471"/>
                      <a:pt x="1360" y="470"/>
                      <a:pt x="1360" y="470"/>
                    </a:cubicBezTo>
                    <a:cubicBezTo>
                      <a:pt x="1361" y="470"/>
                      <a:pt x="1361" y="470"/>
                      <a:pt x="1362" y="470"/>
                    </a:cubicBezTo>
                    <a:lnTo>
                      <a:pt x="1362" y="471"/>
                    </a:lnTo>
                    <a:close/>
                    <a:moveTo>
                      <a:pt x="1365" y="270"/>
                    </a:moveTo>
                    <a:cubicBezTo>
                      <a:pt x="1366" y="270"/>
                      <a:pt x="1366" y="270"/>
                      <a:pt x="1366" y="270"/>
                    </a:cubicBezTo>
                    <a:cubicBezTo>
                      <a:pt x="1366" y="272"/>
                      <a:pt x="1366" y="272"/>
                      <a:pt x="1366" y="274"/>
                    </a:cubicBezTo>
                    <a:cubicBezTo>
                      <a:pt x="1365" y="274"/>
                      <a:pt x="1365" y="274"/>
                      <a:pt x="1365" y="274"/>
                    </a:cubicBezTo>
                    <a:cubicBezTo>
                      <a:pt x="1365" y="273"/>
                      <a:pt x="1365" y="273"/>
                      <a:pt x="1365" y="273"/>
                    </a:cubicBezTo>
                    <a:cubicBezTo>
                      <a:pt x="1365" y="273"/>
                      <a:pt x="1365" y="273"/>
                      <a:pt x="1365" y="273"/>
                    </a:cubicBezTo>
                    <a:cubicBezTo>
                      <a:pt x="1365" y="272"/>
                      <a:pt x="1365" y="271"/>
                      <a:pt x="1365" y="270"/>
                    </a:cubicBezTo>
                    <a:close/>
                    <a:moveTo>
                      <a:pt x="1366" y="364"/>
                    </a:moveTo>
                    <a:cubicBezTo>
                      <a:pt x="1366" y="364"/>
                      <a:pt x="1365" y="364"/>
                      <a:pt x="1364" y="364"/>
                    </a:cubicBezTo>
                    <a:cubicBezTo>
                      <a:pt x="1364" y="362"/>
                      <a:pt x="1364" y="362"/>
                      <a:pt x="1364" y="362"/>
                    </a:cubicBezTo>
                    <a:cubicBezTo>
                      <a:pt x="1365" y="362"/>
                      <a:pt x="1365" y="362"/>
                      <a:pt x="1365" y="362"/>
                    </a:cubicBezTo>
                    <a:cubicBezTo>
                      <a:pt x="1366" y="363"/>
                      <a:pt x="1366" y="363"/>
                      <a:pt x="1366" y="363"/>
                    </a:cubicBezTo>
                    <a:lnTo>
                      <a:pt x="1366" y="364"/>
                    </a:lnTo>
                    <a:close/>
                    <a:moveTo>
                      <a:pt x="1373" y="113"/>
                    </a:moveTo>
                    <a:cubicBezTo>
                      <a:pt x="1373" y="113"/>
                      <a:pt x="1373" y="113"/>
                      <a:pt x="1373" y="113"/>
                    </a:cubicBezTo>
                    <a:cubicBezTo>
                      <a:pt x="1373" y="112"/>
                      <a:pt x="1373" y="112"/>
                      <a:pt x="1373" y="112"/>
                    </a:cubicBezTo>
                    <a:cubicBezTo>
                      <a:pt x="1373" y="112"/>
                      <a:pt x="1373" y="112"/>
                      <a:pt x="1373" y="112"/>
                    </a:cubicBezTo>
                    <a:cubicBezTo>
                      <a:pt x="1374" y="113"/>
                      <a:pt x="1374" y="113"/>
                      <a:pt x="1374" y="113"/>
                    </a:cubicBezTo>
                    <a:lnTo>
                      <a:pt x="1373" y="113"/>
                    </a:lnTo>
                    <a:close/>
                    <a:moveTo>
                      <a:pt x="1377" y="110"/>
                    </a:moveTo>
                    <a:cubicBezTo>
                      <a:pt x="1377" y="110"/>
                      <a:pt x="1377" y="110"/>
                      <a:pt x="1377" y="110"/>
                    </a:cubicBezTo>
                    <a:cubicBezTo>
                      <a:pt x="1377" y="110"/>
                      <a:pt x="1377" y="110"/>
                      <a:pt x="1377" y="110"/>
                    </a:cubicBezTo>
                    <a:close/>
                    <a:moveTo>
                      <a:pt x="1378" y="81"/>
                    </a:moveTo>
                    <a:cubicBezTo>
                      <a:pt x="1378" y="81"/>
                      <a:pt x="1378" y="81"/>
                      <a:pt x="1378" y="81"/>
                    </a:cubicBezTo>
                    <a:cubicBezTo>
                      <a:pt x="1377" y="82"/>
                      <a:pt x="1377" y="81"/>
                      <a:pt x="1377" y="82"/>
                    </a:cubicBezTo>
                    <a:cubicBezTo>
                      <a:pt x="1376" y="82"/>
                      <a:pt x="1376" y="82"/>
                      <a:pt x="1376" y="82"/>
                    </a:cubicBezTo>
                    <a:cubicBezTo>
                      <a:pt x="1376" y="83"/>
                      <a:pt x="1376" y="83"/>
                      <a:pt x="1376" y="83"/>
                    </a:cubicBezTo>
                    <a:cubicBezTo>
                      <a:pt x="1375" y="83"/>
                      <a:pt x="1375" y="83"/>
                      <a:pt x="1374" y="84"/>
                    </a:cubicBezTo>
                    <a:cubicBezTo>
                      <a:pt x="1374" y="84"/>
                      <a:pt x="1374" y="84"/>
                      <a:pt x="1374" y="84"/>
                    </a:cubicBezTo>
                    <a:cubicBezTo>
                      <a:pt x="1374" y="85"/>
                      <a:pt x="1374" y="85"/>
                      <a:pt x="1374" y="85"/>
                    </a:cubicBezTo>
                    <a:cubicBezTo>
                      <a:pt x="1374" y="85"/>
                      <a:pt x="1374" y="85"/>
                      <a:pt x="1374" y="85"/>
                    </a:cubicBezTo>
                    <a:cubicBezTo>
                      <a:pt x="1373" y="86"/>
                      <a:pt x="1374" y="85"/>
                      <a:pt x="1373" y="86"/>
                    </a:cubicBezTo>
                    <a:cubicBezTo>
                      <a:pt x="1373" y="85"/>
                      <a:pt x="1373" y="85"/>
                      <a:pt x="1373" y="85"/>
                    </a:cubicBezTo>
                    <a:cubicBezTo>
                      <a:pt x="1373" y="85"/>
                      <a:pt x="1373" y="85"/>
                      <a:pt x="1373" y="85"/>
                    </a:cubicBezTo>
                    <a:cubicBezTo>
                      <a:pt x="1373" y="85"/>
                      <a:pt x="1373" y="85"/>
                      <a:pt x="1373" y="84"/>
                    </a:cubicBezTo>
                    <a:cubicBezTo>
                      <a:pt x="1373" y="84"/>
                      <a:pt x="1373" y="84"/>
                      <a:pt x="1373" y="84"/>
                    </a:cubicBezTo>
                    <a:cubicBezTo>
                      <a:pt x="1370" y="84"/>
                      <a:pt x="1370" y="84"/>
                      <a:pt x="1370" y="84"/>
                    </a:cubicBezTo>
                    <a:cubicBezTo>
                      <a:pt x="1370" y="84"/>
                      <a:pt x="1370" y="84"/>
                      <a:pt x="1370" y="84"/>
                    </a:cubicBezTo>
                    <a:cubicBezTo>
                      <a:pt x="1370" y="83"/>
                      <a:pt x="1370" y="83"/>
                      <a:pt x="1370" y="83"/>
                    </a:cubicBezTo>
                    <a:cubicBezTo>
                      <a:pt x="1370" y="83"/>
                      <a:pt x="1371" y="83"/>
                      <a:pt x="1371" y="82"/>
                    </a:cubicBezTo>
                    <a:cubicBezTo>
                      <a:pt x="1371" y="82"/>
                      <a:pt x="1371" y="81"/>
                      <a:pt x="1371" y="80"/>
                    </a:cubicBezTo>
                    <a:cubicBezTo>
                      <a:pt x="1371" y="80"/>
                      <a:pt x="1371" y="80"/>
                      <a:pt x="1371" y="80"/>
                    </a:cubicBezTo>
                    <a:cubicBezTo>
                      <a:pt x="1371" y="80"/>
                      <a:pt x="1371" y="80"/>
                      <a:pt x="1371" y="80"/>
                    </a:cubicBezTo>
                    <a:cubicBezTo>
                      <a:pt x="1372" y="79"/>
                      <a:pt x="1371" y="79"/>
                      <a:pt x="1372" y="79"/>
                    </a:cubicBezTo>
                    <a:cubicBezTo>
                      <a:pt x="1372" y="80"/>
                      <a:pt x="1373" y="80"/>
                      <a:pt x="1373" y="81"/>
                    </a:cubicBezTo>
                    <a:cubicBezTo>
                      <a:pt x="1375" y="81"/>
                      <a:pt x="1377" y="80"/>
                      <a:pt x="1379" y="79"/>
                    </a:cubicBezTo>
                    <a:cubicBezTo>
                      <a:pt x="1380" y="79"/>
                      <a:pt x="1380" y="79"/>
                      <a:pt x="1380" y="79"/>
                    </a:cubicBezTo>
                    <a:cubicBezTo>
                      <a:pt x="1380" y="79"/>
                      <a:pt x="1380" y="79"/>
                      <a:pt x="1380" y="79"/>
                    </a:cubicBezTo>
                    <a:cubicBezTo>
                      <a:pt x="1381" y="79"/>
                      <a:pt x="1381" y="79"/>
                      <a:pt x="1382" y="78"/>
                    </a:cubicBezTo>
                    <a:cubicBezTo>
                      <a:pt x="1382" y="78"/>
                      <a:pt x="1382" y="78"/>
                      <a:pt x="1382" y="78"/>
                    </a:cubicBezTo>
                    <a:cubicBezTo>
                      <a:pt x="1381" y="78"/>
                      <a:pt x="1381" y="78"/>
                      <a:pt x="1381" y="78"/>
                    </a:cubicBezTo>
                    <a:cubicBezTo>
                      <a:pt x="1381" y="76"/>
                      <a:pt x="1381" y="76"/>
                      <a:pt x="1381" y="76"/>
                    </a:cubicBezTo>
                    <a:cubicBezTo>
                      <a:pt x="1383" y="76"/>
                      <a:pt x="1382" y="77"/>
                      <a:pt x="1383" y="78"/>
                    </a:cubicBezTo>
                    <a:cubicBezTo>
                      <a:pt x="1383" y="78"/>
                      <a:pt x="1383" y="78"/>
                      <a:pt x="1383" y="78"/>
                    </a:cubicBezTo>
                    <a:cubicBezTo>
                      <a:pt x="1384" y="78"/>
                      <a:pt x="1384" y="78"/>
                      <a:pt x="1384" y="78"/>
                    </a:cubicBezTo>
                    <a:cubicBezTo>
                      <a:pt x="1384" y="78"/>
                      <a:pt x="1384" y="79"/>
                      <a:pt x="1384" y="79"/>
                    </a:cubicBezTo>
                    <a:cubicBezTo>
                      <a:pt x="1383" y="79"/>
                      <a:pt x="1382" y="79"/>
                      <a:pt x="1381" y="80"/>
                    </a:cubicBezTo>
                    <a:cubicBezTo>
                      <a:pt x="1380" y="80"/>
                      <a:pt x="1380" y="81"/>
                      <a:pt x="1380" y="81"/>
                    </a:cubicBezTo>
                    <a:lnTo>
                      <a:pt x="1378" y="81"/>
                    </a:lnTo>
                    <a:close/>
                    <a:moveTo>
                      <a:pt x="1379" y="109"/>
                    </a:moveTo>
                    <a:cubicBezTo>
                      <a:pt x="1380" y="108"/>
                      <a:pt x="1381" y="109"/>
                      <a:pt x="1383" y="109"/>
                    </a:cubicBezTo>
                    <a:cubicBezTo>
                      <a:pt x="1383" y="109"/>
                      <a:pt x="1383" y="109"/>
                      <a:pt x="1383" y="109"/>
                    </a:cubicBezTo>
                    <a:cubicBezTo>
                      <a:pt x="1382" y="109"/>
                      <a:pt x="1382" y="109"/>
                      <a:pt x="1381" y="109"/>
                    </a:cubicBezTo>
                    <a:cubicBezTo>
                      <a:pt x="1381" y="110"/>
                      <a:pt x="1381" y="110"/>
                      <a:pt x="1381" y="110"/>
                    </a:cubicBezTo>
                    <a:cubicBezTo>
                      <a:pt x="1380" y="110"/>
                      <a:pt x="1380" y="109"/>
                      <a:pt x="1379" y="109"/>
                    </a:cubicBezTo>
                    <a:close/>
                    <a:moveTo>
                      <a:pt x="1389" y="517"/>
                    </a:moveTo>
                    <a:cubicBezTo>
                      <a:pt x="1389" y="517"/>
                      <a:pt x="1389" y="517"/>
                      <a:pt x="1389" y="517"/>
                    </a:cubicBezTo>
                    <a:cubicBezTo>
                      <a:pt x="1388" y="517"/>
                      <a:pt x="1388" y="518"/>
                      <a:pt x="1388" y="518"/>
                    </a:cubicBezTo>
                    <a:cubicBezTo>
                      <a:pt x="1387" y="517"/>
                      <a:pt x="1387" y="516"/>
                      <a:pt x="1387" y="516"/>
                    </a:cubicBezTo>
                    <a:cubicBezTo>
                      <a:pt x="1387" y="516"/>
                      <a:pt x="1387" y="516"/>
                      <a:pt x="1387" y="516"/>
                    </a:cubicBezTo>
                    <a:cubicBezTo>
                      <a:pt x="1387" y="516"/>
                      <a:pt x="1387" y="516"/>
                      <a:pt x="1387" y="516"/>
                    </a:cubicBezTo>
                    <a:cubicBezTo>
                      <a:pt x="1388" y="516"/>
                      <a:pt x="1388" y="516"/>
                      <a:pt x="1388" y="516"/>
                    </a:cubicBezTo>
                    <a:cubicBezTo>
                      <a:pt x="1388" y="516"/>
                      <a:pt x="1388" y="516"/>
                      <a:pt x="1389" y="517"/>
                    </a:cubicBezTo>
                    <a:close/>
                    <a:moveTo>
                      <a:pt x="1408" y="245"/>
                    </a:moveTo>
                    <a:cubicBezTo>
                      <a:pt x="1408" y="246"/>
                      <a:pt x="1408" y="246"/>
                      <a:pt x="1408" y="246"/>
                    </a:cubicBezTo>
                    <a:cubicBezTo>
                      <a:pt x="1408" y="248"/>
                      <a:pt x="1408" y="248"/>
                      <a:pt x="1408" y="248"/>
                    </a:cubicBezTo>
                    <a:cubicBezTo>
                      <a:pt x="1408" y="248"/>
                      <a:pt x="1408" y="248"/>
                      <a:pt x="1408" y="248"/>
                    </a:cubicBezTo>
                    <a:cubicBezTo>
                      <a:pt x="1408" y="251"/>
                      <a:pt x="1407" y="251"/>
                      <a:pt x="1406" y="254"/>
                    </a:cubicBezTo>
                    <a:cubicBezTo>
                      <a:pt x="1406" y="253"/>
                      <a:pt x="1405" y="253"/>
                      <a:pt x="1405" y="253"/>
                    </a:cubicBezTo>
                    <a:cubicBezTo>
                      <a:pt x="1404" y="253"/>
                      <a:pt x="1404" y="255"/>
                      <a:pt x="1403" y="255"/>
                    </a:cubicBezTo>
                    <a:cubicBezTo>
                      <a:pt x="1403" y="256"/>
                      <a:pt x="1403" y="256"/>
                      <a:pt x="1403" y="256"/>
                    </a:cubicBezTo>
                    <a:cubicBezTo>
                      <a:pt x="1403" y="256"/>
                      <a:pt x="1404" y="255"/>
                      <a:pt x="1405" y="255"/>
                    </a:cubicBezTo>
                    <a:cubicBezTo>
                      <a:pt x="1405" y="256"/>
                      <a:pt x="1405" y="256"/>
                      <a:pt x="1405" y="256"/>
                    </a:cubicBezTo>
                    <a:cubicBezTo>
                      <a:pt x="1403" y="257"/>
                      <a:pt x="1403" y="257"/>
                      <a:pt x="1402" y="258"/>
                    </a:cubicBezTo>
                    <a:cubicBezTo>
                      <a:pt x="1402" y="259"/>
                      <a:pt x="1402" y="259"/>
                      <a:pt x="1402" y="259"/>
                    </a:cubicBezTo>
                    <a:cubicBezTo>
                      <a:pt x="1402" y="259"/>
                      <a:pt x="1402" y="259"/>
                      <a:pt x="1402" y="259"/>
                    </a:cubicBezTo>
                    <a:cubicBezTo>
                      <a:pt x="1402" y="259"/>
                      <a:pt x="1402" y="259"/>
                      <a:pt x="1401" y="260"/>
                    </a:cubicBezTo>
                    <a:cubicBezTo>
                      <a:pt x="1400" y="260"/>
                      <a:pt x="1399" y="260"/>
                      <a:pt x="1399" y="260"/>
                    </a:cubicBezTo>
                    <a:cubicBezTo>
                      <a:pt x="1399" y="261"/>
                      <a:pt x="1399" y="261"/>
                      <a:pt x="1399" y="261"/>
                    </a:cubicBezTo>
                    <a:cubicBezTo>
                      <a:pt x="1398" y="261"/>
                      <a:pt x="1396" y="263"/>
                      <a:pt x="1396" y="264"/>
                    </a:cubicBezTo>
                    <a:cubicBezTo>
                      <a:pt x="1395" y="263"/>
                      <a:pt x="1395" y="263"/>
                      <a:pt x="1393" y="263"/>
                    </a:cubicBezTo>
                    <a:cubicBezTo>
                      <a:pt x="1393" y="265"/>
                      <a:pt x="1391" y="266"/>
                      <a:pt x="1390" y="268"/>
                    </a:cubicBezTo>
                    <a:cubicBezTo>
                      <a:pt x="1389" y="269"/>
                      <a:pt x="1388" y="269"/>
                      <a:pt x="1388" y="270"/>
                    </a:cubicBezTo>
                    <a:cubicBezTo>
                      <a:pt x="1387" y="270"/>
                      <a:pt x="1387" y="271"/>
                      <a:pt x="1387" y="271"/>
                    </a:cubicBezTo>
                    <a:cubicBezTo>
                      <a:pt x="1386" y="271"/>
                      <a:pt x="1386" y="271"/>
                      <a:pt x="1386" y="271"/>
                    </a:cubicBezTo>
                    <a:cubicBezTo>
                      <a:pt x="1386" y="271"/>
                      <a:pt x="1386" y="271"/>
                      <a:pt x="1386" y="271"/>
                    </a:cubicBezTo>
                    <a:cubicBezTo>
                      <a:pt x="1386" y="271"/>
                      <a:pt x="1385" y="271"/>
                      <a:pt x="1385" y="272"/>
                    </a:cubicBezTo>
                    <a:cubicBezTo>
                      <a:pt x="1382" y="272"/>
                      <a:pt x="1382" y="272"/>
                      <a:pt x="1382" y="272"/>
                    </a:cubicBezTo>
                    <a:cubicBezTo>
                      <a:pt x="1382" y="271"/>
                      <a:pt x="1382" y="271"/>
                      <a:pt x="1382" y="271"/>
                    </a:cubicBezTo>
                    <a:cubicBezTo>
                      <a:pt x="1381" y="271"/>
                      <a:pt x="1381" y="271"/>
                      <a:pt x="1381" y="271"/>
                    </a:cubicBezTo>
                    <a:cubicBezTo>
                      <a:pt x="1381" y="271"/>
                      <a:pt x="1381" y="271"/>
                      <a:pt x="1381" y="271"/>
                    </a:cubicBezTo>
                    <a:cubicBezTo>
                      <a:pt x="1381" y="271"/>
                      <a:pt x="1380" y="271"/>
                      <a:pt x="1380" y="271"/>
                    </a:cubicBezTo>
                    <a:cubicBezTo>
                      <a:pt x="1379" y="270"/>
                      <a:pt x="1379" y="270"/>
                      <a:pt x="1379" y="270"/>
                    </a:cubicBezTo>
                    <a:cubicBezTo>
                      <a:pt x="1382" y="270"/>
                      <a:pt x="1382" y="270"/>
                      <a:pt x="1383" y="269"/>
                    </a:cubicBezTo>
                    <a:cubicBezTo>
                      <a:pt x="1384" y="269"/>
                      <a:pt x="1384" y="269"/>
                      <a:pt x="1384" y="269"/>
                    </a:cubicBezTo>
                    <a:cubicBezTo>
                      <a:pt x="1384" y="268"/>
                      <a:pt x="1385" y="268"/>
                      <a:pt x="1385" y="267"/>
                    </a:cubicBezTo>
                    <a:cubicBezTo>
                      <a:pt x="1386" y="267"/>
                      <a:pt x="1386" y="267"/>
                      <a:pt x="1386" y="267"/>
                    </a:cubicBezTo>
                    <a:cubicBezTo>
                      <a:pt x="1386" y="267"/>
                      <a:pt x="1386" y="267"/>
                      <a:pt x="1386" y="267"/>
                    </a:cubicBezTo>
                    <a:cubicBezTo>
                      <a:pt x="1386" y="267"/>
                      <a:pt x="1387" y="267"/>
                      <a:pt x="1387" y="266"/>
                    </a:cubicBezTo>
                    <a:cubicBezTo>
                      <a:pt x="1387" y="266"/>
                      <a:pt x="1387" y="266"/>
                      <a:pt x="1387" y="266"/>
                    </a:cubicBezTo>
                    <a:cubicBezTo>
                      <a:pt x="1387" y="266"/>
                      <a:pt x="1387" y="265"/>
                      <a:pt x="1388" y="265"/>
                    </a:cubicBezTo>
                    <a:cubicBezTo>
                      <a:pt x="1388" y="265"/>
                      <a:pt x="1388" y="265"/>
                      <a:pt x="1388" y="265"/>
                    </a:cubicBezTo>
                    <a:cubicBezTo>
                      <a:pt x="1388" y="264"/>
                      <a:pt x="1388" y="264"/>
                      <a:pt x="1389" y="264"/>
                    </a:cubicBezTo>
                    <a:cubicBezTo>
                      <a:pt x="1389" y="262"/>
                      <a:pt x="1389" y="262"/>
                      <a:pt x="1389" y="262"/>
                    </a:cubicBezTo>
                    <a:cubicBezTo>
                      <a:pt x="1390" y="262"/>
                      <a:pt x="1390" y="262"/>
                      <a:pt x="1390" y="262"/>
                    </a:cubicBezTo>
                    <a:cubicBezTo>
                      <a:pt x="1390" y="261"/>
                      <a:pt x="1391" y="261"/>
                      <a:pt x="1391" y="260"/>
                    </a:cubicBezTo>
                    <a:cubicBezTo>
                      <a:pt x="1391" y="260"/>
                      <a:pt x="1392" y="260"/>
                      <a:pt x="1393" y="260"/>
                    </a:cubicBezTo>
                    <a:cubicBezTo>
                      <a:pt x="1393" y="260"/>
                      <a:pt x="1393" y="260"/>
                      <a:pt x="1393" y="260"/>
                    </a:cubicBezTo>
                    <a:cubicBezTo>
                      <a:pt x="1393" y="260"/>
                      <a:pt x="1393" y="259"/>
                      <a:pt x="1394" y="259"/>
                    </a:cubicBezTo>
                    <a:cubicBezTo>
                      <a:pt x="1394" y="259"/>
                      <a:pt x="1394" y="258"/>
                      <a:pt x="1395" y="257"/>
                    </a:cubicBezTo>
                    <a:cubicBezTo>
                      <a:pt x="1395" y="257"/>
                      <a:pt x="1395" y="257"/>
                      <a:pt x="1395" y="257"/>
                    </a:cubicBezTo>
                    <a:cubicBezTo>
                      <a:pt x="1395" y="257"/>
                      <a:pt x="1396" y="257"/>
                      <a:pt x="1396" y="256"/>
                    </a:cubicBezTo>
                    <a:cubicBezTo>
                      <a:pt x="1397" y="256"/>
                      <a:pt x="1397" y="256"/>
                      <a:pt x="1397" y="256"/>
                    </a:cubicBezTo>
                    <a:cubicBezTo>
                      <a:pt x="1397" y="256"/>
                      <a:pt x="1397" y="256"/>
                      <a:pt x="1397" y="256"/>
                    </a:cubicBezTo>
                    <a:cubicBezTo>
                      <a:pt x="1398" y="255"/>
                      <a:pt x="1398" y="255"/>
                      <a:pt x="1399" y="254"/>
                    </a:cubicBezTo>
                    <a:cubicBezTo>
                      <a:pt x="1399" y="254"/>
                      <a:pt x="1399" y="254"/>
                      <a:pt x="1399" y="254"/>
                    </a:cubicBezTo>
                    <a:cubicBezTo>
                      <a:pt x="1400" y="253"/>
                      <a:pt x="1401" y="252"/>
                      <a:pt x="1401" y="252"/>
                    </a:cubicBezTo>
                    <a:cubicBezTo>
                      <a:pt x="1402" y="251"/>
                      <a:pt x="1402" y="250"/>
                      <a:pt x="1402" y="249"/>
                    </a:cubicBezTo>
                    <a:cubicBezTo>
                      <a:pt x="1403" y="249"/>
                      <a:pt x="1403" y="248"/>
                      <a:pt x="1404" y="248"/>
                    </a:cubicBezTo>
                    <a:cubicBezTo>
                      <a:pt x="1404" y="247"/>
                      <a:pt x="1404" y="246"/>
                      <a:pt x="1404" y="245"/>
                    </a:cubicBezTo>
                    <a:cubicBezTo>
                      <a:pt x="1405" y="245"/>
                      <a:pt x="1405" y="245"/>
                      <a:pt x="1405" y="245"/>
                    </a:cubicBezTo>
                    <a:cubicBezTo>
                      <a:pt x="1405" y="245"/>
                      <a:pt x="1405" y="244"/>
                      <a:pt x="1405" y="244"/>
                    </a:cubicBezTo>
                    <a:cubicBezTo>
                      <a:pt x="1406" y="243"/>
                      <a:pt x="1406" y="243"/>
                      <a:pt x="1406" y="243"/>
                    </a:cubicBezTo>
                    <a:cubicBezTo>
                      <a:pt x="1406" y="242"/>
                      <a:pt x="1406" y="242"/>
                      <a:pt x="1406" y="242"/>
                    </a:cubicBezTo>
                    <a:cubicBezTo>
                      <a:pt x="1407" y="242"/>
                      <a:pt x="1407" y="242"/>
                      <a:pt x="1407" y="242"/>
                    </a:cubicBezTo>
                    <a:cubicBezTo>
                      <a:pt x="1407" y="241"/>
                      <a:pt x="1407" y="241"/>
                      <a:pt x="1407" y="240"/>
                    </a:cubicBezTo>
                    <a:cubicBezTo>
                      <a:pt x="1408" y="240"/>
                      <a:pt x="1408" y="240"/>
                      <a:pt x="1408" y="240"/>
                    </a:cubicBezTo>
                    <a:cubicBezTo>
                      <a:pt x="1408" y="241"/>
                      <a:pt x="1409" y="242"/>
                      <a:pt x="1409" y="242"/>
                    </a:cubicBezTo>
                    <a:cubicBezTo>
                      <a:pt x="1408" y="242"/>
                      <a:pt x="1408" y="243"/>
                      <a:pt x="1408" y="243"/>
                    </a:cubicBezTo>
                    <a:cubicBezTo>
                      <a:pt x="1408" y="245"/>
                      <a:pt x="1408" y="245"/>
                      <a:pt x="1408" y="245"/>
                    </a:cubicBezTo>
                    <a:close/>
                    <a:moveTo>
                      <a:pt x="1413" y="100"/>
                    </a:moveTo>
                    <a:cubicBezTo>
                      <a:pt x="1413" y="100"/>
                      <a:pt x="1413" y="100"/>
                      <a:pt x="1413" y="100"/>
                    </a:cubicBezTo>
                    <a:cubicBezTo>
                      <a:pt x="1412" y="100"/>
                      <a:pt x="1412" y="100"/>
                      <a:pt x="1412" y="100"/>
                    </a:cubicBezTo>
                    <a:cubicBezTo>
                      <a:pt x="1412" y="100"/>
                      <a:pt x="1413" y="99"/>
                      <a:pt x="1413" y="99"/>
                    </a:cubicBezTo>
                    <a:cubicBezTo>
                      <a:pt x="1413" y="99"/>
                      <a:pt x="1413" y="99"/>
                      <a:pt x="1413" y="99"/>
                    </a:cubicBezTo>
                    <a:cubicBezTo>
                      <a:pt x="1413" y="100"/>
                      <a:pt x="1413" y="99"/>
                      <a:pt x="1413" y="100"/>
                    </a:cubicBezTo>
                    <a:close/>
                    <a:moveTo>
                      <a:pt x="1423" y="413"/>
                    </a:moveTo>
                    <a:cubicBezTo>
                      <a:pt x="1423" y="413"/>
                      <a:pt x="1423" y="413"/>
                      <a:pt x="1423" y="413"/>
                    </a:cubicBezTo>
                    <a:cubicBezTo>
                      <a:pt x="1422" y="413"/>
                      <a:pt x="1421" y="413"/>
                      <a:pt x="1420" y="412"/>
                    </a:cubicBezTo>
                    <a:cubicBezTo>
                      <a:pt x="1420" y="412"/>
                      <a:pt x="1420" y="411"/>
                      <a:pt x="1420" y="411"/>
                    </a:cubicBezTo>
                    <a:cubicBezTo>
                      <a:pt x="1421" y="411"/>
                      <a:pt x="1421" y="411"/>
                      <a:pt x="1421" y="411"/>
                    </a:cubicBezTo>
                    <a:cubicBezTo>
                      <a:pt x="1421" y="412"/>
                      <a:pt x="1421" y="412"/>
                      <a:pt x="1421" y="412"/>
                    </a:cubicBezTo>
                    <a:cubicBezTo>
                      <a:pt x="1422" y="412"/>
                      <a:pt x="1422" y="412"/>
                      <a:pt x="1422" y="412"/>
                    </a:cubicBezTo>
                    <a:cubicBezTo>
                      <a:pt x="1422" y="412"/>
                      <a:pt x="1422" y="411"/>
                      <a:pt x="1422" y="411"/>
                    </a:cubicBezTo>
                    <a:cubicBezTo>
                      <a:pt x="1423" y="411"/>
                      <a:pt x="1423" y="411"/>
                      <a:pt x="1423" y="411"/>
                    </a:cubicBezTo>
                    <a:cubicBezTo>
                      <a:pt x="1423" y="411"/>
                      <a:pt x="1423" y="411"/>
                      <a:pt x="1423" y="411"/>
                    </a:cubicBezTo>
                    <a:cubicBezTo>
                      <a:pt x="1424" y="411"/>
                      <a:pt x="1424" y="411"/>
                      <a:pt x="1424" y="411"/>
                    </a:cubicBezTo>
                    <a:cubicBezTo>
                      <a:pt x="1424" y="412"/>
                      <a:pt x="1423" y="412"/>
                      <a:pt x="1423" y="413"/>
                    </a:cubicBezTo>
                    <a:close/>
                    <a:moveTo>
                      <a:pt x="1457" y="396"/>
                    </a:moveTo>
                    <a:cubicBezTo>
                      <a:pt x="1458" y="396"/>
                      <a:pt x="1457" y="396"/>
                      <a:pt x="1458" y="396"/>
                    </a:cubicBezTo>
                    <a:cubicBezTo>
                      <a:pt x="1459" y="396"/>
                      <a:pt x="1459" y="396"/>
                      <a:pt x="1459" y="396"/>
                    </a:cubicBezTo>
                    <a:cubicBezTo>
                      <a:pt x="1459" y="397"/>
                      <a:pt x="1459" y="397"/>
                      <a:pt x="1459" y="397"/>
                    </a:cubicBezTo>
                    <a:cubicBezTo>
                      <a:pt x="1459" y="397"/>
                      <a:pt x="1459" y="397"/>
                      <a:pt x="1459" y="397"/>
                    </a:cubicBezTo>
                    <a:cubicBezTo>
                      <a:pt x="1459" y="397"/>
                      <a:pt x="1459" y="397"/>
                      <a:pt x="1459" y="397"/>
                    </a:cubicBezTo>
                    <a:cubicBezTo>
                      <a:pt x="1459" y="397"/>
                      <a:pt x="1459" y="397"/>
                      <a:pt x="1459" y="397"/>
                    </a:cubicBezTo>
                    <a:cubicBezTo>
                      <a:pt x="1459" y="399"/>
                      <a:pt x="1459" y="399"/>
                      <a:pt x="1459" y="399"/>
                    </a:cubicBezTo>
                    <a:cubicBezTo>
                      <a:pt x="1458" y="399"/>
                      <a:pt x="1458" y="399"/>
                      <a:pt x="1458" y="399"/>
                    </a:cubicBezTo>
                    <a:cubicBezTo>
                      <a:pt x="1458" y="398"/>
                      <a:pt x="1458" y="398"/>
                      <a:pt x="1457" y="398"/>
                    </a:cubicBezTo>
                    <a:cubicBezTo>
                      <a:pt x="1457" y="398"/>
                      <a:pt x="1457" y="398"/>
                      <a:pt x="1457" y="398"/>
                    </a:cubicBezTo>
                    <a:cubicBezTo>
                      <a:pt x="1457" y="397"/>
                      <a:pt x="1457" y="397"/>
                      <a:pt x="1457" y="396"/>
                    </a:cubicBezTo>
                    <a:close/>
                    <a:moveTo>
                      <a:pt x="1443" y="410"/>
                    </a:moveTo>
                    <a:cubicBezTo>
                      <a:pt x="1443" y="410"/>
                      <a:pt x="1442" y="410"/>
                      <a:pt x="1442" y="410"/>
                    </a:cubicBezTo>
                    <a:cubicBezTo>
                      <a:pt x="1441" y="410"/>
                      <a:pt x="1441" y="409"/>
                      <a:pt x="1441" y="409"/>
                    </a:cubicBezTo>
                    <a:cubicBezTo>
                      <a:pt x="1441" y="409"/>
                      <a:pt x="1441" y="409"/>
                      <a:pt x="1441" y="409"/>
                    </a:cubicBezTo>
                    <a:cubicBezTo>
                      <a:pt x="1442" y="408"/>
                      <a:pt x="1443" y="408"/>
                      <a:pt x="1444" y="408"/>
                    </a:cubicBezTo>
                    <a:cubicBezTo>
                      <a:pt x="1444" y="409"/>
                      <a:pt x="1443" y="409"/>
                      <a:pt x="1443" y="410"/>
                    </a:cubicBezTo>
                    <a:close/>
                    <a:moveTo>
                      <a:pt x="1445" y="376"/>
                    </a:moveTo>
                    <a:cubicBezTo>
                      <a:pt x="1445" y="376"/>
                      <a:pt x="1445" y="376"/>
                      <a:pt x="1445" y="376"/>
                    </a:cubicBezTo>
                    <a:cubicBezTo>
                      <a:pt x="1445" y="376"/>
                      <a:pt x="1444" y="376"/>
                      <a:pt x="1444" y="375"/>
                    </a:cubicBezTo>
                    <a:cubicBezTo>
                      <a:pt x="1445" y="376"/>
                      <a:pt x="1445" y="376"/>
                      <a:pt x="1445" y="376"/>
                    </a:cubicBezTo>
                    <a:close/>
                    <a:moveTo>
                      <a:pt x="1516" y="312"/>
                    </a:moveTo>
                    <a:cubicBezTo>
                      <a:pt x="1516" y="313"/>
                      <a:pt x="1516" y="313"/>
                      <a:pt x="1516" y="313"/>
                    </a:cubicBezTo>
                    <a:cubicBezTo>
                      <a:pt x="1515" y="313"/>
                      <a:pt x="1515" y="313"/>
                      <a:pt x="1515" y="313"/>
                    </a:cubicBezTo>
                    <a:cubicBezTo>
                      <a:pt x="1515" y="314"/>
                      <a:pt x="1515" y="314"/>
                      <a:pt x="1515" y="314"/>
                    </a:cubicBezTo>
                    <a:cubicBezTo>
                      <a:pt x="1516" y="314"/>
                      <a:pt x="1516" y="314"/>
                      <a:pt x="1516" y="314"/>
                    </a:cubicBezTo>
                    <a:cubicBezTo>
                      <a:pt x="1516" y="314"/>
                      <a:pt x="1515" y="315"/>
                      <a:pt x="1515" y="315"/>
                    </a:cubicBezTo>
                    <a:cubicBezTo>
                      <a:pt x="1514" y="315"/>
                      <a:pt x="1514" y="315"/>
                      <a:pt x="1513" y="315"/>
                    </a:cubicBezTo>
                    <a:cubicBezTo>
                      <a:pt x="1513" y="313"/>
                      <a:pt x="1514" y="312"/>
                      <a:pt x="1514" y="311"/>
                    </a:cubicBezTo>
                    <a:cubicBezTo>
                      <a:pt x="1514" y="311"/>
                      <a:pt x="1514" y="311"/>
                      <a:pt x="1514" y="311"/>
                    </a:cubicBezTo>
                    <a:cubicBezTo>
                      <a:pt x="1513" y="311"/>
                      <a:pt x="1513" y="310"/>
                      <a:pt x="1513" y="309"/>
                    </a:cubicBezTo>
                    <a:cubicBezTo>
                      <a:pt x="1514" y="309"/>
                      <a:pt x="1514" y="310"/>
                      <a:pt x="1515" y="310"/>
                    </a:cubicBezTo>
                    <a:cubicBezTo>
                      <a:pt x="1516" y="311"/>
                      <a:pt x="1516" y="311"/>
                      <a:pt x="1516" y="312"/>
                    </a:cubicBezTo>
                    <a:close/>
                    <a:moveTo>
                      <a:pt x="556" y="62"/>
                    </a:moveTo>
                    <a:cubicBezTo>
                      <a:pt x="555" y="62"/>
                      <a:pt x="555" y="62"/>
                      <a:pt x="554" y="61"/>
                    </a:cubicBezTo>
                    <a:cubicBezTo>
                      <a:pt x="555" y="62"/>
                      <a:pt x="555" y="62"/>
                      <a:pt x="556" y="62"/>
                    </a:cubicBezTo>
                    <a:close/>
                    <a:moveTo>
                      <a:pt x="959" y="63"/>
                    </a:moveTo>
                    <a:cubicBezTo>
                      <a:pt x="958" y="63"/>
                      <a:pt x="958" y="63"/>
                      <a:pt x="958" y="63"/>
                    </a:cubicBezTo>
                    <a:cubicBezTo>
                      <a:pt x="959" y="63"/>
                      <a:pt x="958" y="63"/>
                      <a:pt x="959" y="63"/>
                    </a:cubicBezTo>
                    <a:close/>
                    <a:moveTo>
                      <a:pt x="350" y="72"/>
                    </a:moveTo>
                    <a:cubicBezTo>
                      <a:pt x="350" y="72"/>
                      <a:pt x="350" y="72"/>
                      <a:pt x="350" y="72"/>
                    </a:cubicBezTo>
                    <a:cubicBezTo>
                      <a:pt x="349" y="72"/>
                      <a:pt x="349" y="72"/>
                      <a:pt x="349" y="72"/>
                    </a:cubicBezTo>
                    <a:cubicBezTo>
                      <a:pt x="349" y="72"/>
                      <a:pt x="349" y="71"/>
                      <a:pt x="349" y="71"/>
                    </a:cubicBezTo>
                    <a:cubicBezTo>
                      <a:pt x="347" y="71"/>
                      <a:pt x="346" y="71"/>
                      <a:pt x="345" y="72"/>
                    </a:cubicBezTo>
                    <a:cubicBezTo>
                      <a:pt x="344" y="72"/>
                      <a:pt x="344" y="72"/>
                      <a:pt x="344" y="72"/>
                    </a:cubicBezTo>
                    <a:cubicBezTo>
                      <a:pt x="344" y="72"/>
                      <a:pt x="344" y="72"/>
                      <a:pt x="344" y="72"/>
                    </a:cubicBezTo>
                    <a:cubicBezTo>
                      <a:pt x="343" y="72"/>
                      <a:pt x="342" y="72"/>
                      <a:pt x="342" y="72"/>
                    </a:cubicBezTo>
                    <a:cubicBezTo>
                      <a:pt x="342" y="75"/>
                      <a:pt x="342" y="75"/>
                      <a:pt x="342" y="75"/>
                    </a:cubicBezTo>
                    <a:cubicBezTo>
                      <a:pt x="344" y="75"/>
                      <a:pt x="344" y="75"/>
                      <a:pt x="344" y="75"/>
                    </a:cubicBezTo>
                    <a:cubicBezTo>
                      <a:pt x="344" y="76"/>
                      <a:pt x="344" y="76"/>
                      <a:pt x="344" y="76"/>
                    </a:cubicBezTo>
                    <a:cubicBezTo>
                      <a:pt x="343" y="76"/>
                      <a:pt x="342" y="76"/>
                      <a:pt x="342" y="77"/>
                    </a:cubicBezTo>
                    <a:cubicBezTo>
                      <a:pt x="341" y="77"/>
                      <a:pt x="340" y="76"/>
                      <a:pt x="340" y="76"/>
                    </a:cubicBezTo>
                    <a:cubicBezTo>
                      <a:pt x="340" y="77"/>
                      <a:pt x="340" y="77"/>
                      <a:pt x="340" y="77"/>
                    </a:cubicBezTo>
                    <a:cubicBezTo>
                      <a:pt x="340" y="77"/>
                      <a:pt x="339" y="77"/>
                      <a:pt x="339" y="77"/>
                    </a:cubicBezTo>
                    <a:cubicBezTo>
                      <a:pt x="339" y="78"/>
                      <a:pt x="339" y="78"/>
                      <a:pt x="339" y="78"/>
                    </a:cubicBezTo>
                    <a:cubicBezTo>
                      <a:pt x="341" y="78"/>
                      <a:pt x="343" y="78"/>
                      <a:pt x="343" y="78"/>
                    </a:cubicBezTo>
                    <a:cubicBezTo>
                      <a:pt x="344" y="78"/>
                      <a:pt x="344" y="78"/>
                      <a:pt x="344" y="78"/>
                    </a:cubicBezTo>
                    <a:cubicBezTo>
                      <a:pt x="343" y="79"/>
                      <a:pt x="341" y="79"/>
                      <a:pt x="338" y="80"/>
                    </a:cubicBezTo>
                    <a:cubicBezTo>
                      <a:pt x="338" y="80"/>
                      <a:pt x="338" y="80"/>
                      <a:pt x="338" y="80"/>
                    </a:cubicBezTo>
                    <a:cubicBezTo>
                      <a:pt x="338" y="81"/>
                      <a:pt x="339" y="82"/>
                      <a:pt x="340" y="82"/>
                    </a:cubicBezTo>
                    <a:cubicBezTo>
                      <a:pt x="340" y="82"/>
                      <a:pt x="340" y="82"/>
                      <a:pt x="340" y="82"/>
                    </a:cubicBezTo>
                    <a:cubicBezTo>
                      <a:pt x="340" y="82"/>
                      <a:pt x="340" y="82"/>
                      <a:pt x="341" y="82"/>
                    </a:cubicBezTo>
                    <a:cubicBezTo>
                      <a:pt x="342" y="82"/>
                      <a:pt x="342" y="82"/>
                      <a:pt x="342" y="82"/>
                    </a:cubicBezTo>
                    <a:cubicBezTo>
                      <a:pt x="342" y="81"/>
                      <a:pt x="342" y="81"/>
                      <a:pt x="342" y="81"/>
                    </a:cubicBezTo>
                    <a:cubicBezTo>
                      <a:pt x="343" y="81"/>
                      <a:pt x="343" y="81"/>
                      <a:pt x="343" y="81"/>
                    </a:cubicBezTo>
                    <a:cubicBezTo>
                      <a:pt x="343" y="81"/>
                      <a:pt x="343" y="81"/>
                      <a:pt x="343" y="81"/>
                    </a:cubicBezTo>
                    <a:cubicBezTo>
                      <a:pt x="344" y="81"/>
                      <a:pt x="344" y="81"/>
                      <a:pt x="345" y="81"/>
                    </a:cubicBezTo>
                    <a:cubicBezTo>
                      <a:pt x="345" y="83"/>
                      <a:pt x="345" y="83"/>
                      <a:pt x="345" y="83"/>
                    </a:cubicBezTo>
                    <a:cubicBezTo>
                      <a:pt x="346" y="83"/>
                      <a:pt x="346" y="83"/>
                      <a:pt x="346" y="83"/>
                    </a:cubicBezTo>
                    <a:cubicBezTo>
                      <a:pt x="346" y="81"/>
                      <a:pt x="346" y="81"/>
                      <a:pt x="346" y="81"/>
                    </a:cubicBezTo>
                    <a:cubicBezTo>
                      <a:pt x="347" y="81"/>
                      <a:pt x="347" y="81"/>
                      <a:pt x="347" y="81"/>
                    </a:cubicBezTo>
                    <a:cubicBezTo>
                      <a:pt x="347" y="81"/>
                      <a:pt x="347" y="81"/>
                      <a:pt x="347" y="81"/>
                    </a:cubicBezTo>
                    <a:cubicBezTo>
                      <a:pt x="347" y="83"/>
                      <a:pt x="347" y="83"/>
                      <a:pt x="347" y="83"/>
                    </a:cubicBezTo>
                    <a:cubicBezTo>
                      <a:pt x="347" y="83"/>
                      <a:pt x="347" y="83"/>
                      <a:pt x="347" y="83"/>
                    </a:cubicBezTo>
                    <a:cubicBezTo>
                      <a:pt x="347" y="83"/>
                      <a:pt x="347" y="83"/>
                      <a:pt x="347" y="83"/>
                    </a:cubicBezTo>
                    <a:cubicBezTo>
                      <a:pt x="348" y="83"/>
                      <a:pt x="348" y="83"/>
                      <a:pt x="348" y="83"/>
                    </a:cubicBezTo>
                    <a:cubicBezTo>
                      <a:pt x="348" y="82"/>
                      <a:pt x="349" y="82"/>
                      <a:pt x="350" y="82"/>
                    </a:cubicBezTo>
                    <a:cubicBezTo>
                      <a:pt x="349" y="81"/>
                      <a:pt x="349" y="80"/>
                      <a:pt x="349" y="79"/>
                    </a:cubicBezTo>
                    <a:cubicBezTo>
                      <a:pt x="349" y="79"/>
                      <a:pt x="350" y="79"/>
                      <a:pt x="350" y="79"/>
                    </a:cubicBezTo>
                    <a:cubicBezTo>
                      <a:pt x="350" y="78"/>
                      <a:pt x="350" y="77"/>
                      <a:pt x="350" y="77"/>
                    </a:cubicBezTo>
                    <a:cubicBezTo>
                      <a:pt x="351" y="77"/>
                      <a:pt x="351" y="77"/>
                      <a:pt x="351" y="77"/>
                    </a:cubicBezTo>
                    <a:cubicBezTo>
                      <a:pt x="351" y="78"/>
                      <a:pt x="351" y="80"/>
                      <a:pt x="351" y="81"/>
                    </a:cubicBezTo>
                    <a:cubicBezTo>
                      <a:pt x="352" y="81"/>
                      <a:pt x="354" y="81"/>
                      <a:pt x="354" y="81"/>
                    </a:cubicBezTo>
                    <a:cubicBezTo>
                      <a:pt x="354" y="81"/>
                      <a:pt x="354" y="81"/>
                      <a:pt x="354" y="81"/>
                    </a:cubicBezTo>
                    <a:cubicBezTo>
                      <a:pt x="355" y="81"/>
                      <a:pt x="357" y="81"/>
                      <a:pt x="358" y="81"/>
                    </a:cubicBezTo>
                    <a:cubicBezTo>
                      <a:pt x="358" y="80"/>
                      <a:pt x="358" y="80"/>
                      <a:pt x="359" y="79"/>
                    </a:cubicBezTo>
                    <a:cubicBezTo>
                      <a:pt x="359" y="79"/>
                      <a:pt x="359" y="80"/>
                      <a:pt x="360" y="80"/>
                    </a:cubicBezTo>
                    <a:cubicBezTo>
                      <a:pt x="360" y="80"/>
                      <a:pt x="360" y="79"/>
                      <a:pt x="361" y="79"/>
                    </a:cubicBezTo>
                    <a:cubicBezTo>
                      <a:pt x="361" y="80"/>
                      <a:pt x="361" y="80"/>
                      <a:pt x="361" y="80"/>
                    </a:cubicBezTo>
                    <a:cubicBezTo>
                      <a:pt x="362" y="80"/>
                      <a:pt x="363" y="80"/>
                      <a:pt x="363" y="80"/>
                    </a:cubicBezTo>
                    <a:cubicBezTo>
                      <a:pt x="363" y="80"/>
                      <a:pt x="363" y="80"/>
                      <a:pt x="363" y="80"/>
                    </a:cubicBezTo>
                    <a:cubicBezTo>
                      <a:pt x="364" y="81"/>
                      <a:pt x="364" y="81"/>
                      <a:pt x="365" y="81"/>
                    </a:cubicBezTo>
                    <a:cubicBezTo>
                      <a:pt x="365" y="80"/>
                      <a:pt x="365" y="80"/>
                      <a:pt x="365" y="80"/>
                    </a:cubicBezTo>
                    <a:cubicBezTo>
                      <a:pt x="366" y="80"/>
                      <a:pt x="366" y="80"/>
                      <a:pt x="366" y="80"/>
                    </a:cubicBezTo>
                    <a:cubicBezTo>
                      <a:pt x="366" y="80"/>
                      <a:pt x="366" y="80"/>
                      <a:pt x="366" y="80"/>
                    </a:cubicBezTo>
                    <a:cubicBezTo>
                      <a:pt x="366" y="80"/>
                      <a:pt x="366" y="80"/>
                      <a:pt x="366" y="80"/>
                    </a:cubicBezTo>
                    <a:cubicBezTo>
                      <a:pt x="366" y="79"/>
                      <a:pt x="366" y="79"/>
                      <a:pt x="366" y="79"/>
                    </a:cubicBezTo>
                    <a:cubicBezTo>
                      <a:pt x="367" y="79"/>
                      <a:pt x="367" y="79"/>
                      <a:pt x="367" y="79"/>
                    </a:cubicBezTo>
                    <a:cubicBezTo>
                      <a:pt x="367" y="78"/>
                      <a:pt x="367" y="78"/>
                      <a:pt x="367" y="78"/>
                    </a:cubicBezTo>
                    <a:cubicBezTo>
                      <a:pt x="367" y="78"/>
                      <a:pt x="367" y="78"/>
                      <a:pt x="367" y="78"/>
                    </a:cubicBezTo>
                    <a:cubicBezTo>
                      <a:pt x="367" y="80"/>
                      <a:pt x="367" y="80"/>
                      <a:pt x="367" y="80"/>
                    </a:cubicBezTo>
                    <a:cubicBezTo>
                      <a:pt x="367" y="80"/>
                      <a:pt x="367" y="80"/>
                      <a:pt x="367" y="80"/>
                    </a:cubicBezTo>
                    <a:cubicBezTo>
                      <a:pt x="367" y="82"/>
                      <a:pt x="365" y="82"/>
                      <a:pt x="363" y="83"/>
                    </a:cubicBezTo>
                    <a:cubicBezTo>
                      <a:pt x="363" y="83"/>
                      <a:pt x="363" y="83"/>
                      <a:pt x="363" y="83"/>
                    </a:cubicBezTo>
                    <a:cubicBezTo>
                      <a:pt x="362" y="83"/>
                      <a:pt x="362" y="83"/>
                      <a:pt x="362" y="83"/>
                    </a:cubicBezTo>
                    <a:cubicBezTo>
                      <a:pt x="362" y="83"/>
                      <a:pt x="362" y="83"/>
                      <a:pt x="362" y="83"/>
                    </a:cubicBezTo>
                    <a:cubicBezTo>
                      <a:pt x="362" y="83"/>
                      <a:pt x="359" y="83"/>
                      <a:pt x="358" y="83"/>
                    </a:cubicBezTo>
                    <a:cubicBezTo>
                      <a:pt x="358" y="84"/>
                      <a:pt x="358" y="84"/>
                      <a:pt x="358" y="84"/>
                    </a:cubicBezTo>
                    <a:cubicBezTo>
                      <a:pt x="357" y="84"/>
                      <a:pt x="357" y="84"/>
                      <a:pt x="357" y="84"/>
                    </a:cubicBezTo>
                    <a:cubicBezTo>
                      <a:pt x="357" y="84"/>
                      <a:pt x="357" y="84"/>
                      <a:pt x="357" y="84"/>
                    </a:cubicBezTo>
                    <a:cubicBezTo>
                      <a:pt x="356" y="84"/>
                      <a:pt x="356" y="84"/>
                      <a:pt x="356" y="84"/>
                    </a:cubicBezTo>
                    <a:cubicBezTo>
                      <a:pt x="356" y="84"/>
                      <a:pt x="356" y="85"/>
                      <a:pt x="355" y="85"/>
                    </a:cubicBezTo>
                    <a:cubicBezTo>
                      <a:pt x="355" y="85"/>
                      <a:pt x="354" y="85"/>
                      <a:pt x="353" y="85"/>
                    </a:cubicBezTo>
                    <a:cubicBezTo>
                      <a:pt x="353" y="86"/>
                      <a:pt x="353" y="86"/>
                      <a:pt x="353" y="86"/>
                    </a:cubicBezTo>
                    <a:cubicBezTo>
                      <a:pt x="352" y="86"/>
                      <a:pt x="352" y="86"/>
                      <a:pt x="351" y="86"/>
                    </a:cubicBezTo>
                    <a:cubicBezTo>
                      <a:pt x="352" y="87"/>
                      <a:pt x="352" y="88"/>
                      <a:pt x="353" y="89"/>
                    </a:cubicBezTo>
                    <a:cubicBezTo>
                      <a:pt x="353" y="89"/>
                      <a:pt x="353" y="89"/>
                      <a:pt x="354" y="89"/>
                    </a:cubicBezTo>
                    <a:cubicBezTo>
                      <a:pt x="354" y="89"/>
                      <a:pt x="354" y="89"/>
                      <a:pt x="354" y="89"/>
                    </a:cubicBezTo>
                    <a:cubicBezTo>
                      <a:pt x="356" y="89"/>
                      <a:pt x="356" y="89"/>
                      <a:pt x="356" y="89"/>
                    </a:cubicBezTo>
                    <a:cubicBezTo>
                      <a:pt x="356" y="89"/>
                      <a:pt x="356" y="89"/>
                      <a:pt x="356" y="89"/>
                    </a:cubicBezTo>
                    <a:cubicBezTo>
                      <a:pt x="357" y="89"/>
                      <a:pt x="357" y="89"/>
                      <a:pt x="357" y="89"/>
                    </a:cubicBezTo>
                    <a:cubicBezTo>
                      <a:pt x="357" y="89"/>
                      <a:pt x="357" y="89"/>
                      <a:pt x="357" y="89"/>
                    </a:cubicBezTo>
                    <a:cubicBezTo>
                      <a:pt x="358" y="89"/>
                      <a:pt x="359" y="89"/>
                      <a:pt x="360" y="89"/>
                    </a:cubicBezTo>
                    <a:cubicBezTo>
                      <a:pt x="360" y="88"/>
                      <a:pt x="361" y="88"/>
                      <a:pt x="361" y="87"/>
                    </a:cubicBezTo>
                    <a:cubicBezTo>
                      <a:pt x="362" y="87"/>
                      <a:pt x="362" y="87"/>
                      <a:pt x="362" y="87"/>
                    </a:cubicBezTo>
                    <a:cubicBezTo>
                      <a:pt x="362" y="87"/>
                      <a:pt x="362" y="87"/>
                      <a:pt x="362" y="87"/>
                    </a:cubicBezTo>
                    <a:cubicBezTo>
                      <a:pt x="363" y="87"/>
                      <a:pt x="363" y="86"/>
                      <a:pt x="363" y="86"/>
                    </a:cubicBezTo>
                    <a:cubicBezTo>
                      <a:pt x="363" y="86"/>
                      <a:pt x="363" y="86"/>
                      <a:pt x="363" y="86"/>
                    </a:cubicBezTo>
                    <a:cubicBezTo>
                      <a:pt x="364" y="86"/>
                      <a:pt x="364" y="86"/>
                      <a:pt x="364" y="86"/>
                    </a:cubicBezTo>
                    <a:cubicBezTo>
                      <a:pt x="364" y="85"/>
                      <a:pt x="364" y="85"/>
                      <a:pt x="365" y="85"/>
                    </a:cubicBezTo>
                    <a:cubicBezTo>
                      <a:pt x="365" y="85"/>
                      <a:pt x="365" y="85"/>
                      <a:pt x="365" y="85"/>
                    </a:cubicBezTo>
                    <a:cubicBezTo>
                      <a:pt x="365" y="84"/>
                      <a:pt x="365" y="84"/>
                      <a:pt x="366" y="84"/>
                    </a:cubicBezTo>
                    <a:cubicBezTo>
                      <a:pt x="367" y="84"/>
                      <a:pt x="368" y="84"/>
                      <a:pt x="369" y="84"/>
                    </a:cubicBezTo>
                    <a:cubicBezTo>
                      <a:pt x="369" y="84"/>
                      <a:pt x="369" y="84"/>
                      <a:pt x="369" y="84"/>
                    </a:cubicBezTo>
                    <a:cubicBezTo>
                      <a:pt x="369" y="84"/>
                      <a:pt x="369" y="84"/>
                      <a:pt x="370" y="84"/>
                    </a:cubicBezTo>
                    <a:cubicBezTo>
                      <a:pt x="370" y="83"/>
                      <a:pt x="370" y="83"/>
                      <a:pt x="370" y="83"/>
                    </a:cubicBezTo>
                    <a:cubicBezTo>
                      <a:pt x="372" y="82"/>
                      <a:pt x="373" y="84"/>
                      <a:pt x="375" y="82"/>
                    </a:cubicBezTo>
                    <a:cubicBezTo>
                      <a:pt x="376" y="82"/>
                      <a:pt x="376" y="82"/>
                      <a:pt x="377" y="82"/>
                    </a:cubicBezTo>
                    <a:cubicBezTo>
                      <a:pt x="377" y="84"/>
                      <a:pt x="377" y="84"/>
                      <a:pt x="377" y="84"/>
                    </a:cubicBezTo>
                    <a:cubicBezTo>
                      <a:pt x="378" y="83"/>
                      <a:pt x="379" y="83"/>
                      <a:pt x="381" y="83"/>
                    </a:cubicBezTo>
                    <a:cubicBezTo>
                      <a:pt x="381" y="82"/>
                      <a:pt x="381" y="82"/>
                      <a:pt x="381" y="81"/>
                    </a:cubicBezTo>
                    <a:cubicBezTo>
                      <a:pt x="382" y="82"/>
                      <a:pt x="382" y="82"/>
                      <a:pt x="383" y="82"/>
                    </a:cubicBezTo>
                    <a:cubicBezTo>
                      <a:pt x="383" y="82"/>
                      <a:pt x="383" y="82"/>
                      <a:pt x="383" y="82"/>
                    </a:cubicBezTo>
                    <a:cubicBezTo>
                      <a:pt x="385" y="82"/>
                      <a:pt x="385" y="82"/>
                      <a:pt x="385" y="82"/>
                    </a:cubicBezTo>
                    <a:cubicBezTo>
                      <a:pt x="385" y="82"/>
                      <a:pt x="385" y="82"/>
                      <a:pt x="385" y="82"/>
                    </a:cubicBezTo>
                    <a:cubicBezTo>
                      <a:pt x="387" y="82"/>
                      <a:pt x="387" y="82"/>
                      <a:pt x="387" y="82"/>
                    </a:cubicBezTo>
                    <a:cubicBezTo>
                      <a:pt x="387" y="82"/>
                      <a:pt x="387" y="82"/>
                      <a:pt x="387" y="82"/>
                    </a:cubicBezTo>
                    <a:cubicBezTo>
                      <a:pt x="387" y="82"/>
                      <a:pt x="388" y="82"/>
                      <a:pt x="388" y="82"/>
                    </a:cubicBezTo>
                    <a:cubicBezTo>
                      <a:pt x="389" y="82"/>
                      <a:pt x="389" y="82"/>
                      <a:pt x="389" y="82"/>
                    </a:cubicBezTo>
                    <a:cubicBezTo>
                      <a:pt x="389" y="81"/>
                      <a:pt x="390" y="81"/>
                      <a:pt x="391" y="80"/>
                    </a:cubicBezTo>
                    <a:cubicBezTo>
                      <a:pt x="390" y="78"/>
                      <a:pt x="390" y="76"/>
                      <a:pt x="390" y="74"/>
                    </a:cubicBezTo>
                    <a:cubicBezTo>
                      <a:pt x="390" y="74"/>
                      <a:pt x="390" y="74"/>
                      <a:pt x="390" y="74"/>
                    </a:cubicBezTo>
                    <a:cubicBezTo>
                      <a:pt x="390" y="73"/>
                      <a:pt x="390" y="73"/>
                      <a:pt x="390" y="73"/>
                    </a:cubicBezTo>
                    <a:cubicBezTo>
                      <a:pt x="389" y="73"/>
                      <a:pt x="389" y="73"/>
                      <a:pt x="389" y="73"/>
                    </a:cubicBezTo>
                    <a:cubicBezTo>
                      <a:pt x="389" y="73"/>
                      <a:pt x="389" y="72"/>
                      <a:pt x="389" y="72"/>
                    </a:cubicBezTo>
                    <a:cubicBezTo>
                      <a:pt x="388" y="72"/>
                      <a:pt x="388" y="72"/>
                      <a:pt x="388" y="71"/>
                    </a:cubicBezTo>
                    <a:cubicBezTo>
                      <a:pt x="387" y="71"/>
                      <a:pt x="387" y="71"/>
                      <a:pt x="386" y="71"/>
                    </a:cubicBezTo>
                    <a:cubicBezTo>
                      <a:pt x="386" y="71"/>
                      <a:pt x="386" y="71"/>
                      <a:pt x="386" y="71"/>
                    </a:cubicBezTo>
                    <a:cubicBezTo>
                      <a:pt x="386" y="71"/>
                      <a:pt x="386" y="71"/>
                      <a:pt x="386" y="71"/>
                    </a:cubicBezTo>
                    <a:cubicBezTo>
                      <a:pt x="386" y="73"/>
                      <a:pt x="386" y="73"/>
                      <a:pt x="387" y="74"/>
                    </a:cubicBezTo>
                    <a:cubicBezTo>
                      <a:pt x="387" y="74"/>
                      <a:pt x="386" y="74"/>
                      <a:pt x="386" y="75"/>
                    </a:cubicBezTo>
                    <a:cubicBezTo>
                      <a:pt x="386" y="75"/>
                      <a:pt x="386" y="75"/>
                      <a:pt x="386" y="75"/>
                    </a:cubicBezTo>
                    <a:cubicBezTo>
                      <a:pt x="386" y="76"/>
                      <a:pt x="386" y="76"/>
                      <a:pt x="386" y="76"/>
                    </a:cubicBezTo>
                    <a:cubicBezTo>
                      <a:pt x="385" y="76"/>
                      <a:pt x="385" y="76"/>
                      <a:pt x="385" y="76"/>
                    </a:cubicBezTo>
                    <a:cubicBezTo>
                      <a:pt x="385" y="77"/>
                      <a:pt x="385" y="77"/>
                      <a:pt x="385" y="77"/>
                    </a:cubicBezTo>
                    <a:cubicBezTo>
                      <a:pt x="385" y="76"/>
                      <a:pt x="384" y="75"/>
                      <a:pt x="384" y="74"/>
                    </a:cubicBezTo>
                    <a:cubicBezTo>
                      <a:pt x="383" y="74"/>
                      <a:pt x="383" y="74"/>
                      <a:pt x="383" y="74"/>
                    </a:cubicBezTo>
                    <a:cubicBezTo>
                      <a:pt x="383" y="74"/>
                      <a:pt x="383" y="74"/>
                      <a:pt x="383" y="74"/>
                    </a:cubicBezTo>
                    <a:cubicBezTo>
                      <a:pt x="382" y="74"/>
                      <a:pt x="383" y="74"/>
                      <a:pt x="382" y="75"/>
                    </a:cubicBezTo>
                    <a:cubicBezTo>
                      <a:pt x="382" y="75"/>
                      <a:pt x="382" y="75"/>
                      <a:pt x="382" y="75"/>
                    </a:cubicBezTo>
                    <a:cubicBezTo>
                      <a:pt x="382" y="76"/>
                      <a:pt x="382" y="76"/>
                      <a:pt x="382" y="76"/>
                    </a:cubicBezTo>
                    <a:cubicBezTo>
                      <a:pt x="381" y="76"/>
                      <a:pt x="381" y="76"/>
                      <a:pt x="381" y="76"/>
                    </a:cubicBezTo>
                    <a:cubicBezTo>
                      <a:pt x="381" y="75"/>
                      <a:pt x="381" y="75"/>
                      <a:pt x="381" y="75"/>
                    </a:cubicBezTo>
                    <a:cubicBezTo>
                      <a:pt x="382" y="75"/>
                      <a:pt x="382" y="75"/>
                      <a:pt x="382" y="75"/>
                    </a:cubicBezTo>
                    <a:cubicBezTo>
                      <a:pt x="382" y="73"/>
                      <a:pt x="382" y="73"/>
                      <a:pt x="382" y="73"/>
                    </a:cubicBezTo>
                    <a:cubicBezTo>
                      <a:pt x="382" y="73"/>
                      <a:pt x="382" y="73"/>
                      <a:pt x="382" y="73"/>
                    </a:cubicBezTo>
                    <a:cubicBezTo>
                      <a:pt x="383" y="72"/>
                      <a:pt x="382" y="71"/>
                      <a:pt x="382" y="70"/>
                    </a:cubicBezTo>
                    <a:cubicBezTo>
                      <a:pt x="381" y="70"/>
                      <a:pt x="381" y="70"/>
                      <a:pt x="381" y="70"/>
                    </a:cubicBezTo>
                    <a:cubicBezTo>
                      <a:pt x="380" y="71"/>
                      <a:pt x="380" y="71"/>
                      <a:pt x="379" y="71"/>
                    </a:cubicBezTo>
                    <a:cubicBezTo>
                      <a:pt x="379" y="72"/>
                      <a:pt x="379" y="72"/>
                      <a:pt x="379" y="72"/>
                    </a:cubicBezTo>
                    <a:cubicBezTo>
                      <a:pt x="378" y="71"/>
                      <a:pt x="378" y="71"/>
                      <a:pt x="378" y="70"/>
                    </a:cubicBezTo>
                    <a:cubicBezTo>
                      <a:pt x="377" y="70"/>
                      <a:pt x="377" y="70"/>
                      <a:pt x="377" y="70"/>
                    </a:cubicBezTo>
                    <a:cubicBezTo>
                      <a:pt x="377" y="70"/>
                      <a:pt x="377" y="70"/>
                      <a:pt x="377" y="69"/>
                    </a:cubicBezTo>
                    <a:cubicBezTo>
                      <a:pt x="375" y="69"/>
                      <a:pt x="375" y="69"/>
                      <a:pt x="375" y="69"/>
                    </a:cubicBezTo>
                    <a:cubicBezTo>
                      <a:pt x="375" y="69"/>
                      <a:pt x="374" y="68"/>
                      <a:pt x="374" y="67"/>
                    </a:cubicBezTo>
                    <a:cubicBezTo>
                      <a:pt x="374" y="66"/>
                      <a:pt x="374" y="67"/>
                      <a:pt x="374" y="66"/>
                    </a:cubicBezTo>
                    <a:cubicBezTo>
                      <a:pt x="374" y="66"/>
                      <a:pt x="373" y="65"/>
                      <a:pt x="373" y="64"/>
                    </a:cubicBezTo>
                    <a:cubicBezTo>
                      <a:pt x="372" y="64"/>
                      <a:pt x="372" y="64"/>
                      <a:pt x="372" y="64"/>
                    </a:cubicBezTo>
                    <a:cubicBezTo>
                      <a:pt x="372" y="65"/>
                      <a:pt x="372" y="65"/>
                      <a:pt x="372" y="65"/>
                    </a:cubicBezTo>
                    <a:cubicBezTo>
                      <a:pt x="372" y="65"/>
                      <a:pt x="371" y="65"/>
                      <a:pt x="370" y="65"/>
                    </a:cubicBezTo>
                    <a:cubicBezTo>
                      <a:pt x="371" y="66"/>
                      <a:pt x="371" y="66"/>
                      <a:pt x="371" y="68"/>
                    </a:cubicBezTo>
                    <a:cubicBezTo>
                      <a:pt x="370" y="68"/>
                      <a:pt x="370" y="68"/>
                      <a:pt x="370" y="68"/>
                    </a:cubicBezTo>
                    <a:cubicBezTo>
                      <a:pt x="371" y="69"/>
                      <a:pt x="371" y="69"/>
                      <a:pt x="370" y="70"/>
                    </a:cubicBezTo>
                    <a:cubicBezTo>
                      <a:pt x="370" y="72"/>
                      <a:pt x="370" y="72"/>
                      <a:pt x="370" y="72"/>
                    </a:cubicBezTo>
                    <a:cubicBezTo>
                      <a:pt x="371" y="72"/>
                      <a:pt x="373" y="73"/>
                      <a:pt x="374" y="73"/>
                    </a:cubicBezTo>
                    <a:cubicBezTo>
                      <a:pt x="373" y="75"/>
                      <a:pt x="373" y="74"/>
                      <a:pt x="372" y="76"/>
                    </a:cubicBezTo>
                    <a:cubicBezTo>
                      <a:pt x="374" y="76"/>
                      <a:pt x="374" y="76"/>
                      <a:pt x="375" y="76"/>
                    </a:cubicBezTo>
                    <a:cubicBezTo>
                      <a:pt x="375" y="78"/>
                      <a:pt x="375" y="78"/>
                      <a:pt x="375" y="78"/>
                    </a:cubicBezTo>
                    <a:cubicBezTo>
                      <a:pt x="371" y="77"/>
                      <a:pt x="367" y="77"/>
                      <a:pt x="364" y="77"/>
                    </a:cubicBezTo>
                    <a:cubicBezTo>
                      <a:pt x="364" y="77"/>
                      <a:pt x="364" y="76"/>
                      <a:pt x="363" y="76"/>
                    </a:cubicBezTo>
                    <a:cubicBezTo>
                      <a:pt x="362" y="76"/>
                      <a:pt x="362" y="75"/>
                      <a:pt x="361" y="75"/>
                    </a:cubicBezTo>
                    <a:cubicBezTo>
                      <a:pt x="361" y="75"/>
                      <a:pt x="361" y="75"/>
                      <a:pt x="361" y="75"/>
                    </a:cubicBezTo>
                    <a:cubicBezTo>
                      <a:pt x="361" y="74"/>
                      <a:pt x="360" y="74"/>
                      <a:pt x="359" y="74"/>
                    </a:cubicBezTo>
                    <a:cubicBezTo>
                      <a:pt x="359" y="74"/>
                      <a:pt x="359" y="74"/>
                      <a:pt x="359" y="74"/>
                    </a:cubicBezTo>
                    <a:cubicBezTo>
                      <a:pt x="357" y="74"/>
                      <a:pt x="357" y="74"/>
                      <a:pt x="357" y="74"/>
                    </a:cubicBezTo>
                    <a:cubicBezTo>
                      <a:pt x="357" y="74"/>
                      <a:pt x="357" y="74"/>
                      <a:pt x="357" y="74"/>
                    </a:cubicBezTo>
                    <a:cubicBezTo>
                      <a:pt x="356" y="73"/>
                      <a:pt x="356" y="73"/>
                      <a:pt x="355" y="73"/>
                    </a:cubicBezTo>
                    <a:cubicBezTo>
                      <a:pt x="355" y="73"/>
                      <a:pt x="355" y="72"/>
                      <a:pt x="354" y="72"/>
                    </a:cubicBezTo>
                    <a:cubicBezTo>
                      <a:pt x="352" y="72"/>
                      <a:pt x="352" y="72"/>
                      <a:pt x="352" y="72"/>
                    </a:cubicBezTo>
                    <a:cubicBezTo>
                      <a:pt x="352" y="72"/>
                      <a:pt x="352" y="72"/>
                      <a:pt x="352" y="72"/>
                    </a:cubicBezTo>
                    <a:lnTo>
                      <a:pt x="350" y="72"/>
                    </a:lnTo>
                    <a:close/>
                    <a:moveTo>
                      <a:pt x="468" y="87"/>
                    </a:moveTo>
                    <a:cubicBezTo>
                      <a:pt x="468" y="87"/>
                      <a:pt x="468" y="86"/>
                      <a:pt x="469" y="86"/>
                    </a:cubicBezTo>
                    <a:cubicBezTo>
                      <a:pt x="470" y="85"/>
                      <a:pt x="469" y="85"/>
                      <a:pt x="470" y="85"/>
                    </a:cubicBezTo>
                    <a:cubicBezTo>
                      <a:pt x="470" y="85"/>
                      <a:pt x="470" y="84"/>
                      <a:pt x="470" y="85"/>
                    </a:cubicBezTo>
                    <a:cubicBezTo>
                      <a:pt x="471" y="85"/>
                      <a:pt x="471" y="85"/>
                      <a:pt x="471" y="85"/>
                    </a:cubicBezTo>
                    <a:cubicBezTo>
                      <a:pt x="471" y="86"/>
                      <a:pt x="470" y="87"/>
                      <a:pt x="472" y="88"/>
                    </a:cubicBezTo>
                    <a:cubicBezTo>
                      <a:pt x="472" y="88"/>
                      <a:pt x="472" y="88"/>
                      <a:pt x="472" y="88"/>
                    </a:cubicBezTo>
                    <a:cubicBezTo>
                      <a:pt x="472" y="88"/>
                      <a:pt x="473" y="88"/>
                      <a:pt x="474" y="88"/>
                    </a:cubicBezTo>
                    <a:cubicBezTo>
                      <a:pt x="474" y="88"/>
                      <a:pt x="474" y="88"/>
                      <a:pt x="474" y="88"/>
                    </a:cubicBezTo>
                    <a:cubicBezTo>
                      <a:pt x="476" y="88"/>
                      <a:pt x="476" y="88"/>
                      <a:pt x="476" y="88"/>
                    </a:cubicBezTo>
                    <a:cubicBezTo>
                      <a:pt x="476" y="87"/>
                      <a:pt x="476" y="87"/>
                      <a:pt x="476" y="87"/>
                    </a:cubicBezTo>
                    <a:cubicBezTo>
                      <a:pt x="476" y="87"/>
                      <a:pt x="477" y="88"/>
                      <a:pt x="477" y="88"/>
                    </a:cubicBezTo>
                    <a:cubicBezTo>
                      <a:pt x="479" y="88"/>
                      <a:pt x="479" y="88"/>
                      <a:pt x="479" y="88"/>
                    </a:cubicBezTo>
                    <a:cubicBezTo>
                      <a:pt x="479" y="87"/>
                      <a:pt x="479" y="87"/>
                      <a:pt x="479" y="87"/>
                    </a:cubicBezTo>
                    <a:cubicBezTo>
                      <a:pt x="480" y="87"/>
                      <a:pt x="480" y="86"/>
                      <a:pt x="481" y="86"/>
                    </a:cubicBezTo>
                    <a:cubicBezTo>
                      <a:pt x="481" y="87"/>
                      <a:pt x="481" y="87"/>
                      <a:pt x="481" y="88"/>
                    </a:cubicBezTo>
                    <a:cubicBezTo>
                      <a:pt x="485" y="88"/>
                      <a:pt x="485" y="88"/>
                      <a:pt x="485" y="88"/>
                    </a:cubicBezTo>
                    <a:cubicBezTo>
                      <a:pt x="485" y="88"/>
                      <a:pt x="485" y="88"/>
                      <a:pt x="485" y="87"/>
                    </a:cubicBezTo>
                    <a:cubicBezTo>
                      <a:pt x="485" y="87"/>
                      <a:pt x="485" y="87"/>
                      <a:pt x="485" y="87"/>
                    </a:cubicBezTo>
                    <a:cubicBezTo>
                      <a:pt x="485" y="87"/>
                      <a:pt x="485" y="87"/>
                      <a:pt x="485" y="87"/>
                    </a:cubicBezTo>
                    <a:cubicBezTo>
                      <a:pt x="486" y="87"/>
                      <a:pt x="486" y="87"/>
                      <a:pt x="486" y="87"/>
                    </a:cubicBezTo>
                    <a:cubicBezTo>
                      <a:pt x="486" y="87"/>
                      <a:pt x="486" y="88"/>
                      <a:pt x="486" y="88"/>
                    </a:cubicBezTo>
                    <a:cubicBezTo>
                      <a:pt x="487" y="88"/>
                      <a:pt x="487" y="88"/>
                      <a:pt x="487" y="88"/>
                    </a:cubicBezTo>
                    <a:cubicBezTo>
                      <a:pt x="487" y="88"/>
                      <a:pt x="487" y="88"/>
                      <a:pt x="487" y="87"/>
                    </a:cubicBezTo>
                    <a:cubicBezTo>
                      <a:pt x="488" y="87"/>
                      <a:pt x="489" y="88"/>
                      <a:pt x="490" y="88"/>
                    </a:cubicBezTo>
                    <a:cubicBezTo>
                      <a:pt x="490" y="87"/>
                      <a:pt x="490" y="87"/>
                      <a:pt x="490" y="87"/>
                    </a:cubicBezTo>
                    <a:cubicBezTo>
                      <a:pt x="494" y="87"/>
                      <a:pt x="494" y="87"/>
                      <a:pt x="494" y="87"/>
                    </a:cubicBezTo>
                    <a:cubicBezTo>
                      <a:pt x="494" y="87"/>
                      <a:pt x="494" y="88"/>
                      <a:pt x="494" y="88"/>
                    </a:cubicBezTo>
                    <a:cubicBezTo>
                      <a:pt x="494" y="87"/>
                      <a:pt x="494" y="87"/>
                      <a:pt x="494" y="87"/>
                    </a:cubicBezTo>
                    <a:cubicBezTo>
                      <a:pt x="496" y="87"/>
                      <a:pt x="496" y="87"/>
                      <a:pt x="496" y="87"/>
                    </a:cubicBezTo>
                    <a:cubicBezTo>
                      <a:pt x="496" y="87"/>
                      <a:pt x="496" y="87"/>
                      <a:pt x="497" y="87"/>
                    </a:cubicBezTo>
                    <a:cubicBezTo>
                      <a:pt x="496" y="86"/>
                      <a:pt x="496" y="86"/>
                      <a:pt x="497" y="85"/>
                    </a:cubicBezTo>
                    <a:cubicBezTo>
                      <a:pt x="496" y="85"/>
                      <a:pt x="497" y="85"/>
                      <a:pt x="496" y="85"/>
                    </a:cubicBezTo>
                    <a:cubicBezTo>
                      <a:pt x="497" y="85"/>
                      <a:pt x="497" y="85"/>
                      <a:pt x="497" y="85"/>
                    </a:cubicBezTo>
                    <a:cubicBezTo>
                      <a:pt x="497" y="86"/>
                      <a:pt x="498" y="87"/>
                      <a:pt x="499" y="87"/>
                    </a:cubicBezTo>
                    <a:cubicBezTo>
                      <a:pt x="499" y="87"/>
                      <a:pt x="499" y="87"/>
                      <a:pt x="499" y="87"/>
                    </a:cubicBezTo>
                    <a:cubicBezTo>
                      <a:pt x="500" y="87"/>
                      <a:pt x="500" y="87"/>
                      <a:pt x="501" y="87"/>
                    </a:cubicBezTo>
                    <a:cubicBezTo>
                      <a:pt x="501" y="86"/>
                      <a:pt x="501" y="86"/>
                      <a:pt x="501" y="86"/>
                    </a:cubicBezTo>
                    <a:cubicBezTo>
                      <a:pt x="501" y="86"/>
                      <a:pt x="501" y="86"/>
                      <a:pt x="501" y="86"/>
                    </a:cubicBezTo>
                    <a:cubicBezTo>
                      <a:pt x="501" y="87"/>
                      <a:pt x="501" y="87"/>
                      <a:pt x="502" y="87"/>
                    </a:cubicBezTo>
                    <a:cubicBezTo>
                      <a:pt x="502" y="87"/>
                      <a:pt x="502" y="87"/>
                      <a:pt x="503" y="87"/>
                    </a:cubicBezTo>
                    <a:cubicBezTo>
                      <a:pt x="503" y="87"/>
                      <a:pt x="503" y="87"/>
                      <a:pt x="503" y="87"/>
                    </a:cubicBezTo>
                    <a:cubicBezTo>
                      <a:pt x="505" y="87"/>
                      <a:pt x="505" y="87"/>
                      <a:pt x="505" y="87"/>
                    </a:cubicBezTo>
                    <a:cubicBezTo>
                      <a:pt x="505" y="87"/>
                      <a:pt x="505" y="87"/>
                      <a:pt x="505" y="87"/>
                    </a:cubicBezTo>
                    <a:cubicBezTo>
                      <a:pt x="507" y="87"/>
                      <a:pt x="509" y="87"/>
                      <a:pt x="511" y="87"/>
                    </a:cubicBezTo>
                    <a:cubicBezTo>
                      <a:pt x="511" y="86"/>
                      <a:pt x="512" y="85"/>
                      <a:pt x="512" y="85"/>
                    </a:cubicBezTo>
                    <a:cubicBezTo>
                      <a:pt x="511" y="85"/>
                      <a:pt x="511" y="85"/>
                      <a:pt x="511" y="85"/>
                    </a:cubicBezTo>
                    <a:cubicBezTo>
                      <a:pt x="511" y="84"/>
                      <a:pt x="511" y="84"/>
                      <a:pt x="511" y="84"/>
                    </a:cubicBezTo>
                    <a:cubicBezTo>
                      <a:pt x="511" y="84"/>
                      <a:pt x="512" y="84"/>
                      <a:pt x="512" y="84"/>
                    </a:cubicBezTo>
                    <a:cubicBezTo>
                      <a:pt x="512" y="83"/>
                      <a:pt x="513" y="83"/>
                      <a:pt x="513" y="82"/>
                    </a:cubicBezTo>
                    <a:cubicBezTo>
                      <a:pt x="514" y="82"/>
                      <a:pt x="514" y="82"/>
                      <a:pt x="514" y="82"/>
                    </a:cubicBezTo>
                    <a:cubicBezTo>
                      <a:pt x="514" y="82"/>
                      <a:pt x="514" y="82"/>
                      <a:pt x="514" y="81"/>
                    </a:cubicBezTo>
                    <a:cubicBezTo>
                      <a:pt x="515" y="81"/>
                      <a:pt x="515" y="81"/>
                      <a:pt x="515" y="81"/>
                    </a:cubicBezTo>
                    <a:cubicBezTo>
                      <a:pt x="515" y="81"/>
                      <a:pt x="515" y="81"/>
                      <a:pt x="515" y="81"/>
                    </a:cubicBezTo>
                    <a:cubicBezTo>
                      <a:pt x="515" y="81"/>
                      <a:pt x="515" y="81"/>
                      <a:pt x="515" y="81"/>
                    </a:cubicBezTo>
                    <a:cubicBezTo>
                      <a:pt x="515" y="80"/>
                      <a:pt x="515" y="80"/>
                      <a:pt x="514" y="80"/>
                    </a:cubicBezTo>
                    <a:cubicBezTo>
                      <a:pt x="514" y="78"/>
                      <a:pt x="514" y="79"/>
                      <a:pt x="513" y="79"/>
                    </a:cubicBezTo>
                    <a:cubicBezTo>
                      <a:pt x="513" y="78"/>
                      <a:pt x="513" y="78"/>
                      <a:pt x="513" y="78"/>
                    </a:cubicBezTo>
                    <a:cubicBezTo>
                      <a:pt x="512" y="78"/>
                      <a:pt x="512" y="78"/>
                      <a:pt x="512" y="78"/>
                    </a:cubicBezTo>
                    <a:cubicBezTo>
                      <a:pt x="512" y="78"/>
                      <a:pt x="512" y="78"/>
                      <a:pt x="512" y="78"/>
                    </a:cubicBezTo>
                    <a:cubicBezTo>
                      <a:pt x="510" y="78"/>
                      <a:pt x="510" y="78"/>
                      <a:pt x="510" y="78"/>
                    </a:cubicBezTo>
                    <a:cubicBezTo>
                      <a:pt x="510" y="77"/>
                      <a:pt x="510" y="77"/>
                      <a:pt x="510" y="77"/>
                    </a:cubicBezTo>
                    <a:cubicBezTo>
                      <a:pt x="509" y="77"/>
                      <a:pt x="509" y="77"/>
                      <a:pt x="509" y="77"/>
                    </a:cubicBezTo>
                    <a:cubicBezTo>
                      <a:pt x="509" y="77"/>
                      <a:pt x="509" y="77"/>
                      <a:pt x="509" y="77"/>
                    </a:cubicBezTo>
                    <a:cubicBezTo>
                      <a:pt x="508" y="76"/>
                      <a:pt x="508" y="77"/>
                      <a:pt x="508" y="77"/>
                    </a:cubicBezTo>
                    <a:cubicBezTo>
                      <a:pt x="506" y="77"/>
                      <a:pt x="506" y="77"/>
                      <a:pt x="505" y="76"/>
                    </a:cubicBezTo>
                    <a:cubicBezTo>
                      <a:pt x="504" y="76"/>
                      <a:pt x="504" y="76"/>
                      <a:pt x="504" y="76"/>
                    </a:cubicBezTo>
                    <a:cubicBezTo>
                      <a:pt x="504" y="75"/>
                      <a:pt x="504" y="75"/>
                      <a:pt x="504" y="75"/>
                    </a:cubicBezTo>
                    <a:cubicBezTo>
                      <a:pt x="502" y="75"/>
                      <a:pt x="500" y="75"/>
                      <a:pt x="498" y="75"/>
                    </a:cubicBezTo>
                    <a:cubicBezTo>
                      <a:pt x="498" y="75"/>
                      <a:pt x="498" y="76"/>
                      <a:pt x="497" y="76"/>
                    </a:cubicBezTo>
                    <a:cubicBezTo>
                      <a:pt x="497" y="75"/>
                      <a:pt x="497" y="75"/>
                      <a:pt x="497" y="75"/>
                    </a:cubicBezTo>
                    <a:cubicBezTo>
                      <a:pt x="496" y="75"/>
                      <a:pt x="496" y="75"/>
                      <a:pt x="496" y="75"/>
                    </a:cubicBezTo>
                    <a:cubicBezTo>
                      <a:pt x="496" y="75"/>
                      <a:pt x="496" y="75"/>
                      <a:pt x="496" y="75"/>
                    </a:cubicBezTo>
                    <a:cubicBezTo>
                      <a:pt x="495" y="74"/>
                      <a:pt x="493" y="75"/>
                      <a:pt x="493" y="75"/>
                    </a:cubicBezTo>
                    <a:cubicBezTo>
                      <a:pt x="493" y="75"/>
                      <a:pt x="493" y="75"/>
                      <a:pt x="493" y="75"/>
                    </a:cubicBezTo>
                    <a:cubicBezTo>
                      <a:pt x="490" y="75"/>
                      <a:pt x="490" y="75"/>
                      <a:pt x="490" y="75"/>
                    </a:cubicBezTo>
                    <a:cubicBezTo>
                      <a:pt x="490" y="76"/>
                      <a:pt x="490" y="76"/>
                      <a:pt x="490" y="76"/>
                    </a:cubicBezTo>
                    <a:cubicBezTo>
                      <a:pt x="487" y="76"/>
                      <a:pt x="486" y="76"/>
                      <a:pt x="484" y="77"/>
                    </a:cubicBezTo>
                    <a:cubicBezTo>
                      <a:pt x="484" y="78"/>
                      <a:pt x="484" y="78"/>
                      <a:pt x="484" y="78"/>
                    </a:cubicBezTo>
                    <a:cubicBezTo>
                      <a:pt x="483" y="78"/>
                      <a:pt x="482" y="78"/>
                      <a:pt x="481" y="78"/>
                    </a:cubicBezTo>
                    <a:cubicBezTo>
                      <a:pt x="481" y="77"/>
                      <a:pt x="481" y="77"/>
                      <a:pt x="481" y="77"/>
                    </a:cubicBezTo>
                    <a:cubicBezTo>
                      <a:pt x="481" y="77"/>
                      <a:pt x="480" y="78"/>
                      <a:pt x="480" y="78"/>
                    </a:cubicBezTo>
                    <a:cubicBezTo>
                      <a:pt x="480" y="78"/>
                      <a:pt x="479" y="77"/>
                      <a:pt x="478" y="77"/>
                    </a:cubicBezTo>
                    <a:cubicBezTo>
                      <a:pt x="478" y="77"/>
                      <a:pt x="478" y="77"/>
                      <a:pt x="477" y="77"/>
                    </a:cubicBezTo>
                    <a:cubicBezTo>
                      <a:pt x="477" y="77"/>
                      <a:pt x="477" y="78"/>
                      <a:pt x="477" y="78"/>
                    </a:cubicBezTo>
                    <a:cubicBezTo>
                      <a:pt x="476" y="78"/>
                      <a:pt x="476" y="77"/>
                      <a:pt x="475" y="77"/>
                    </a:cubicBezTo>
                    <a:cubicBezTo>
                      <a:pt x="475" y="78"/>
                      <a:pt x="475" y="78"/>
                      <a:pt x="474" y="78"/>
                    </a:cubicBezTo>
                    <a:cubicBezTo>
                      <a:pt x="474" y="78"/>
                      <a:pt x="474" y="78"/>
                      <a:pt x="474" y="78"/>
                    </a:cubicBezTo>
                    <a:cubicBezTo>
                      <a:pt x="474" y="77"/>
                      <a:pt x="474" y="77"/>
                      <a:pt x="474" y="77"/>
                    </a:cubicBezTo>
                    <a:cubicBezTo>
                      <a:pt x="472" y="77"/>
                      <a:pt x="471" y="76"/>
                      <a:pt x="469" y="76"/>
                    </a:cubicBezTo>
                    <a:cubicBezTo>
                      <a:pt x="469" y="76"/>
                      <a:pt x="469" y="77"/>
                      <a:pt x="469" y="77"/>
                    </a:cubicBezTo>
                    <a:cubicBezTo>
                      <a:pt x="468" y="77"/>
                      <a:pt x="468" y="77"/>
                      <a:pt x="468" y="77"/>
                    </a:cubicBezTo>
                    <a:cubicBezTo>
                      <a:pt x="468" y="75"/>
                      <a:pt x="468" y="75"/>
                      <a:pt x="468" y="75"/>
                    </a:cubicBezTo>
                    <a:cubicBezTo>
                      <a:pt x="468" y="75"/>
                      <a:pt x="468" y="75"/>
                      <a:pt x="468" y="75"/>
                    </a:cubicBezTo>
                    <a:cubicBezTo>
                      <a:pt x="466" y="75"/>
                      <a:pt x="467" y="75"/>
                      <a:pt x="466" y="76"/>
                    </a:cubicBezTo>
                    <a:cubicBezTo>
                      <a:pt x="466" y="76"/>
                      <a:pt x="466" y="76"/>
                      <a:pt x="466" y="76"/>
                    </a:cubicBezTo>
                    <a:cubicBezTo>
                      <a:pt x="466" y="76"/>
                      <a:pt x="466" y="76"/>
                      <a:pt x="466" y="76"/>
                    </a:cubicBezTo>
                    <a:cubicBezTo>
                      <a:pt x="466" y="75"/>
                      <a:pt x="466" y="75"/>
                      <a:pt x="466" y="75"/>
                    </a:cubicBezTo>
                    <a:cubicBezTo>
                      <a:pt x="466" y="74"/>
                      <a:pt x="466" y="75"/>
                      <a:pt x="466" y="74"/>
                    </a:cubicBezTo>
                    <a:cubicBezTo>
                      <a:pt x="464" y="74"/>
                      <a:pt x="464" y="76"/>
                      <a:pt x="462" y="76"/>
                    </a:cubicBezTo>
                    <a:cubicBezTo>
                      <a:pt x="463" y="75"/>
                      <a:pt x="463" y="75"/>
                      <a:pt x="464" y="74"/>
                    </a:cubicBezTo>
                    <a:cubicBezTo>
                      <a:pt x="463" y="74"/>
                      <a:pt x="463" y="74"/>
                      <a:pt x="462" y="74"/>
                    </a:cubicBezTo>
                    <a:cubicBezTo>
                      <a:pt x="462" y="73"/>
                      <a:pt x="462" y="74"/>
                      <a:pt x="462" y="73"/>
                    </a:cubicBezTo>
                    <a:cubicBezTo>
                      <a:pt x="463" y="72"/>
                      <a:pt x="464" y="74"/>
                      <a:pt x="465" y="74"/>
                    </a:cubicBezTo>
                    <a:cubicBezTo>
                      <a:pt x="465" y="73"/>
                      <a:pt x="465" y="73"/>
                      <a:pt x="465" y="73"/>
                    </a:cubicBezTo>
                    <a:cubicBezTo>
                      <a:pt x="466" y="73"/>
                      <a:pt x="467" y="73"/>
                      <a:pt x="467" y="72"/>
                    </a:cubicBezTo>
                    <a:cubicBezTo>
                      <a:pt x="467" y="71"/>
                      <a:pt x="467" y="71"/>
                      <a:pt x="467" y="71"/>
                    </a:cubicBezTo>
                    <a:cubicBezTo>
                      <a:pt x="466" y="71"/>
                      <a:pt x="465" y="71"/>
                      <a:pt x="465" y="70"/>
                    </a:cubicBezTo>
                    <a:cubicBezTo>
                      <a:pt x="464" y="70"/>
                      <a:pt x="464" y="70"/>
                      <a:pt x="464" y="70"/>
                    </a:cubicBezTo>
                    <a:cubicBezTo>
                      <a:pt x="464" y="70"/>
                      <a:pt x="464" y="70"/>
                      <a:pt x="464" y="70"/>
                    </a:cubicBezTo>
                    <a:cubicBezTo>
                      <a:pt x="463" y="70"/>
                      <a:pt x="463" y="70"/>
                      <a:pt x="463" y="70"/>
                    </a:cubicBezTo>
                    <a:cubicBezTo>
                      <a:pt x="463" y="70"/>
                      <a:pt x="463" y="70"/>
                      <a:pt x="462" y="69"/>
                    </a:cubicBezTo>
                    <a:cubicBezTo>
                      <a:pt x="462" y="69"/>
                      <a:pt x="461" y="70"/>
                      <a:pt x="460" y="69"/>
                    </a:cubicBezTo>
                    <a:cubicBezTo>
                      <a:pt x="460" y="68"/>
                      <a:pt x="459" y="68"/>
                      <a:pt x="459" y="67"/>
                    </a:cubicBezTo>
                    <a:cubicBezTo>
                      <a:pt x="457" y="67"/>
                      <a:pt x="457" y="67"/>
                      <a:pt x="457" y="67"/>
                    </a:cubicBezTo>
                    <a:cubicBezTo>
                      <a:pt x="457" y="68"/>
                      <a:pt x="457" y="68"/>
                      <a:pt x="457" y="68"/>
                    </a:cubicBezTo>
                    <a:cubicBezTo>
                      <a:pt x="456" y="68"/>
                      <a:pt x="456" y="68"/>
                      <a:pt x="456" y="68"/>
                    </a:cubicBezTo>
                    <a:cubicBezTo>
                      <a:pt x="456" y="68"/>
                      <a:pt x="456" y="68"/>
                      <a:pt x="456" y="68"/>
                    </a:cubicBezTo>
                    <a:cubicBezTo>
                      <a:pt x="454" y="68"/>
                      <a:pt x="454" y="68"/>
                      <a:pt x="454" y="68"/>
                    </a:cubicBezTo>
                    <a:cubicBezTo>
                      <a:pt x="454" y="68"/>
                      <a:pt x="454" y="68"/>
                      <a:pt x="454" y="68"/>
                    </a:cubicBezTo>
                    <a:cubicBezTo>
                      <a:pt x="452" y="68"/>
                      <a:pt x="452" y="68"/>
                      <a:pt x="452" y="68"/>
                    </a:cubicBezTo>
                    <a:cubicBezTo>
                      <a:pt x="452" y="68"/>
                      <a:pt x="452" y="68"/>
                      <a:pt x="452" y="68"/>
                    </a:cubicBezTo>
                    <a:cubicBezTo>
                      <a:pt x="451" y="68"/>
                      <a:pt x="451" y="68"/>
                      <a:pt x="450" y="68"/>
                    </a:cubicBezTo>
                    <a:cubicBezTo>
                      <a:pt x="450" y="67"/>
                      <a:pt x="449" y="67"/>
                      <a:pt x="449" y="66"/>
                    </a:cubicBezTo>
                    <a:cubicBezTo>
                      <a:pt x="446" y="66"/>
                      <a:pt x="444" y="66"/>
                      <a:pt x="442" y="65"/>
                    </a:cubicBezTo>
                    <a:cubicBezTo>
                      <a:pt x="442" y="65"/>
                      <a:pt x="441" y="65"/>
                      <a:pt x="441" y="65"/>
                    </a:cubicBezTo>
                    <a:cubicBezTo>
                      <a:pt x="439" y="64"/>
                      <a:pt x="440" y="66"/>
                      <a:pt x="439" y="64"/>
                    </a:cubicBezTo>
                    <a:cubicBezTo>
                      <a:pt x="437" y="64"/>
                      <a:pt x="437" y="66"/>
                      <a:pt x="435" y="67"/>
                    </a:cubicBezTo>
                    <a:cubicBezTo>
                      <a:pt x="436" y="68"/>
                      <a:pt x="436" y="67"/>
                      <a:pt x="437" y="68"/>
                    </a:cubicBezTo>
                    <a:cubicBezTo>
                      <a:pt x="437" y="68"/>
                      <a:pt x="437" y="68"/>
                      <a:pt x="437" y="68"/>
                    </a:cubicBezTo>
                    <a:cubicBezTo>
                      <a:pt x="437" y="68"/>
                      <a:pt x="437" y="68"/>
                      <a:pt x="437" y="68"/>
                    </a:cubicBezTo>
                    <a:cubicBezTo>
                      <a:pt x="437" y="68"/>
                      <a:pt x="437" y="68"/>
                      <a:pt x="437" y="68"/>
                    </a:cubicBezTo>
                    <a:cubicBezTo>
                      <a:pt x="438" y="68"/>
                      <a:pt x="438" y="68"/>
                      <a:pt x="438" y="68"/>
                    </a:cubicBezTo>
                    <a:cubicBezTo>
                      <a:pt x="438" y="69"/>
                      <a:pt x="438" y="69"/>
                      <a:pt x="438" y="69"/>
                    </a:cubicBezTo>
                    <a:cubicBezTo>
                      <a:pt x="438" y="69"/>
                      <a:pt x="438" y="69"/>
                      <a:pt x="438" y="69"/>
                    </a:cubicBezTo>
                    <a:cubicBezTo>
                      <a:pt x="438" y="70"/>
                      <a:pt x="438" y="70"/>
                      <a:pt x="438" y="70"/>
                    </a:cubicBezTo>
                    <a:cubicBezTo>
                      <a:pt x="438" y="70"/>
                      <a:pt x="439" y="70"/>
                      <a:pt x="439" y="70"/>
                    </a:cubicBezTo>
                    <a:cubicBezTo>
                      <a:pt x="439" y="71"/>
                      <a:pt x="439" y="71"/>
                      <a:pt x="439" y="71"/>
                    </a:cubicBezTo>
                    <a:cubicBezTo>
                      <a:pt x="440" y="71"/>
                      <a:pt x="440" y="71"/>
                      <a:pt x="440" y="71"/>
                    </a:cubicBezTo>
                    <a:cubicBezTo>
                      <a:pt x="440" y="71"/>
                      <a:pt x="440" y="71"/>
                      <a:pt x="440" y="71"/>
                    </a:cubicBezTo>
                    <a:cubicBezTo>
                      <a:pt x="443" y="71"/>
                      <a:pt x="443" y="71"/>
                      <a:pt x="443" y="71"/>
                    </a:cubicBezTo>
                    <a:cubicBezTo>
                      <a:pt x="445" y="72"/>
                      <a:pt x="446" y="72"/>
                      <a:pt x="447" y="73"/>
                    </a:cubicBezTo>
                    <a:cubicBezTo>
                      <a:pt x="448" y="73"/>
                      <a:pt x="448" y="72"/>
                      <a:pt x="449" y="71"/>
                    </a:cubicBezTo>
                    <a:cubicBezTo>
                      <a:pt x="450" y="71"/>
                      <a:pt x="450" y="71"/>
                      <a:pt x="450" y="71"/>
                    </a:cubicBezTo>
                    <a:cubicBezTo>
                      <a:pt x="450" y="72"/>
                      <a:pt x="450" y="72"/>
                      <a:pt x="450" y="72"/>
                    </a:cubicBezTo>
                    <a:cubicBezTo>
                      <a:pt x="452" y="72"/>
                      <a:pt x="452" y="72"/>
                      <a:pt x="452" y="72"/>
                    </a:cubicBezTo>
                    <a:cubicBezTo>
                      <a:pt x="452" y="72"/>
                      <a:pt x="452" y="72"/>
                      <a:pt x="452" y="72"/>
                    </a:cubicBezTo>
                    <a:cubicBezTo>
                      <a:pt x="453" y="72"/>
                      <a:pt x="453" y="72"/>
                      <a:pt x="453" y="72"/>
                    </a:cubicBezTo>
                    <a:cubicBezTo>
                      <a:pt x="453" y="73"/>
                      <a:pt x="454" y="73"/>
                      <a:pt x="454" y="73"/>
                    </a:cubicBezTo>
                    <a:cubicBezTo>
                      <a:pt x="454" y="73"/>
                      <a:pt x="454" y="73"/>
                      <a:pt x="454" y="73"/>
                    </a:cubicBezTo>
                    <a:cubicBezTo>
                      <a:pt x="454" y="74"/>
                      <a:pt x="454" y="74"/>
                      <a:pt x="454" y="74"/>
                    </a:cubicBezTo>
                    <a:cubicBezTo>
                      <a:pt x="456" y="74"/>
                      <a:pt x="455" y="73"/>
                      <a:pt x="456" y="74"/>
                    </a:cubicBezTo>
                    <a:cubicBezTo>
                      <a:pt x="456" y="74"/>
                      <a:pt x="456" y="74"/>
                      <a:pt x="456" y="74"/>
                    </a:cubicBezTo>
                    <a:cubicBezTo>
                      <a:pt x="456" y="75"/>
                      <a:pt x="456" y="75"/>
                      <a:pt x="456" y="75"/>
                    </a:cubicBezTo>
                    <a:cubicBezTo>
                      <a:pt x="456" y="76"/>
                      <a:pt x="457" y="76"/>
                      <a:pt x="457" y="76"/>
                    </a:cubicBezTo>
                    <a:cubicBezTo>
                      <a:pt x="457" y="77"/>
                      <a:pt x="458" y="78"/>
                      <a:pt x="458" y="79"/>
                    </a:cubicBezTo>
                    <a:cubicBezTo>
                      <a:pt x="457" y="79"/>
                      <a:pt x="457" y="79"/>
                      <a:pt x="457" y="79"/>
                    </a:cubicBezTo>
                    <a:cubicBezTo>
                      <a:pt x="457" y="79"/>
                      <a:pt x="457" y="80"/>
                      <a:pt x="457" y="80"/>
                    </a:cubicBezTo>
                    <a:cubicBezTo>
                      <a:pt x="457" y="80"/>
                      <a:pt x="457" y="80"/>
                      <a:pt x="457" y="80"/>
                    </a:cubicBezTo>
                    <a:cubicBezTo>
                      <a:pt x="457" y="81"/>
                      <a:pt x="457" y="82"/>
                      <a:pt x="457" y="83"/>
                    </a:cubicBezTo>
                    <a:cubicBezTo>
                      <a:pt x="457" y="83"/>
                      <a:pt x="456" y="83"/>
                      <a:pt x="456" y="83"/>
                    </a:cubicBezTo>
                    <a:cubicBezTo>
                      <a:pt x="456" y="84"/>
                      <a:pt x="457" y="84"/>
                      <a:pt x="457" y="84"/>
                    </a:cubicBezTo>
                    <a:cubicBezTo>
                      <a:pt x="457" y="86"/>
                      <a:pt x="457" y="86"/>
                      <a:pt x="457" y="86"/>
                    </a:cubicBezTo>
                    <a:cubicBezTo>
                      <a:pt x="457" y="86"/>
                      <a:pt x="457" y="86"/>
                      <a:pt x="457" y="86"/>
                    </a:cubicBezTo>
                    <a:cubicBezTo>
                      <a:pt x="457" y="86"/>
                      <a:pt x="457" y="88"/>
                      <a:pt x="457" y="88"/>
                    </a:cubicBezTo>
                    <a:cubicBezTo>
                      <a:pt x="457" y="89"/>
                      <a:pt x="457" y="88"/>
                      <a:pt x="457" y="89"/>
                    </a:cubicBezTo>
                    <a:cubicBezTo>
                      <a:pt x="459" y="89"/>
                      <a:pt x="459" y="89"/>
                      <a:pt x="459" y="89"/>
                    </a:cubicBezTo>
                    <a:cubicBezTo>
                      <a:pt x="459" y="88"/>
                      <a:pt x="459" y="88"/>
                      <a:pt x="459" y="88"/>
                    </a:cubicBezTo>
                    <a:cubicBezTo>
                      <a:pt x="460" y="88"/>
                      <a:pt x="460" y="88"/>
                      <a:pt x="460" y="87"/>
                    </a:cubicBezTo>
                    <a:cubicBezTo>
                      <a:pt x="462" y="87"/>
                      <a:pt x="462" y="87"/>
                      <a:pt x="462" y="87"/>
                    </a:cubicBezTo>
                    <a:cubicBezTo>
                      <a:pt x="462" y="89"/>
                      <a:pt x="462" y="89"/>
                      <a:pt x="462" y="89"/>
                    </a:cubicBezTo>
                    <a:cubicBezTo>
                      <a:pt x="464" y="88"/>
                      <a:pt x="465" y="87"/>
                      <a:pt x="468" y="87"/>
                    </a:cubicBezTo>
                    <a:close/>
                    <a:moveTo>
                      <a:pt x="349" y="65"/>
                    </a:moveTo>
                    <a:cubicBezTo>
                      <a:pt x="347" y="65"/>
                      <a:pt x="347" y="65"/>
                      <a:pt x="347" y="65"/>
                    </a:cubicBezTo>
                    <a:cubicBezTo>
                      <a:pt x="347" y="66"/>
                      <a:pt x="347" y="67"/>
                      <a:pt x="347" y="67"/>
                    </a:cubicBezTo>
                    <a:cubicBezTo>
                      <a:pt x="347" y="67"/>
                      <a:pt x="348" y="67"/>
                      <a:pt x="349" y="67"/>
                    </a:cubicBezTo>
                    <a:cubicBezTo>
                      <a:pt x="349" y="66"/>
                      <a:pt x="349" y="66"/>
                      <a:pt x="349" y="65"/>
                    </a:cubicBezTo>
                    <a:close/>
                    <a:moveTo>
                      <a:pt x="423" y="66"/>
                    </a:moveTo>
                    <a:cubicBezTo>
                      <a:pt x="423" y="66"/>
                      <a:pt x="423" y="66"/>
                      <a:pt x="423" y="66"/>
                    </a:cubicBezTo>
                    <a:cubicBezTo>
                      <a:pt x="423" y="66"/>
                      <a:pt x="423" y="66"/>
                      <a:pt x="423" y="66"/>
                    </a:cubicBezTo>
                    <a:cubicBezTo>
                      <a:pt x="423" y="67"/>
                      <a:pt x="423" y="67"/>
                      <a:pt x="423" y="67"/>
                    </a:cubicBezTo>
                    <a:cubicBezTo>
                      <a:pt x="422" y="67"/>
                      <a:pt x="422" y="67"/>
                      <a:pt x="422" y="67"/>
                    </a:cubicBezTo>
                    <a:cubicBezTo>
                      <a:pt x="423" y="68"/>
                      <a:pt x="423" y="68"/>
                      <a:pt x="423" y="69"/>
                    </a:cubicBezTo>
                    <a:cubicBezTo>
                      <a:pt x="423" y="69"/>
                      <a:pt x="422" y="69"/>
                      <a:pt x="421" y="69"/>
                    </a:cubicBezTo>
                    <a:cubicBezTo>
                      <a:pt x="420" y="69"/>
                      <a:pt x="420" y="69"/>
                      <a:pt x="420" y="68"/>
                    </a:cubicBezTo>
                    <a:cubicBezTo>
                      <a:pt x="420" y="68"/>
                      <a:pt x="421" y="68"/>
                      <a:pt x="421" y="68"/>
                    </a:cubicBezTo>
                    <a:cubicBezTo>
                      <a:pt x="421" y="68"/>
                      <a:pt x="421" y="68"/>
                      <a:pt x="421" y="68"/>
                    </a:cubicBezTo>
                    <a:cubicBezTo>
                      <a:pt x="421" y="67"/>
                      <a:pt x="421" y="67"/>
                      <a:pt x="421" y="67"/>
                    </a:cubicBezTo>
                    <a:cubicBezTo>
                      <a:pt x="420" y="67"/>
                      <a:pt x="420" y="67"/>
                      <a:pt x="420" y="67"/>
                    </a:cubicBezTo>
                    <a:cubicBezTo>
                      <a:pt x="420" y="66"/>
                      <a:pt x="420" y="65"/>
                      <a:pt x="419" y="65"/>
                    </a:cubicBezTo>
                    <a:cubicBezTo>
                      <a:pt x="419" y="65"/>
                      <a:pt x="418" y="66"/>
                      <a:pt x="417" y="66"/>
                    </a:cubicBezTo>
                    <a:cubicBezTo>
                      <a:pt x="416" y="67"/>
                      <a:pt x="417" y="66"/>
                      <a:pt x="416" y="67"/>
                    </a:cubicBezTo>
                    <a:cubicBezTo>
                      <a:pt x="416" y="67"/>
                      <a:pt x="416" y="67"/>
                      <a:pt x="417" y="67"/>
                    </a:cubicBezTo>
                    <a:cubicBezTo>
                      <a:pt x="417" y="68"/>
                      <a:pt x="419" y="68"/>
                      <a:pt x="420" y="68"/>
                    </a:cubicBezTo>
                    <a:cubicBezTo>
                      <a:pt x="420" y="68"/>
                      <a:pt x="420" y="69"/>
                      <a:pt x="419" y="69"/>
                    </a:cubicBezTo>
                    <a:cubicBezTo>
                      <a:pt x="418" y="69"/>
                      <a:pt x="417" y="69"/>
                      <a:pt x="416" y="69"/>
                    </a:cubicBezTo>
                    <a:cubicBezTo>
                      <a:pt x="416" y="70"/>
                      <a:pt x="416" y="70"/>
                      <a:pt x="416" y="70"/>
                    </a:cubicBezTo>
                    <a:cubicBezTo>
                      <a:pt x="416" y="70"/>
                      <a:pt x="416" y="70"/>
                      <a:pt x="416" y="70"/>
                    </a:cubicBezTo>
                    <a:cubicBezTo>
                      <a:pt x="417" y="71"/>
                      <a:pt x="417" y="72"/>
                      <a:pt x="418" y="72"/>
                    </a:cubicBezTo>
                    <a:cubicBezTo>
                      <a:pt x="418" y="73"/>
                      <a:pt x="418" y="73"/>
                      <a:pt x="418" y="75"/>
                    </a:cubicBezTo>
                    <a:cubicBezTo>
                      <a:pt x="419" y="75"/>
                      <a:pt x="419" y="75"/>
                      <a:pt x="419" y="75"/>
                    </a:cubicBezTo>
                    <a:cubicBezTo>
                      <a:pt x="419" y="76"/>
                      <a:pt x="419" y="76"/>
                      <a:pt x="419" y="76"/>
                    </a:cubicBezTo>
                    <a:cubicBezTo>
                      <a:pt x="419" y="76"/>
                      <a:pt x="419" y="76"/>
                      <a:pt x="418" y="76"/>
                    </a:cubicBezTo>
                    <a:cubicBezTo>
                      <a:pt x="418" y="76"/>
                      <a:pt x="418" y="76"/>
                      <a:pt x="418" y="76"/>
                    </a:cubicBezTo>
                    <a:cubicBezTo>
                      <a:pt x="418" y="76"/>
                      <a:pt x="418" y="76"/>
                      <a:pt x="417" y="76"/>
                    </a:cubicBezTo>
                    <a:cubicBezTo>
                      <a:pt x="417" y="75"/>
                      <a:pt x="417" y="75"/>
                      <a:pt x="417" y="74"/>
                    </a:cubicBezTo>
                    <a:cubicBezTo>
                      <a:pt x="415" y="73"/>
                      <a:pt x="413" y="72"/>
                      <a:pt x="413" y="70"/>
                    </a:cubicBezTo>
                    <a:cubicBezTo>
                      <a:pt x="413" y="69"/>
                      <a:pt x="413" y="69"/>
                      <a:pt x="413" y="69"/>
                    </a:cubicBezTo>
                    <a:cubicBezTo>
                      <a:pt x="413" y="69"/>
                      <a:pt x="412" y="69"/>
                      <a:pt x="412" y="68"/>
                    </a:cubicBezTo>
                    <a:cubicBezTo>
                      <a:pt x="411" y="68"/>
                      <a:pt x="410" y="68"/>
                      <a:pt x="410" y="69"/>
                    </a:cubicBezTo>
                    <a:cubicBezTo>
                      <a:pt x="410" y="69"/>
                      <a:pt x="409" y="70"/>
                      <a:pt x="409" y="70"/>
                    </a:cubicBezTo>
                    <a:cubicBezTo>
                      <a:pt x="410" y="70"/>
                      <a:pt x="410" y="70"/>
                      <a:pt x="410" y="70"/>
                    </a:cubicBezTo>
                    <a:cubicBezTo>
                      <a:pt x="410" y="72"/>
                      <a:pt x="410" y="72"/>
                      <a:pt x="410" y="72"/>
                    </a:cubicBezTo>
                    <a:cubicBezTo>
                      <a:pt x="410" y="73"/>
                      <a:pt x="410" y="73"/>
                      <a:pt x="411" y="74"/>
                    </a:cubicBezTo>
                    <a:cubicBezTo>
                      <a:pt x="411" y="74"/>
                      <a:pt x="411" y="74"/>
                      <a:pt x="411" y="74"/>
                    </a:cubicBezTo>
                    <a:cubicBezTo>
                      <a:pt x="412" y="74"/>
                      <a:pt x="412" y="74"/>
                      <a:pt x="412" y="74"/>
                    </a:cubicBezTo>
                    <a:cubicBezTo>
                      <a:pt x="412" y="76"/>
                      <a:pt x="412" y="76"/>
                      <a:pt x="413" y="77"/>
                    </a:cubicBezTo>
                    <a:cubicBezTo>
                      <a:pt x="412" y="77"/>
                      <a:pt x="413" y="77"/>
                      <a:pt x="412" y="77"/>
                    </a:cubicBezTo>
                    <a:cubicBezTo>
                      <a:pt x="411" y="77"/>
                      <a:pt x="411" y="77"/>
                      <a:pt x="411" y="77"/>
                    </a:cubicBezTo>
                    <a:cubicBezTo>
                      <a:pt x="411" y="76"/>
                      <a:pt x="411" y="76"/>
                      <a:pt x="411" y="76"/>
                    </a:cubicBezTo>
                    <a:cubicBezTo>
                      <a:pt x="410" y="76"/>
                      <a:pt x="409" y="77"/>
                      <a:pt x="407" y="77"/>
                    </a:cubicBezTo>
                    <a:cubicBezTo>
                      <a:pt x="407" y="78"/>
                      <a:pt x="407" y="78"/>
                      <a:pt x="407" y="78"/>
                    </a:cubicBezTo>
                    <a:cubicBezTo>
                      <a:pt x="408" y="78"/>
                      <a:pt x="408" y="78"/>
                      <a:pt x="408" y="78"/>
                    </a:cubicBezTo>
                    <a:cubicBezTo>
                      <a:pt x="408" y="78"/>
                      <a:pt x="408" y="78"/>
                      <a:pt x="408" y="79"/>
                    </a:cubicBezTo>
                    <a:cubicBezTo>
                      <a:pt x="406" y="79"/>
                      <a:pt x="406" y="79"/>
                      <a:pt x="406" y="79"/>
                    </a:cubicBezTo>
                    <a:cubicBezTo>
                      <a:pt x="406" y="80"/>
                      <a:pt x="406" y="80"/>
                      <a:pt x="406" y="80"/>
                    </a:cubicBezTo>
                    <a:cubicBezTo>
                      <a:pt x="407" y="80"/>
                      <a:pt x="407" y="80"/>
                      <a:pt x="407" y="80"/>
                    </a:cubicBezTo>
                    <a:cubicBezTo>
                      <a:pt x="407" y="81"/>
                      <a:pt x="407" y="81"/>
                      <a:pt x="407" y="81"/>
                    </a:cubicBezTo>
                    <a:cubicBezTo>
                      <a:pt x="408" y="81"/>
                      <a:pt x="409" y="81"/>
                      <a:pt x="410" y="80"/>
                    </a:cubicBezTo>
                    <a:cubicBezTo>
                      <a:pt x="411" y="80"/>
                      <a:pt x="411" y="80"/>
                      <a:pt x="411" y="79"/>
                    </a:cubicBezTo>
                    <a:cubicBezTo>
                      <a:pt x="412" y="79"/>
                      <a:pt x="412" y="79"/>
                      <a:pt x="413" y="79"/>
                    </a:cubicBezTo>
                    <a:cubicBezTo>
                      <a:pt x="413" y="79"/>
                      <a:pt x="413" y="79"/>
                      <a:pt x="413" y="79"/>
                    </a:cubicBezTo>
                    <a:cubicBezTo>
                      <a:pt x="414" y="79"/>
                      <a:pt x="415" y="79"/>
                      <a:pt x="417" y="79"/>
                    </a:cubicBezTo>
                    <a:cubicBezTo>
                      <a:pt x="417" y="79"/>
                      <a:pt x="418" y="78"/>
                      <a:pt x="419" y="78"/>
                    </a:cubicBezTo>
                    <a:cubicBezTo>
                      <a:pt x="419" y="79"/>
                      <a:pt x="419" y="79"/>
                      <a:pt x="419" y="79"/>
                    </a:cubicBezTo>
                    <a:cubicBezTo>
                      <a:pt x="419" y="79"/>
                      <a:pt x="418" y="79"/>
                      <a:pt x="418" y="79"/>
                    </a:cubicBezTo>
                    <a:cubicBezTo>
                      <a:pt x="417" y="81"/>
                      <a:pt x="417" y="81"/>
                      <a:pt x="415" y="81"/>
                    </a:cubicBezTo>
                    <a:cubicBezTo>
                      <a:pt x="416" y="83"/>
                      <a:pt x="416" y="82"/>
                      <a:pt x="415" y="84"/>
                    </a:cubicBezTo>
                    <a:cubicBezTo>
                      <a:pt x="417" y="84"/>
                      <a:pt x="419" y="85"/>
                      <a:pt x="421" y="84"/>
                    </a:cubicBezTo>
                    <a:cubicBezTo>
                      <a:pt x="421" y="84"/>
                      <a:pt x="421" y="84"/>
                      <a:pt x="421" y="84"/>
                    </a:cubicBezTo>
                    <a:cubicBezTo>
                      <a:pt x="422" y="84"/>
                      <a:pt x="423" y="84"/>
                      <a:pt x="424" y="84"/>
                    </a:cubicBezTo>
                    <a:cubicBezTo>
                      <a:pt x="424" y="84"/>
                      <a:pt x="424" y="84"/>
                      <a:pt x="424" y="84"/>
                    </a:cubicBezTo>
                    <a:cubicBezTo>
                      <a:pt x="425" y="84"/>
                      <a:pt x="427" y="83"/>
                      <a:pt x="427" y="84"/>
                    </a:cubicBezTo>
                    <a:cubicBezTo>
                      <a:pt x="429" y="84"/>
                      <a:pt x="430" y="84"/>
                      <a:pt x="431" y="83"/>
                    </a:cubicBezTo>
                    <a:cubicBezTo>
                      <a:pt x="431" y="82"/>
                      <a:pt x="431" y="83"/>
                      <a:pt x="431" y="82"/>
                    </a:cubicBezTo>
                    <a:cubicBezTo>
                      <a:pt x="431" y="82"/>
                      <a:pt x="431" y="82"/>
                      <a:pt x="431" y="82"/>
                    </a:cubicBezTo>
                    <a:cubicBezTo>
                      <a:pt x="432" y="82"/>
                      <a:pt x="432" y="82"/>
                      <a:pt x="432" y="82"/>
                    </a:cubicBezTo>
                    <a:cubicBezTo>
                      <a:pt x="432" y="81"/>
                      <a:pt x="432" y="81"/>
                      <a:pt x="432" y="81"/>
                    </a:cubicBezTo>
                    <a:cubicBezTo>
                      <a:pt x="432" y="81"/>
                      <a:pt x="432" y="81"/>
                      <a:pt x="432" y="81"/>
                    </a:cubicBezTo>
                    <a:cubicBezTo>
                      <a:pt x="432" y="81"/>
                      <a:pt x="432" y="81"/>
                      <a:pt x="432" y="80"/>
                    </a:cubicBezTo>
                    <a:cubicBezTo>
                      <a:pt x="431" y="80"/>
                      <a:pt x="431" y="80"/>
                      <a:pt x="430" y="80"/>
                    </a:cubicBezTo>
                    <a:cubicBezTo>
                      <a:pt x="430" y="78"/>
                      <a:pt x="430" y="78"/>
                      <a:pt x="430" y="78"/>
                    </a:cubicBezTo>
                    <a:cubicBezTo>
                      <a:pt x="431" y="78"/>
                      <a:pt x="431" y="78"/>
                      <a:pt x="431" y="78"/>
                    </a:cubicBezTo>
                    <a:cubicBezTo>
                      <a:pt x="431" y="77"/>
                      <a:pt x="431" y="77"/>
                      <a:pt x="431" y="77"/>
                    </a:cubicBezTo>
                    <a:cubicBezTo>
                      <a:pt x="431" y="77"/>
                      <a:pt x="431" y="77"/>
                      <a:pt x="431" y="77"/>
                    </a:cubicBezTo>
                    <a:cubicBezTo>
                      <a:pt x="431" y="77"/>
                      <a:pt x="431" y="77"/>
                      <a:pt x="431" y="77"/>
                    </a:cubicBezTo>
                    <a:cubicBezTo>
                      <a:pt x="429" y="77"/>
                      <a:pt x="429" y="77"/>
                      <a:pt x="429" y="77"/>
                    </a:cubicBezTo>
                    <a:cubicBezTo>
                      <a:pt x="429" y="76"/>
                      <a:pt x="429" y="76"/>
                      <a:pt x="429" y="76"/>
                    </a:cubicBezTo>
                    <a:cubicBezTo>
                      <a:pt x="429" y="76"/>
                      <a:pt x="430" y="75"/>
                      <a:pt x="429" y="74"/>
                    </a:cubicBezTo>
                    <a:cubicBezTo>
                      <a:pt x="429" y="74"/>
                      <a:pt x="429" y="74"/>
                      <a:pt x="429" y="74"/>
                    </a:cubicBezTo>
                    <a:cubicBezTo>
                      <a:pt x="429" y="72"/>
                      <a:pt x="429" y="72"/>
                      <a:pt x="429" y="72"/>
                    </a:cubicBezTo>
                    <a:cubicBezTo>
                      <a:pt x="429" y="72"/>
                      <a:pt x="429" y="72"/>
                      <a:pt x="429" y="72"/>
                    </a:cubicBezTo>
                    <a:cubicBezTo>
                      <a:pt x="428" y="72"/>
                      <a:pt x="428" y="71"/>
                      <a:pt x="428" y="70"/>
                    </a:cubicBezTo>
                    <a:cubicBezTo>
                      <a:pt x="429" y="70"/>
                      <a:pt x="429" y="70"/>
                      <a:pt x="429" y="70"/>
                    </a:cubicBezTo>
                    <a:cubicBezTo>
                      <a:pt x="428" y="68"/>
                      <a:pt x="428" y="70"/>
                      <a:pt x="427" y="69"/>
                    </a:cubicBezTo>
                    <a:cubicBezTo>
                      <a:pt x="427" y="69"/>
                      <a:pt x="427" y="69"/>
                      <a:pt x="427" y="69"/>
                    </a:cubicBezTo>
                    <a:cubicBezTo>
                      <a:pt x="426" y="69"/>
                      <a:pt x="426" y="68"/>
                      <a:pt x="425" y="68"/>
                    </a:cubicBezTo>
                    <a:cubicBezTo>
                      <a:pt x="426" y="68"/>
                      <a:pt x="426" y="68"/>
                      <a:pt x="426" y="67"/>
                    </a:cubicBezTo>
                    <a:cubicBezTo>
                      <a:pt x="425" y="67"/>
                      <a:pt x="424" y="66"/>
                      <a:pt x="424" y="66"/>
                    </a:cubicBezTo>
                    <a:lnTo>
                      <a:pt x="423" y="66"/>
                    </a:lnTo>
                    <a:close/>
                    <a:moveTo>
                      <a:pt x="399" y="66"/>
                    </a:moveTo>
                    <a:cubicBezTo>
                      <a:pt x="399" y="67"/>
                      <a:pt x="398" y="68"/>
                      <a:pt x="398" y="69"/>
                    </a:cubicBezTo>
                    <a:cubicBezTo>
                      <a:pt x="398" y="69"/>
                      <a:pt x="398" y="69"/>
                      <a:pt x="398" y="69"/>
                    </a:cubicBezTo>
                    <a:cubicBezTo>
                      <a:pt x="399" y="69"/>
                      <a:pt x="401" y="68"/>
                      <a:pt x="402" y="68"/>
                    </a:cubicBezTo>
                    <a:cubicBezTo>
                      <a:pt x="402" y="68"/>
                      <a:pt x="402" y="68"/>
                      <a:pt x="402" y="68"/>
                    </a:cubicBezTo>
                    <a:cubicBezTo>
                      <a:pt x="403" y="68"/>
                      <a:pt x="403" y="68"/>
                      <a:pt x="403" y="68"/>
                    </a:cubicBezTo>
                    <a:cubicBezTo>
                      <a:pt x="402" y="66"/>
                      <a:pt x="402" y="67"/>
                      <a:pt x="401" y="66"/>
                    </a:cubicBezTo>
                    <a:cubicBezTo>
                      <a:pt x="401" y="66"/>
                      <a:pt x="401" y="66"/>
                      <a:pt x="401" y="66"/>
                    </a:cubicBezTo>
                    <a:cubicBezTo>
                      <a:pt x="400" y="66"/>
                      <a:pt x="400" y="66"/>
                      <a:pt x="399" y="66"/>
                    </a:cubicBezTo>
                    <a:close/>
                    <a:moveTo>
                      <a:pt x="462" y="66"/>
                    </a:moveTo>
                    <a:cubicBezTo>
                      <a:pt x="462" y="66"/>
                      <a:pt x="462" y="66"/>
                      <a:pt x="462" y="66"/>
                    </a:cubicBezTo>
                    <a:cubicBezTo>
                      <a:pt x="462" y="67"/>
                      <a:pt x="462" y="68"/>
                      <a:pt x="463" y="69"/>
                    </a:cubicBezTo>
                    <a:cubicBezTo>
                      <a:pt x="464" y="69"/>
                      <a:pt x="463" y="69"/>
                      <a:pt x="464" y="69"/>
                    </a:cubicBezTo>
                    <a:cubicBezTo>
                      <a:pt x="465" y="69"/>
                      <a:pt x="465" y="69"/>
                      <a:pt x="465" y="69"/>
                    </a:cubicBezTo>
                    <a:cubicBezTo>
                      <a:pt x="465" y="68"/>
                      <a:pt x="465" y="67"/>
                      <a:pt x="465" y="66"/>
                    </a:cubicBezTo>
                    <a:cubicBezTo>
                      <a:pt x="464" y="66"/>
                      <a:pt x="463" y="66"/>
                      <a:pt x="462" y="66"/>
                    </a:cubicBezTo>
                    <a:close/>
                    <a:moveTo>
                      <a:pt x="1133" y="112"/>
                    </a:moveTo>
                    <a:cubicBezTo>
                      <a:pt x="1133" y="114"/>
                      <a:pt x="1134" y="114"/>
                      <a:pt x="1134" y="116"/>
                    </a:cubicBezTo>
                    <a:cubicBezTo>
                      <a:pt x="1135" y="116"/>
                      <a:pt x="1135" y="116"/>
                      <a:pt x="1135" y="116"/>
                    </a:cubicBezTo>
                    <a:cubicBezTo>
                      <a:pt x="1135" y="117"/>
                      <a:pt x="1135" y="117"/>
                      <a:pt x="1135" y="117"/>
                    </a:cubicBezTo>
                    <a:cubicBezTo>
                      <a:pt x="1136" y="117"/>
                      <a:pt x="1136" y="117"/>
                      <a:pt x="1136" y="117"/>
                    </a:cubicBezTo>
                    <a:cubicBezTo>
                      <a:pt x="1136" y="116"/>
                      <a:pt x="1136" y="116"/>
                      <a:pt x="1136" y="116"/>
                    </a:cubicBezTo>
                    <a:cubicBezTo>
                      <a:pt x="1136" y="116"/>
                      <a:pt x="1138" y="116"/>
                      <a:pt x="1138" y="115"/>
                    </a:cubicBezTo>
                    <a:cubicBezTo>
                      <a:pt x="1137" y="115"/>
                      <a:pt x="1137" y="115"/>
                      <a:pt x="1137" y="115"/>
                    </a:cubicBezTo>
                    <a:cubicBezTo>
                      <a:pt x="1137" y="115"/>
                      <a:pt x="1137" y="114"/>
                      <a:pt x="1138" y="114"/>
                    </a:cubicBezTo>
                    <a:cubicBezTo>
                      <a:pt x="1139" y="114"/>
                      <a:pt x="1139" y="115"/>
                      <a:pt x="1139" y="116"/>
                    </a:cubicBezTo>
                    <a:cubicBezTo>
                      <a:pt x="1140" y="115"/>
                      <a:pt x="1140" y="115"/>
                      <a:pt x="1141" y="115"/>
                    </a:cubicBezTo>
                    <a:cubicBezTo>
                      <a:pt x="1141" y="114"/>
                      <a:pt x="1141" y="114"/>
                      <a:pt x="1141" y="114"/>
                    </a:cubicBezTo>
                    <a:cubicBezTo>
                      <a:pt x="1142" y="114"/>
                      <a:pt x="1142" y="114"/>
                      <a:pt x="1143" y="114"/>
                    </a:cubicBezTo>
                    <a:cubicBezTo>
                      <a:pt x="1143" y="115"/>
                      <a:pt x="1142" y="115"/>
                      <a:pt x="1142" y="116"/>
                    </a:cubicBezTo>
                    <a:cubicBezTo>
                      <a:pt x="1142" y="116"/>
                      <a:pt x="1143" y="117"/>
                      <a:pt x="1143" y="118"/>
                    </a:cubicBezTo>
                    <a:cubicBezTo>
                      <a:pt x="1144" y="118"/>
                      <a:pt x="1144" y="118"/>
                      <a:pt x="1145" y="118"/>
                    </a:cubicBezTo>
                    <a:cubicBezTo>
                      <a:pt x="1145" y="118"/>
                      <a:pt x="1145" y="118"/>
                      <a:pt x="1145" y="118"/>
                    </a:cubicBezTo>
                    <a:cubicBezTo>
                      <a:pt x="1146" y="117"/>
                      <a:pt x="1146" y="117"/>
                      <a:pt x="1147" y="117"/>
                    </a:cubicBezTo>
                    <a:cubicBezTo>
                      <a:pt x="1147" y="119"/>
                      <a:pt x="1147" y="119"/>
                      <a:pt x="1147" y="119"/>
                    </a:cubicBezTo>
                    <a:cubicBezTo>
                      <a:pt x="1146" y="119"/>
                      <a:pt x="1146" y="119"/>
                      <a:pt x="1145" y="119"/>
                    </a:cubicBezTo>
                    <a:cubicBezTo>
                      <a:pt x="1145" y="120"/>
                      <a:pt x="1145" y="119"/>
                      <a:pt x="1145" y="120"/>
                    </a:cubicBezTo>
                    <a:cubicBezTo>
                      <a:pt x="1145" y="120"/>
                      <a:pt x="1145" y="120"/>
                      <a:pt x="1145" y="120"/>
                    </a:cubicBezTo>
                    <a:cubicBezTo>
                      <a:pt x="1144" y="120"/>
                      <a:pt x="1144" y="120"/>
                      <a:pt x="1143" y="120"/>
                    </a:cubicBezTo>
                    <a:cubicBezTo>
                      <a:pt x="1143" y="120"/>
                      <a:pt x="1143" y="120"/>
                      <a:pt x="1143" y="120"/>
                    </a:cubicBezTo>
                    <a:cubicBezTo>
                      <a:pt x="1143" y="120"/>
                      <a:pt x="1143" y="120"/>
                      <a:pt x="1143" y="120"/>
                    </a:cubicBezTo>
                    <a:cubicBezTo>
                      <a:pt x="1143" y="120"/>
                      <a:pt x="1143" y="121"/>
                      <a:pt x="1143" y="121"/>
                    </a:cubicBezTo>
                    <a:cubicBezTo>
                      <a:pt x="1144" y="121"/>
                      <a:pt x="1144" y="121"/>
                      <a:pt x="1144" y="121"/>
                    </a:cubicBezTo>
                    <a:cubicBezTo>
                      <a:pt x="1144" y="122"/>
                      <a:pt x="1144" y="122"/>
                      <a:pt x="1144" y="122"/>
                    </a:cubicBezTo>
                    <a:cubicBezTo>
                      <a:pt x="1144" y="122"/>
                      <a:pt x="1144" y="122"/>
                      <a:pt x="1144" y="122"/>
                    </a:cubicBezTo>
                    <a:cubicBezTo>
                      <a:pt x="1144" y="123"/>
                      <a:pt x="1144" y="123"/>
                      <a:pt x="1144" y="123"/>
                    </a:cubicBezTo>
                    <a:cubicBezTo>
                      <a:pt x="1143" y="123"/>
                      <a:pt x="1143" y="123"/>
                      <a:pt x="1143" y="123"/>
                    </a:cubicBezTo>
                    <a:cubicBezTo>
                      <a:pt x="1143" y="124"/>
                      <a:pt x="1143" y="124"/>
                      <a:pt x="1143" y="124"/>
                    </a:cubicBezTo>
                    <a:cubicBezTo>
                      <a:pt x="1143" y="124"/>
                      <a:pt x="1143" y="124"/>
                      <a:pt x="1143" y="124"/>
                    </a:cubicBezTo>
                    <a:cubicBezTo>
                      <a:pt x="1143" y="124"/>
                      <a:pt x="1143" y="124"/>
                      <a:pt x="1143" y="124"/>
                    </a:cubicBezTo>
                    <a:cubicBezTo>
                      <a:pt x="1144" y="124"/>
                      <a:pt x="1145" y="124"/>
                      <a:pt x="1146" y="123"/>
                    </a:cubicBezTo>
                    <a:cubicBezTo>
                      <a:pt x="1148" y="123"/>
                      <a:pt x="1148" y="123"/>
                      <a:pt x="1148" y="123"/>
                    </a:cubicBezTo>
                    <a:cubicBezTo>
                      <a:pt x="1148" y="124"/>
                      <a:pt x="1148" y="124"/>
                      <a:pt x="1148" y="124"/>
                    </a:cubicBezTo>
                    <a:cubicBezTo>
                      <a:pt x="1150" y="124"/>
                      <a:pt x="1150" y="124"/>
                      <a:pt x="1150" y="124"/>
                    </a:cubicBezTo>
                    <a:cubicBezTo>
                      <a:pt x="1150" y="125"/>
                      <a:pt x="1150" y="125"/>
                      <a:pt x="1150" y="125"/>
                    </a:cubicBezTo>
                    <a:cubicBezTo>
                      <a:pt x="1150" y="125"/>
                      <a:pt x="1150" y="125"/>
                      <a:pt x="1151" y="125"/>
                    </a:cubicBezTo>
                    <a:cubicBezTo>
                      <a:pt x="1151" y="124"/>
                      <a:pt x="1151" y="124"/>
                      <a:pt x="1151" y="124"/>
                    </a:cubicBezTo>
                    <a:cubicBezTo>
                      <a:pt x="1152" y="124"/>
                      <a:pt x="1151" y="124"/>
                      <a:pt x="1152" y="123"/>
                    </a:cubicBezTo>
                    <a:cubicBezTo>
                      <a:pt x="1153" y="123"/>
                      <a:pt x="1153" y="123"/>
                      <a:pt x="1154" y="124"/>
                    </a:cubicBezTo>
                    <a:cubicBezTo>
                      <a:pt x="1154" y="124"/>
                      <a:pt x="1154" y="124"/>
                      <a:pt x="1154" y="124"/>
                    </a:cubicBezTo>
                    <a:cubicBezTo>
                      <a:pt x="1154" y="124"/>
                      <a:pt x="1157" y="124"/>
                      <a:pt x="1158" y="123"/>
                    </a:cubicBezTo>
                    <a:cubicBezTo>
                      <a:pt x="1158" y="124"/>
                      <a:pt x="1158" y="124"/>
                      <a:pt x="1158" y="124"/>
                    </a:cubicBezTo>
                    <a:cubicBezTo>
                      <a:pt x="1158" y="124"/>
                      <a:pt x="1158" y="124"/>
                      <a:pt x="1158" y="124"/>
                    </a:cubicBezTo>
                    <a:cubicBezTo>
                      <a:pt x="1158" y="124"/>
                      <a:pt x="1158" y="124"/>
                      <a:pt x="1158" y="124"/>
                    </a:cubicBezTo>
                    <a:cubicBezTo>
                      <a:pt x="1158" y="123"/>
                      <a:pt x="1158" y="123"/>
                      <a:pt x="1158" y="123"/>
                    </a:cubicBezTo>
                    <a:cubicBezTo>
                      <a:pt x="1158" y="123"/>
                      <a:pt x="1158" y="123"/>
                      <a:pt x="1158" y="123"/>
                    </a:cubicBezTo>
                    <a:cubicBezTo>
                      <a:pt x="1157" y="123"/>
                      <a:pt x="1157" y="123"/>
                      <a:pt x="1157" y="121"/>
                    </a:cubicBezTo>
                    <a:cubicBezTo>
                      <a:pt x="1158" y="121"/>
                      <a:pt x="1159" y="122"/>
                      <a:pt x="1160" y="122"/>
                    </a:cubicBezTo>
                    <a:cubicBezTo>
                      <a:pt x="1160" y="122"/>
                      <a:pt x="1160" y="122"/>
                      <a:pt x="1160" y="122"/>
                    </a:cubicBezTo>
                    <a:cubicBezTo>
                      <a:pt x="1160" y="122"/>
                      <a:pt x="1162" y="123"/>
                      <a:pt x="1162" y="123"/>
                    </a:cubicBezTo>
                    <a:cubicBezTo>
                      <a:pt x="1162" y="123"/>
                      <a:pt x="1163" y="122"/>
                      <a:pt x="1163" y="122"/>
                    </a:cubicBezTo>
                    <a:cubicBezTo>
                      <a:pt x="1164" y="122"/>
                      <a:pt x="1164" y="122"/>
                      <a:pt x="1164" y="122"/>
                    </a:cubicBezTo>
                    <a:cubicBezTo>
                      <a:pt x="1164" y="122"/>
                      <a:pt x="1164" y="122"/>
                      <a:pt x="1164" y="122"/>
                    </a:cubicBezTo>
                    <a:cubicBezTo>
                      <a:pt x="1164" y="122"/>
                      <a:pt x="1164" y="122"/>
                      <a:pt x="1164" y="122"/>
                    </a:cubicBezTo>
                    <a:cubicBezTo>
                      <a:pt x="1164" y="121"/>
                      <a:pt x="1164" y="121"/>
                      <a:pt x="1164" y="121"/>
                    </a:cubicBezTo>
                    <a:cubicBezTo>
                      <a:pt x="1164" y="121"/>
                      <a:pt x="1164" y="121"/>
                      <a:pt x="1163" y="121"/>
                    </a:cubicBezTo>
                    <a:cubicBezTo>
                      <a:pt x="1163" y="121"/>
                      <a:pt x="1163" y="121"/>
                      <a:pt x="1163" y="121"/>
                    </a:cubicBezTo>
                    <a:cubicBezTo>
                      <a:pt x="1161" y="121"/>
                      <a:pt x="1161" y="121"/>
                      <a:pt x="1161" y="121"/>
                    </a:cubicBezTo>
                    <a:cubicBezTo>
                      <a:pt x="1161" y="120"/>
                      <a:pt x="1161" y="120"/>
                      <a:pt x="1161" y="120"/>
                    </a:cubicBezTo>
                    <a:cubicBezTo>
                      <a:pt x="1160" y="120"/>
                      <a:pt x="1160" y="120"/>
                      <a:pt x="1160" y="120"/>
                    </a:cubicBezTo>
                    <a:cubicBezTo>
                      <a:pt x="1160" y="120"/>
                      <a:pt x="1160" y="120"/>
                      <a:pt x="1160" y="120"/>
                    </a:cubicBezTo>
                    <a:cubicBezTo>
                      <a:pt x="1159" y="120"/>
                      <a:pt x="1159" y="120"/>
                      <a:pt x="1159" y="120"/>
                    </a:cubicBezTo>
                    <a:cubicBezTo>
                      <a:pt x="1159" y="120"/>
                      <a:pt x="1159" y="119"/>
                      <a:pt x="1158" y="119"/>
                    </a:cubicBezTo>
                    <a:cubicBezTo>
                      <a:pt x="1157" y="119"/>
                      <a:pt x="1157" y="119"/>
                      <a:pt x="1157" y="119"/>
                    </a:cubicBezTo>
                    <a:cubicBezTo>
                      <a:pt x="1157" y="118"/>
                      <a:pt x="1157" y="118"/>
                      <a:pt x="1157" y="118"/>
                    </a:cubicBezTo>
                    <a:cubicBezTo>
                      <a:pt x="1156" y="118"/>
                      <a:pt x="1156" y="117"/>
                      <a:pt x="1155" y="117"/>
                    </a:cubicBezTo>
                    <a:cubicBezTo>
                      <a:pt x="1155" y="115"/>
                      <a:pt x="1155" y="115"/>
                      <a:pt x="1155" y="115"/>
                    </a:cubicBezTo>
                    <a:cubicBezTo>
                      <a:pt x="1155" y="115"/>
                      <a:pt x="1155" y="115"/>
                      <a:pt x="1155" y="115"/>
                    </a:cubicBezTo>
                    <a:cubicBezTo>
                      <a:pt x="1154" y="114"/>
                      <a:pt x="1155" y="114"/>
                      <a:pt x="1153" y="113"/>
                    </a:cubicBezTo>
                    <a:cubicBezTo>
                      <a:pt x="1153" y="113"/>
                      <a:pt x="1154" y="112"/>
                      <a:pt x="1154" y="110"/>
                    </a:cubicBezTo>
                    <a:cubicBezTo>
                      <a:pt x="1153" y="110"/>
                      <a:pt x="1153" y="110"/>
                      <a:pt x="1153" y="110"/>
                    </a:cubicBezTo>
                    <a:cubicBezTo>
                      <a:pt x="1153" y="109"/>
                      <a:pt x="1153" y="110"/>
                      <a:pt x="1154" y="109"/>
                    </a:cubicBezTo>
                    <a:cubicBezTo>
                      <a:pt x="1154" y="109"/>
                      <a:pt x="1154" y="109"/>
                      <a:pt x="1154" y="109"/>
                    </a:cubicBezTo>
                    <a:cubicBezTo>
                      <a:pt x="1154" y="107"/>
                      <a:pt x="1154" y="107"/>
                      <a:pt x="1154" y="107"/>
                    </a:cubicBezTo>
                    <a:cubicBezTo>
                      <a:pt x="1154" y="106"/>
                      <a:pt x="1154" y="106"/>
                      <a:pt x="1154" y="106"/>
                    </a:cubicBezTo>
                    <a:cubicBezTo>
                      <a:pt x="1155" y="106"/>
                      <a:pt x="1155" y="106"/>
                      <a:pt x="1155" y="106"/>
                    </a:cubicBezTo>
                    <a:cubicBezTo>
                      <a:pt x="1155" y="105"/>
                      <a:pt x="1155" y="104"/>
                      <a:pt x="1155" y="104"/>
                    </a:cubicBezTo>
                    <a:cubicBezTo>
                      <a:pt x="1155" y="104"/>
                      <a:pt x="1155" y="104"/>
                      <a:pt x="1155" y="104"/>
                    </a:cubicBezTo>
                    <a:cubicBezTo>
                      <a:pt x="1156" y="103"/>
                      <a:pt x="1155" y="103"/>
                      <a:pt x="1155" y="103"/>
                    </a:cubicBezTo>
                    <a:cubicBezTo>
                      <a:pt x="1155" y="102"/>
                      <a:pt x="1156" y="102"/>
                      <a:pt x="1156" y="102"/>
                    </a:cubicBezTo>
                    <a:cubicBezTo>
                      <a:pt x="1156" y="99"/>
                      <a:pt x="1156" y="101"/>
                      <a:pt x="1154" y="100"/>
                    </a:cubicBezTo>
                    <a:cubicBezTo>
                      <a:pt x="1154" y="100"/>
                      <a:pt x="1154" y="100"/>
                      <a:pt x="1154" y="100"/>
                    </a:cubicBezTo>
                    <a:cubicBezTo>
                      <a:pt x="1153" y="100"/>
                      <a:pt x="1153" y="100"/>
                      <a:pt x="1153" y="100"/>
                    </a:cubicBezTo>
                    <a:cubicBezTo>
                      <a:pt x="1153" y="99"/>
                      <a:pt x="1153" y="99"/>
                      <a:pt x="1152" y="99"/>
                    </a:cubicBezTo>
                    <a:cubicBezTo>
                      <a:pt x="1151" y="99"/>
                      <a:pt x="1149" y="99"/>
                      <a:pt x="1149" y="99"/>
                    </a:cubicBezTo>
                    <a:cubicBezTo>
                      <a:pt x="1149" y="99"/>
                      <a:pt x="1149" y="99"/>
                      <a:pt x="1149" y="99"/>
                    </a:cubicBezTo>
                    <a:cubicBezTo>
                      <a:pt x="1149" y="99"/>
                      <a:pt x="1148" y="99"/>
                      <a:pt x="1148" y="99"/>
                    </a:cubicBezTo>
                    <a:cubicBezTo>
                      <a:pt x="1148" y="98"/>
                      <a:pt x="1148" y="98"/>
                      <a:pt x="1148" y="98"/>
                    </a:cubicBezTo>
                    <a:cubicBezTo>
                      <a:pt x="1148" y="98"/>
                      <a:pt x="1149" y="98"/>
                      <a:pt x="1149" y="98"/>
                    </a:cubicBezTo>
                    <a:cubicBezTo>
                      <a:pt x="1149" y="98"/>
                      <a:pt x="1149" y="98"/>
                      <a:pt x="1149" y="98"/>
                    </a:cubicBezTo>
                    <a:cubicBezTo>
                      <a:pt x="1150" y="98"/>
                      <a:pt x="1150" y="98"/>
                      <a:pt x="1150" y="98"/>
                    </a:cubicBezTo>
                    <a:cubicBezTo>
                      <a:pt x="1150" y="99"/>
                      <a:pt x="1150" y="99"/>
                      <a:pt x="1150" y="99"/>
                    </a:cubicBezTo>
                    <a:cubicBezTo>
                      <a:pt x="1152" y="99"/>
                      <a:pt x="1152" y="99"/>
                      <a:pt x="1152" y="99"/>
                    </a:cubicBezTo>
                    <a:cubicBezTo>
                      <a:pt x="1152" y="98"/>
                      <a:pt x="1152" y="98"/>
                      <a:pt x="1152" y="98"/>
                    </a:cubicBezTo>
                    <a:cubicBezTo>
                      <a:pt x="1154" y="98"/>
                      <a:pt x="1154" y="99"/>
                      <a:pt x="1154" y="99"/>
                    </a:cubicBezTo>
                    <a:cubicBezTo>
                      <a:pt x="1156" y="99"/>
                      <a:pt x="1157" y="99"/>
                      <a:pt x="1158" y="98"/>
                    </a:cubicBezTo>
                    <a:cubicBezTo>
                      <a:pt x="1158" y="97"/>
                      <a:pt x="1158" y="97"/>
                      <a:pt x="1158" y="95"/>
                    </a:cubicBezTo>
                    <a:cubicBezTo>
                      <a:pt x="1159" y="96"/>
                      <a:pt x="1159" y="96"/>
                      <a:pt x="1161" y="96"/>
                    </a:cubicBezTo>
                    <a:cubicBezTo>
                      <a:pt x="1161" y="95"/>
                      <a:pt x="1161" y="95"/>
                      <a:pt x="1160" y="94"/>
                    </a:cubicBezTo>
                    <a:cubicBezTo>
                      <a:pt x="1162" y="94"/>
                      <a:pt x="1162" y="94"/>
                      <a:pt x="1162" y="94"/>
                    </a:cubicBezTo>
                    <a:cubicBezTo>
                      <a:pt x="1162" y="93"/>
                      <a:pt x="1162" y="92"/>
                      <a:pt x="1162" y="91"/>
                    </a:cubicBezTo>
                    <a:cubicBezTo>
                      <a:pt x="1163" y="91"/>
                      <a:pt x="1163" y="91"/>
                      <a:pt x="1163" y="91"/>
                    </a:cubicBezTo>
                    <a:cubicBezTo>
                      <a:pt x="1163" y="92"/>
                      <a:pt x="1163" y="92"/>
                      <a:pt x="1163" y="92"/>
                    </a:cubicBezTo>
                    <a:cubicBezTo>
                      <a:pt x="1163" y="92"/>
                      <a:pt x="1163" y="92"/>
                      <a:pt x="1163" y="92"/>
                    </a:cubicBezTo>
                    <a:cubicBezTo>
                      <a:pt x="1163" y="92"/>
                      <a:pt x="1163" y="92"/>
                      <a:pt x="1163" y="92"/>
                    </a:cubicBezTo>
                    <a:cubicBezTo>
                      <a:pt x="1164" y="93"/>
                      <a:pt x="1164" y="92"/>
                      <a:pt x="1164" y="91"/>
                    </a:cubicBezTo>
                    <a:cubicBezTo>
                      <a:pt x="1165" y="91"/>
                      <a:pt x="1165" y="91"/>
                      <a:pt x="1165" y="91"/>
                    </a:cubicBezTo>
                    <a:cubicBezTo>
                      <a:pt x="1165" y="90"/>
                      <a:pt x="1166" y="90"/>
                      <a:pt x="1167" y="89"/>
                    </a:cubicBezTo>
                    <a:cubicBezTo>
                      <a:pt x="1167" y="89"/>
                      <a:pt x="1167" y="88"/>
                      <a:pt x="1166" y="88"/>
                    </a:cubicBezTo>
                    <a:cubicBezTo>
                      <a:pt x="1166" y="88"/>
                      <a:pt x="1166" y="88"/>
                      <a:pt x="1166" y="88"/>
                    </a:cubicBezTo>
                    <a:cubicBezTo>
                      <a:pt x="1167" y="88"/>
                      <a:pt x="1168" y="87"/>
                      <a:pt x="1168" y="87"/>
                    </a:cubicBezTo>
                    <a:cubicBezTo>
                      <a:pt x="1169" y="87"/>
                      <a:pt x="1169" y="86"/>
                      <a:pt x="1169" y="86"/>
                    </a:cubicBezTo>
                    <a:cubicBezTo>
                      <a:pt x="1170" y="86"/>
                      <a:pt x="1170" y="86"/>
                      <a:pt x="1170" y="86"/>
                    </a:cubicBezTo>
                    <a:cubicBezTo>
                      <a:pt x="1172" y="86"/>
                      <a:pt x="1172" y="86"/>
                      <a:pt x="1172" y="86"/>
                    </a:cubicBezTo>
                    <a:cubicBezTo>
                      <a:pt x="1172" y="85"/>
                      <a:pt x="1172" y="85"/>
                      <a:pt x="1172" y="85"/>
                    </a:cubicBezTo>
                    <a:cubicBezTo>
                      <a:pt x="1172" y="85"/>
                      <a:pt x="1172" y="85"/>
                      <a:pt x="1172" y="85"/>
                    </a:cubicBezTo>
                    <a:cubicBezTo>
                      <a:pt x="1172" y="85"/>
                      <a:pt x="1172" y="85"/>
                      <a:pt x="1172" y="85"/>
                    </a:cubicBezTo>
                    <a:cubicBezTo>
                      <a:pt x="1173" y="85"/>
                      <a:pt x="1174" y="85"/>
                      <a:pt x="1174" y="85"/>
                    </a:cubicBezTo>
                    <a:cubicBezTo>
                      <a:pt x="1174" y="86"/>
                      <a:pt x="1174" y="86"/>
                      <a:pt x="1174" y="86"/>
                    </a:cubicBezTo>
                    <a:cubicBezTo>
                      <a:pt x="1175" y="86"/>
                      <a:pt x="1175" y="85"/>
                      <a:pt x="1176" y="85"/>
                    </a:cubicBezTo>
                    <a:cubicBezTo>
                      <a:pt x="1176" y="84"/>
                      <a:pt x="1176" y="84"/>
                      <a:pt x="1176" y="84"/>
                    </a:cubicBezTo>
                    <a:cubicBezTo>
                      <a:pt x="1178" y="84"/>
                      <a:pt x="1177" y="83"/>
                      <a:pt x="1178" y="82"/>
                    </a:cubicBezTo>
                    <a:cubicBezTo>
                      <a:pt x="1178" y="82"/>
                      <a:pt x="1178" y="82"/>
                      <a:pt x="1178" y="82"/>
                    </a:cubicBezTo>
                    <a:cubicBezTo>
                      <a:pt x="1180" y="82"/>
                      <a:pt x="1180" y="82"/>
                      <a:pt x="1180" y="82"/>
                    </a:cubicBezTo>
                    <a:cubicBezTo>
                      <a:pt x="1180" y="82"/>
                      <a:pt x="1180" y="82"/>
                      <a:pt x="1181" y="81"/>
                    </a:cubicBezTo>
                    <a:cubicBezTo>
                      <a:pt x="1181" y="81"/>
                      <a:pt x="1181" y="81"/>
                      <a:pt x="1181" y="81"/>
                    </a:cubicBezTo>
                    <a:cubicBezTo>
                      <a:pt x="1181" y="81"/>
                      <a:pt x="1181" y="81"/>
                      <a:pt x="1181" y="81"/>
                    </a:cubicBezTo>
                    <a:cubicBezTo>
                      <a:pt x="1182" y="81"/>
                      <a:pt x="1183" y="81"/>
                      <a:pt x="1183" y="81"/>
                    </a:cubicBezTo>
                    <a:cubicBezTo>
                      <a:pt x="1183" y="80"/>
                      <a:pt x="1183" y="80"/>
                      <a:pt x="1183" y="80"/>
                    </a:cubicBezTo>
                    <a:cubicBezTo>
                      <a:pt x="1184" y="80"/>
                      <a:pt x="1184" y="80"/>
                      <a:pt x="1184" y="80"/>
                    </a:cubicBezTo>
                    <a:cubicBezTo>
                      <a:pt x="1184" y="80"/>
                      <a:pt x="1184" y="80"/>
                      <a:pt x="1184" y="80"/>
                    </a:cubicBezTo>
                    <a:cubicBezTo>
                      <a:pt x="1185" y="80"/>
                      <a:pt x="1186" y="80"/>
                      <a:pt x="1187" y="80"/>
                    </a:cubicBezTo>
                    <a:cubicBezTo>
                      <a:pt x="1189" y="80"/>
                      <a:pt x="1190" y="79"/>
                      <a:pt x="1192" y="78"/>
                    </a:cubicBezTo>
                    <a:cubicBezTo>
                      <a:pt x="1192" y="79"/>
                      <a:pt x="1192" y="79"/>
                      <a:pt x="1193" y="79"/>
                    </a:cubicBezTo>
                    <a:cubicBezTo>
                      <a:pt x="1193" y="79"/>
                      <a:pt x="1193" y="79"/>
                      <a:pt x="1193" y="79"/>
                    </a:cubicBezTo>
                    <a:cubicBezTo>
                      <a:pt x="1193" y="79"/>
                      <a:pt x="1193" y="79"/>
                      <a:pt x="1194" y="78"/>
                    </a:cubicBezTo>
                    <a:cubicBezTo>
                      <a:pt x="1195" y="78"/>
                      <a:pt x="1195" y="78"/>
                      <a:pt x="1195" y="78"/>
                    </a:cubicBezTo>
                    <a:cubicBezTo>
                      <a:pt x="1195" y="78"/>
                      <a:pt x="1195" y="78"/>
                      <a:pt x="1195" y="78"/>
                    </a:cubicBezTo>
                    <a:cubicBezTo>
                      <a:pt x="1196" y="78"/>
                      <a:pt x="1196" y="78"/>
                      <a:pt x="1197" y="78"/>
                    </a:cubicBezTo>
                    <a:cubicBezTo>
                      <a:pt x="1197" y="77"/>
                      <a:pt x="1197" y="77"/>
                      <a:pt x="1197" y="77"/>
                    </a:cubicBezTo>
                    <a:cubicBezTo>
                      <a:pt x="1198" y="77"/>
                      <a:pt x="1199" y="77"/>
                      <a:pt x="1200" y="77"/>
                    </a:cubicBezTo>
                    <a:cubicBezTo>
                      <a:pt x="1200" y="77"/>
                      <a:pt x="1200" y="77"/>
                      <a:pt x="1200" y="77"/>
                    </a:cubicBezTo>
                    <a:cubicBezTo>
                      <a:pt x="1203" y="77"/>
                      <a:pt x="1203" y="77"/>
                      <a:pt x="1203" y="77"/>
                    </a:cubicBezTo>
                    <a:cubicBezTo>
                      <a:pt x="1203" y="76"/>
                      <a:pt x="1203" y="76"/>
                      <a:pt x="1203" y="76"/>
                    </a:cubicBezTo>
                    <a:cubicBezTo>
                      <a:pt x="1204" y="76"/>
                      <a:pt x="1204" y="76"/>
                      <a:pt x="1204" y="76"/>
                    </a:cubicBezTo>
                    <a:cubicBezTo>
                      <a:pt x="1204" y="76"/>
                      <a:pt x="1204" y="76"/>
                      <a:pt x="1204" y="76"/>
                    </a:cubicBezTo>
                    <a:cubicBezTo>
                      <a:pt x="1205" y="76"/>
                      <a:pt x="1205" y="76"/>
                      <a:pt x="1205" y="76"/>
                    </a:cubicBezTo>
                    <a:cubicBezTo>
                      <a:pt x="1205" y="76"/>
                      <a:pt x="1205" y="76"/>
                      <a:pt x="1205" y="76"/>
                    </a:cubicBezTo>
                    <a:cubicBezTo>
                      <a:pt x="1207" y="76"/>
                      <a:pt x="1207" y="76"/>
                      <a:pt x="1207" y="76"/>
                    </a:cubicBezTo>
                    <a:cubicBezTo>
                      <a:pt x="1207" y="75"/>
                      <a:pt x="1207" y="75"/>
                      <a:pt x="1207" y="75"/>
                    </a:cubicBezTo>
                    <a:cubicBezTo>
                      <a:pt x="1208" y="75"/>
                      <a:pt x="1209" y="75"/>
                      <a:pt x="1209" y="75"/>
                    </a:cubicBezTo>
                    <a:cubicBezTo>
                      <a:pt x="1209" y="74"/>
                      <a:pt x="1209" y="74"/>
                      <a:pt x="1210" y="74"/>
                    </a:cubicBezTo>
                    <a:cubicBezTo>
                      <a:pt x="1211" y="74"/>
                      <a:pt x="1211" y="74"/>
                      <a:pt x="1211" y="74"/>
                    </a:cubicBezTo>
                    <a:cubicBezTo>
                      <a:pt x="1211" y="73"/>
                      <a:pt x="1211" y="73"/>
                      <a:pt x="1211" y="73"/>
                    </a:cubicBezTo>
                    <a:cubicBezTo>
                      <a:pt x="1212" y="73"/>
                      <a:pt x="1212" y="73"/>
                      <a:pt x="1212" y="72"/>
                    </a:cubicBezTo>
                    <a:cubicBezTo>
                      <a:pt x="1212" y="72"/>
                      <a:pt x="1212" y="72"/>
                      <a:pt x="1212" y="72"/>
                    </a:cubicBezTo>
                    <a:cubicBezTo>
                      <a:pt x="1212" y="71"/>
                      <a:pt x="1212" y="71"/>
                      <a:pt x="1212" y="70"/>
                    </a:cubicBezTo>
                    <a:cubicBezTo>
                      <a:pt x="1212" y="70"/>
                      <a:pt x="1212" y="70"/>
                      <a:pt x="1212" y="69"/>
                    </a:cubicBezTo>
                    <a:cubicBezTo>
                      <a:pt x="1212" y="69"/>
                      <a:pt x="1211" y="69"/>
                      <a:pt x="1211" y="69"/>
                    </a:cubicBezTo>
                    <a:cubicBezTo>
                      <a:pt x="1211" y="69"/>
                      <a:pt x="1211" y="68"/>
                      <a:pt x="1210" y="67"/>
                    </a:cubicBezTo>
                    <a:cubicBezTo>
                      <a:pt x="1209" y="67"/>
                      <a:pt x="1208" y="67"/>
                      <a:pt x="1207" y="68"/>
                    </a:cubicBezTo>
                    <a:cubicBezTo>
                      <a:pt x="1207" y="68"/>
                      <a:pt x="1206" y="68"/>
                      <a:pt x="1206" y="68"/>
                    </a:cubicBezTo>
                    <a:cubicBezTo>
                      <a:pt x="1205" y="68"/>
                      <a:pt x="1205" y="68"/>
                      <a:pt x="1205" y="68"/>
                    </a:cubicBezTo>
                    <a:cubicBezTo>
                      <a:pt x="1205" y="69"/>
                      <a:pt x="1205" y="69"/>
                      <a:pt x="1205" y="69"/>
                    </a:cubicBezTo>
                    <a:cubicBezTo>
                      <a:pt x="1204" y="69"/>
                      <a:pt x="1203" y="70"/>
                      <a:pt x="1203" y="71"/>
                    </a:cubicBezTo>
                    <a:cubicBezTo>
                      <a:pt x="1202" y="71"/>
                      <a:pt x="1202" y="71"/>
                      <a:pt x="1202" y="70"/>
                    </a:cubicBezTo>
                    <a:cubicBezTo>
                      <a:pt x="1201" y="70"/>
                      <a:pt x="1201" y="70"/>
                      <a:pt x="1201" y="70"/>
                    </a:cubicBezTo>
                    <a:cubicBezTo>
                      <a:pt x="1201" y="71"/>
                      <a:pt x="1201" y="71"/>
                      <a:pt x="1201" y="71"/>
                    </a:cubicBezTo>
                    <a:cubicBezTo>
                      <a:pt x="1200" y="71"/>
                      <a:pt x="1200" y="71"/>
                      <a:pt x="1200" y="71"/>
                    </a:cubicBezTo>
                    <a:cubicBezTo>
                      <a:pt x="1200" y="71"/>
                      <a:pt x="1200" y="71"/>
                      <a:pt x="1200" y="71"/>
                    </a:cubicBezTo>
                    <a:cubicBezTo>
                      <a:pt x="1199" y="71"/>
                      <a:pt x="1199" y="71"/>
                      <a:pt x="1199" y="71"/>
                    </a:cubicBezTo>
                    <a:cubicBezTo>
                      <a:pt x="1199" y="71"/>
                      <a:pt x="1199" y="71"/>
                      <a:pt x="1199" y="71"/>
                    </a:cubicBezTo>
                    <a:cubicBezTo>
                      <a:pt x="1198" y="72"/>
                      <a:pt x="1198" y="71"/>
                      <a:pt x="1197" y="71"/>
                    </a:cubicBezTo>
                    <a:cubicBezTo>
                      <a:pt x="1197" y="72"/>
                      <a:pt x="1197" y="72"/>
                      <a:pt x="1197" y="72"/>
                    </a:cubicBezTo>
                    <a:cubicBezTo>
                      <a:pt x="1196" y="72"/>
                      <a:pt x="1196" y="72"/>
                      <a:pt x="1196" y="72"/>
                    </a:cubicBezTo>
                    <a:cubicBezTo>
                      <a:pt x="1196" y="72"/>
                      <a:pt x="1196" y="72"/>
                      <a:pt x="1196" y="72"/>
                    </a:cubicBezTo>
                    <a:cubicBezTo>
                      <a:pt x="1196" y="73"/>
                      <a:pt x="1195" y="73"/>
                      <a:pt x="1195" y="73"/>
                    </a:cubicBezTo>
                    <a:cubicBezTo>
                      <a:pt x="1195" y="73"/>
                      <a:pt x="1195" y="73"/>
                      <a:pt x="1195" y="73"/>
                    </a:cubicBezTo>
                    <a:cubicBezTo>
                      <a:pt x="1194" y="73"/>
                      <a:pt x="1193" y="73"/>
                      <a:pt x="1192" y="74"/>
                    </a:cubicBezTo>
                    <a:cubicBezTo>
                      <a:pt x="1192" y="74"/>
                      <a:pt x="1192" y="73"/>
                      <a:pt x="1191" y="73"/>
                    </a:cubicBezTo>
                    <a:cubicBezTo>
                      <a:pt x="1191" y="74"/>
                      <a:pt x="1191" y="74"/>
                      <a:pt x="1191" y="74"/>
                    </a:cubicBezTo>
                    <a:cubicBezTo>
                      <a:pt x="1190" y="74"/>
                      <a:pt x="1190" y="74"/>
                      <a:pt x="1190" y="74"/>
                    </a:cubicBezTo>
                    <a:cubicBezTo>
                      <a:pt x="1190" y="74"/>
                      <a:pt x="1190" y="74"/>
                      <a:pt x="1190" y="74"/>
                    </a:cubicBezTo>
                    <a:cubicBezTo>
                      <a:pt x="1189" y="74"/>
                      <a:pt x="1189" y="74"/>
                      <a:pt x="1188" y="75"/>
                    </a:cubicBezTo>
                    <a:cubicBezTo>
                      <a:pt x="1188" y="74"/>
                      <a:pt x="1188" y="74"/>
                      <a:pt x="1188" y="74"/>
                    </a:cubicBezTo>
                    <a:cubicBezTo>
                      <a:pt x="1187" y="74"/>
                      <a:pt x="1187" y="74"/>
                      <a:pt x="1186" y="74"/>
                    </a:cubicBezTo>
                    <a:cubicBezTo>
                      <a:pt x="1186" y="74"/>
                      <a:pt x="1186" y="74"/>
                      <a:pt x="1186" y="74"/>
                    </a:cubicBezTo>
                    <a:cubicBezTo>
                      <a:pt x="1185" y="73"/>
                      <a:pt x="1184" y="73"/>
                      <a:pt x="1183" y="72"/>
                    </a:cubicBezTo>
                    <a:cubicBezTo>
                      <a:pt x="1183" y="73"/>
                      <a:pt x="1182" y="73"/>
                      <a:pt x="1181" y="73"/>
                    </a:cubicBezTo>
                    <a:cubicBezTo>
                      <a:pt x="1181" y="73"/>
                      <a:pt x="1181" y="73"/>
                      <a:pt x="1181" y="73"/>
                    </a:cubicBezTo>
                    <a:cubicBezTo>
                      <a:pt x="1181" y="73"/>
                      <a:pt x="1181" y="73"/>
                      <a:pt x="1181" y="73"/>
                    </a:cubicBezTo>
                    <a:cubicBezTo>
                      <a:pt x="1181" y="74"/>
                      <a:pt x="1181" y="75"/>
                      <a:pt x="1181" y="76"/>
                    </a:cubicBezTo>
                    <a:cubicBezTo>
                      <a:pt x="1180" y="76"/>
                      <a:pt x="1179" y="76"/>
                      <a:pt x="1178" y="76"/>
                    </a:cubicBezTo>
                    <a:cubicBezTo>
                      <a:pt x="1178" y="76"/>
                      <a:pt x="1178" y="75"/>
                      <a:pt x="1177" y="75"/>
                    </a:cubicBezTo>
                    <a:cubicBezTo>
                      <a:pt x="1177" y="76"/>
                      <a:pt x="1177" y="76"/>
                      <a:pt x="1177" y="76"/>
                    </a:cubicBezTo>
                    <a:cubicBezTo>
                      <a:pt x="1177" y="76"/>
                      <a:pt x="1177" y="76"/>
                      <a:pt x="1177" y="76"/>
                    </a:cubicBezTo>
                    <a:cubicBezTo>
                      <a:pt x="1177" y="76"/>
                      <a:pt x="1177" y="76"/>
                      <a:pt x="1177" y="76"/>
                    </a:cubicBezTo>
                    <a:cubicBezTo>
                      <a:pt x="1175" y="76"/>
                      <a:pt x="1175" y="76"/>
                      <a:pt x="1175" y="76"/>
                    </a:cubicBezTo>
                    <a:cubicBezTo>
                      <a:pt x="1175" y="76"/>
                      <a:pt x="1175" y="76"/>
                      <a:pt x="1175" y="76"/>
                    </a:cubicBezTo>
                    <a:cubicBezTo>
                      <a:pt x="1175" y="76"/>
                      <a:pt x="1175" y="76"/>
                      <a:pt x="1175" y="76"/>
                    </a:cubicBezTo>
                    <a:cubicBezTo>
                      <a:pt x="1175" y="76"/>
                      <a:pt x="1175" y="76"/>
                      <a:pt x="1175" y="76"/>
                    </a:cubicBezTo>
                    <a:cubicBezTo>
                      <a:pt x="1174" y="76"/>
                      <a:pt x="1174" y="76"/>
                      <a:pt x="1174" y="76"/>
                    </a:cubicBezTo>
                    <a:cubicBezTo>
                      <a:pt x="1174" y="76"/>
                      <a:pt x="1174" y="76"/>
                      <a:pt x="1174" y="77"/>
                    </a:cubicBezTo>
                    <a:cubicBezTo>
                      <a:pt x="1173" y="77"/>
                      <a:pt x="1173" y="77"/>
                      <a:pt x="1173" y="77"/>
                    </a:cubicBezTo>
                    <a:cubicBezTo>
                      <a:pt x="1173" y="77"/>
                      <a:pt x="1173" y="77"/>
                      <a:pt x="1173" y="77"/>
                    </a:cubicBezTo>
                    <a:cubicBezTo>
                      <a:pt x="1171" y="77"/>
                      <a:pt x="1171" y="77"/>
                      <a:pt x="1171" y="77"/>
                    </a:cubicBezTo>
                    <a:cubicBezTo>
                      <a:pt x="1171" y="77"/>
                      <a:pt x="1171" y="77"/>
                      <a:pt x="1171" y="77"/>
                    </a:cubicBezTo>
                    <a:cubicBezTo>
                      <a:pt x="1170" y="78"/>
                      <a:pt x="1170" y="77"/>
                      <a:pt x="1170" y="78"/>
                    </a:cubicBezTo>
                    <a:cubicBezTo>
                      <a:pt x="1169" y="79"/>
                      <a:pt x="1167" y="79"/>
                      <a:pt x="1166" y="79"/>
                    </a:cubicBezTo>
                    <a:cubicBezTo>
                      <a:pt x="1165" y="81"/>
                      <a:pt x="1166" y="80"/>
                      <a:pt x="1164" y="80"/>
                    </a:cubicBezTo>
                    <a:cubicBezTo>
                      <a:pt x="1164" y="81"/>
                      <a:pt x="1164" y="81"/>
                      <a:pt x="1164" y="81"/>
                    </a:cubicBezTo>
                    <a:cubicBezTo>
                      <a:pt x="1162" y="81"/>
                      <a:pt x="1162" y="80"/>
                      <a:pt x="1160" y="81"/>
                    </a:cubicBezTo>
                    <a:cubicBezTo>
                      <a:pt x="1158" y="81"/>
                      <a:pt x="1158" y="81"/>
                      <a:pt x="1158" y="81"/>
                    </a:cubicBezTo>
                    <a:cubicBezTo>
                      <a:pt x="1158" y="81"/>
                      <a:pt x="1158" y="81"/>
                      <a:pt x="1158" y="81"/>
                    </a:cubicBezTo>
                    <a:cubicBezTo>
                      <a:pt x="1158" y="82"/>
                      <a:pt x="1158" y="82"/>
                      <a:pt x="1158" y="82"/>
                    </a:cubicBezTo>
                    <a:cubicBezTo>
                      <a:pt x="1158" y="82"/>
                      <a:pt x="1158" y="82"/>
                      <a:pt x="1158" y="82"/>
                    </a:cubicBezTo>
                    <a:cubicBezTo>
                      <a:pt x="1157" y="83"/>
                      <a:pt x="1157" y="83"/>
                      <a:pt x="1156" y="83"/>
                    </a:cubicBezTo>
                    <a:cubicBezTo>
                      <a:pt x="1155" y="83"/>
                      <a:pt x="1155" y="83"/>
                      <a:pt x="1154" y="82"/>
                    </a:cubicBezTo>
                    <a:cubicBezTo>
                      <a:pt x="1153" y="83"/>
                      <a:pt x="1153" y="83"/>
                      <a:pt x="1153" y="84"/>
                    </a:cubicBezTo>
                    <a:cubicBezTo>
                      <a:pt x="1154" y="84"/>
                      <a:pt x="1154" y="84"/>
                      <a:pt x="1154" y="84"/>
                    </a:cubicBezTo>
                    <a:cubicBezTo>
                      <a:pt x="1154" y="84"/>
                      <a:pt x="1154" y="84"/>
                      <a:pt x="1154" y="84"/>
                    </a:cubicBezTo>
                    <a:cubicBezTo>
                      <a:pt x="1154" y="84"/>
                      <a:pt x="1153" y="85"/>
                      <a:pt x="1152" y="85"/>
                    </a:cubicBezTo>
                    <a:cubicBezTo>
                      <a:pt x="1152" y="86"/>
                      <a:pt x="1152" y="86"/>
                      <a:pt x="1152" y="86"/>
                    </a:cubicBezTo>
                    <a:cubicBezTo>
                      <a:pt x="1153" y="86"/>
                      <a:pt x="1154" y="86"/>
                      <a:pt x="1154" y="87"/>
                    </a:cubicBezTo>
                    <a:cubicBezTo>
                      <a:pt x="1153" y="87"/>
                      <a:pt x="1152" y="86"/>
                      <a:pt x="1151" y="86"/>
                    </a:cubicBezTo>
                    <a:cubicBezTo>
                      <a:pt x="1150" y="86"/>
                      <a:pt x="1150" y="86"/>
                      <a:pt x="1150" y="87"/>
                    </a:cubicBezTo>
                    <a:cubicBezTo>
                      <a:pt x="1150" y="88"/>
                      <a:pt x="1150" y="88"/>
                      <a:pt x="1150" y="88"/>
                    </a:cubicBezTo>
                    <a:cubicBezTo>
                      <a:pt x="1149" y="88"/>
                      <a:pt x="1149" y="88"/>
                      <a:pt x="1149" y="88"/>
                    </a:cubicBezTo>
                    <a:cubicBezTo>
                      <a:pt x="1149" y="88"/>
                      <a:pt x="1149" y="88"/>
                      <a:pt x="1149" y="88"/>
                    </a:cubicBezTo>
                    <a:cubicBezTo>
                      <a:pt x="1148" y="88"/>
                      <a:pt x="1148" y="88"/>
                      <a:pt x="1148" y="88"/>
                    </a:cubicBezTo>
                    <a:cubicBezTo>
                      <a:pt x="1148" y="90"/>
                      <a:pt x="1148" y="90"/>
                      <a:pt x="1148" y="90"/>
                    </a:cubicBezTo>
                    <a:cubicBezTo>
                      <a:pt x="1148" y="90"/>
                      <a:pt x="1148" y="90"/>
                      <a:pt x="1148" y="90"/>
                    </a:cubicBezTo>
                    <a:cubicBezTo>
                      <a:pt x="1147" y="90"/>
                      <a:pt x="1148" y="90"/>
                      <a:pt x="1147" y="90"/>
                    </a:cubicBezTo>
                    <a:cubicBezTo>
                      <a:pt x="1146" y="90"/>
                      <a:pt x="1145" y="90"/>
                      <a:pt x="1145" y="91"/>
                    </a:cubicBezTo>
                    <a:cubicBezTo>
                      <a:pt x="1145" y="91"/>
                      <a:pt x="1145" y="92"/>
                      <a:pt x="1144" y="92"/>
                    </a:cubicBezTo>
                    <a:cubicBezTo>
                      <a:pt x="1143" y="92"/>
                      <a:pt x="1143" y="92"/>
                      <a:pt x="1143" y="92"/>
                    </a:cubicBezTo>
                    <a:cubicBezTo>
                      <a:pt x="1143" y="92"/>
                      <a:pt x="1143" y="93"/>
                      <a:pt x="1143" y="93"/>
                    </a:cubicBezTo>
                    <a:cubicBezTo>
                      <a:pt x="1141" y="93"/>
                      <a:pt x="1141" y="93"/>
                      <a:pt x="1141" y="93"/>
                    </a:cubicBezTo>
                    <a:cubicBezTo>
                      <a:pt x="1141" y="93"/>
                      <a:pt x="1141" y="93"/>
                      <a:pt x="1140" y="94"/>
                    </a:cubicBezTo>
                    <a:cubicBezTo>
                      <a:pt x="1141" y="94"/>
                      <a:pt x="1142" y="94"/>
                      <a:pt x="1142" y="94"/>
                    </a:cubicBezTo>
                    <a:cubicBezTo>
                      <a:pt x="1142" y="94"/>
                      <a:pt x="1142" y="95"/>
                      <a:pt x="1142" y="95"/>
                    </a:cubicBezTo>
                    <a:cubicBezTo>
                      <a:pt x="1143" y="95"/>
                      <a:pt x="1144" y="95"/>
                      <a:pt x="1145" y="95"/>
                    </a:cubicBezTo>
                    <a:cubicBezTo>
                      <a:pt x="1145" y="94"/>
                      <a:pt x="1145" y="94"/>
                      <a:pt x="1145" y="94"/>
                    </a:cubicBezTo>
                    <a:cubicBezTo>
                      <a:pt x="1146" y="94"/>
                      <a:pt x="1146" y="94"/>
                      <a:pt x="1147" y="95"/>
                    </a:cubicBezTo>
                    <a:cubicBezTo>
                      <a:pt x="1147" y="95"/>
                      <a:pt x="1147" y="95"/>
                      <a:pt x="1147" y="95"/>
                    </a:cubicBezTo>
                    <a:cubicBezTo>
                      <a:pt x="1144" y="95"/>
                      <a:pt x="1144" y="95"/>
                      <a:pt x="1144" y="95"/>
                    </a:cubicBezTo>
                    <a:cubicBezTo>
                      <a:pt x="1144" y="96"/>
                      <a:pt x="1144" y="96"/>
                      <a:pt x="1144" y="96"/>
                    </a:cubicBezTo>
                    <a:cubicBezTo>
                      <a:pt x="1143" y="96"/>
                      <a:pt x="1143" y="96"/>
                      <a:pt x="1143" y="96"/>
                    </a:cubicBezTo>
                    <a:cubicBezTo>
                      <a:pt x="1143" y="98"/>
                      <a:pt x="1143" y="98"/>
                      <a:pt x="1143" y="98"/>
                    </a:cubicBezTo>
                    <a:cubicBezTo>
                      <a:pt x="1143" y="98"/>
                      <a:pt x="1143" y="98"/>
                      <a:pt x="1143" y="98"/>
                    </a:cubicBezTo>
                    <a:cubicBezTo>
                      <a:pt x="1143" y="98"/>
                      <a:pt x="1143" y="98"/>
                      <a:pt x="1144" y="98"/>
                    </a:cubicBezTo>
                    <a:cubicBezTo>
                      <a:pt x="1144" y="99"/>
                      <a:pt x="1144" y="99"/>
                      <a:pt x="1144" y="99"/>
                    </a:cubicBezTo>
                    <a:cubicBezTo>
                      <a:pt x="1144" y="98"/>
                      <a:pt x="1144" y="98"/>
                      <a:pt x="1145" y="98"/>
                    </a:cubicBezTo>
                    <a:cubicBezTo>
                      <a:pt x="1146" y="98"/>
                      <a:pt x="1146" y="98"/>
                      <a:pt x="1146" y="98"/>
                    </a:cubicBezTo>
                    <a:cubicBezTo>
                      <a:pt x="1146" y="98"/>
                      <a:pt x="1146" y="98"/>
                      <a:pt x="1146" y="98"/>
                    </a:cubicBezTo>
                    <a:cubicBezTo>
                      <a:pt x="1145" y="99"/>
                      <a:pt x="1144" y="99"/>
                      <a:pt x="1143" y="100"/>
                    </a:cubicBezTo>
                    <a:cubicBezTo>
                      <a:pt x="1143" y="100"/>
                      <a:pt x="1143" y="100"/>
                      <a:pt x="1143" y="100"/>
                    </a:cubicBezTo>
                    <a:cubicBezTo>
                      <a:pt x="1143" y="100"/>
                      <a:pt x="1141" y="100"/>
                      <a:pt x="1140" y="100"/>
                    </a:cubicBezTo>
                    <a:cubicBezTo>
                      <a:pt x="1140" y="100"/>
                      <a:pt x="1140" y="101"/>
                      <a:pt x="1139" y="101"/>
                    </a:cubicBezTo>
                    <a:cubicBezTo>
                      <a:pt x="1139" y="102"/>
                      <a:pt x="1139" y="102"/>
                      <a:pt x="1139" y="102"/>
                    </a:cubicBezTo>
                    <a:cubicBezTo>
                      <a:pt x="1139" y="102"/>
                      <a:pt x="1139" y="102"/>
                      <a:pt x="1139" y="102"/>
                    </a:cubicBezTo>
                    <a:cubicBezTo>
                      <a:pt x="1139" y="102"/>
                      <a:pt x="1139" y="104"/>
                      <a:pt x="1139" y="105"/>
                    </a:cubicBezTo>
                    <a:cubicBezTo>
                      <a:pt x="1140" y="105"/>
                      <a:pt x="1140" y="105"/>
                      <a:pt x="1140" y="105"/>
                    </a:cubicBezTo>
                    <a:cubicBezTo>
                      <a:pt x="1140" y="105"/>
                      <a:pt x="1140" y="105"/>
                      <a:pt x="1140" y="105"/>
                    </a:cubicBezTo>
                    <a:cubicBezTo>
                      <a:pt x="1138" y="105"/>
                      <a:pt x="1138" y="105"/>
                      <a:pt x="1138" y="105"/>
                    </a:cubicBezTo>
                    <a:cubicBezTo>
                      <a:pt x="1138" y="107"/>
                      <a:pt x="1138" y="107"/>
                      <a:pt x="1138" y="107"/>
                    </a:cubicBezTo>
                    <a:cubicBezTo>
                      <a:pt x="1138" y="107"/>
                      <a:pt x="1138" y="107"/>
                      <a:pt x="1138" y="108"/>
                    </a:cubicBezTo>
                    <a:cubicBezTo>
                      <a:pt x="1137" y="108"/>
                      <a:pt x="1137" y="108"/>
                      <a:pt x="1137" y="108"/>
                    </a:cubicBezTo>
                    <a:cubicBezTo>
                      <a:pt x="1138" y="108"/>
                      <a:pt x="1138" y="108"/>
                      <a:pt x="1138" y="109"/>
                    </a:cubicBezTo>
                    <a:cubicBezTo>
                      <a:pt x="1138" y="110"/>
                      <a:pt x="1138" y="109"/>
                      <a:pt x="1138" y="110"/>
                    </a:cubicBezTo>
                    <a:cubicBezTo>
                      <a:pt x="1138" y="110"/>
                      <a:pt x="1137" y="110"/>
                      <a:pt x="1137" y="110"/>
                    </a:cubicBezTo>
                    <a:cubicBezTo>
                      <a:pt x="1137" y="110"/>
                      <a:pt x="1137" y="110"/>
                      <a:pt x="1137" y="110"/>
                    </a:cubicBezTo>
                    <a:cubicBezTo>
                      <a:pt x="1136" y="110"/>
                      <a:pt x="1136" y="110"/>
                      <a:pt x="1134" y="110"/>
                    </a:cubicBezTo>
                    <a:cubicBezTo>
                      <a:pt x="1134" y="111"/>
                      <a:pt x="1134" y="111"/>
                      <a:pt x="1133" y="112"/>
                    </a:cubicBezTo>
                    <a:close/>
                    <a:moveTo>
                      <a:pt x="398" y="72"/>
                    </a:moveTo>
                    <a:cubicBezTo>
                      <a:pt x="399" y="73"/>
                      <a:pt x="400" y="73"/>
                      <a:pt x="401" y="73"/>
                    </a:cubicBezTo>
                    <a:cubicBezTo>
                      <a:pt x="401" y="72"/>
                      <a:pt x="401" y="72"/>
                      <a:pt x="401" y="72"/>
                    </a:cubicBezTo>
                    <a:cubicBezTo>
                      <a:pt x="402" y="72"/>
                      <a:pt x="403" y="72"/>
                      <a:pt x="404" y="72"/>
                    </a:cubicBezTo>
                    <a:cubicBezTo>
                      <a:pt x="404" y="72"/>
                      <a:pt x="404" y="72"/>
                      <a:pt x="404" y="72"/>
                    </a:cubicBezTo>
                    <a:cubicBezTo>
                      <a:pt x="402" y="73"/>
                      <a:pt x="400" y="74"/>
                      <a:pt x="399" y="75"/>
                    </a:cubicBezTo>
                    <a:cubicBezTo>
                      <a:pt x="400" y="75"/>
                      <a:pt x="401" y="75"/>
                      <a:pt x="401" y="75"/>
                    </a:cubicBezTo>
                    <a:cubicBezTo>
                      <a:pt x="401" y="75"/>
                      <a:pt x="401" y="75"/>
                      <a:pt x="401" y="75"/>
                    </a:cubicBezTo>
                    <a:cubicBezTo>
                      <a:pt x="404" y="75"/>
                      <a:pt x="404" y="75"/>
                      <a:pt x="404" y="75"/>
                    </a:cubicBezTo>
                    <a:cubicBezTo>
                      <a:pt x="404" y="75"/>
                      <a:pt x="404" y="75"/>
                      <a:pt x="404" y="75"/>
                    </a:cubicBezTo>
                    <a:cubicBezTo>
                      <a:pt x="403" y="75"/>
                      <a:pt x="403" y="76"/>
                      <a:pt x="402" y="76"/>
                    </a:cubicBezTo>
                    <a:cubicBezTo>
                      <a:pt x="402" y="77"/>
                      <a:pt x="402" y="77"/>
                      <a:pt x="402" y="77"/>
                    </a:cubicBezTo>
                    <a:cubicBezTo>
                      <a:pt x="402" y="77"/>
                      <a:pt x="401" y="77"/>
                      <a:pt x="401" y="77"/>
                    </a:cubicBezTo>
                    <a:cubicBezTo>
                      <a:pt x="400" y="77"/>
                      <a:pt x="400" y="77"/>
                      <a:pt x="400" y="77"/>
                    </a:cubicBezTo>
                    <a:cubicBezTo>
                      <a:pt x="400" y="78"/>
                      <a:pt x="400" y="78"/>
                      <a:pt x="400" y="78"/>
                    </a:cubicBezTo>
                    <a:cubicBezTo>
                      <a:pt x="402" y="78"/>
                      <a:pt x="403" y="78"/>
                      <a:pt x="405" y="78"/>
                    </a:cubicBezTo>
                    <a:cubicBezTo>
                      <a:pt x="405" y="78"/>
                      <a:pt x="405" y="78"/>
                      <a:pt x="406" y="77"/>
                    </a:cubicBezTo>
                    <a:cubicBezTo>
                      <a:pt x="406" y="77"/>
                      <a:pt x="406" y="77"/>
                      <a:pt x="406" y="76"/>
                    </a:cubicBezTo>
                    <a:cubicBezTo>
                      <a:pt x="407" y="76"/>
                      <a:pt x="407" y="76"/>
                      <a:pt x="407" y="76"/>
                    </a:cubicBezTo>
                    <a:cubicBezTo>
                      <a:pt x="407" y="76"/>
                      <a:pt x="407" y="76"/>
                      <a:pt x="407" y="76"/>
                    </a:cubicBezTo>
                    <a:cubicBezTo>
                      <a:pt x="407" y="76"/>
                      <a:pt x="407" y="76"/>
                      <a:pt x="407" y="76"/>
                    </a:cubicBezTo>
                    <a:cubicBezTo>
                      <a:pt x="407" y="76"/>
                      <a:pt x="407" y="76"/>
                      <a:pt x="407" y="76"/>
                    </a:cubicBezTo>
                    <a:cubicBezTo>
                      <a:pt x="408" y="75"/>
                      <a:pt x="408" y="76"/>
                      <a:pt x="409" y="75"/>
                    </a:cubicBezTo>
                    <a:cubicBezTo>
                      <a:pt x="408" y="75"/>
                      <a:pt x="408" y="75"/>
                      <a:pt x="408" y="75"/>
                    </a:cubicBezTo>
                    <a:cubicBezTo>
                      <a:pt x="408" y="74"/>
                      <a:pt x="408" y="74"/>
                      <a:pt x="409" y="73"/>
                    </a:cubicBezTo>
                    <a:cubicBezTo>
                      <a:pt x="409" y="72"/>
                      <a:pt x="408" y="72"/>
                      <a:pt x="408" y="71"/>
                    </a:cubicBezTo>
                    <a:cubicBezTo>
                      <a:pt x="406" y="71"/>
                      <a:pt x="406" y="71"/>
                      <a:pt x="406" y="71"/>
                    </a:cubicBezTo>
                    <a:cubicBezTo>
                      <a:pt x="406" y="72"/>
                      <a:pt x="406" y="72"/>
                      <a:pt x="406" y="72"/>
                    </a:cubicBezTo>
                    <a:cubicBezTo>
                      <a:pt x="405" y="72"/>
                      <a:pt x="405" y="72"/>
                      <a:pt x="405" y="72"/>
                    </a:cubicBezTo>
                    <a:cubicBezTo>
                      <a:pt x="405" y="71"/>
                      <a:pt x="406" y="71"/>
                      <a:pt x="406" y="70"/>
                    </a:cubicBezTo>
                    <a:cubicBezTo>
                      <a:pt x="406" y="69"/>
                      <a:pt x="406" y="69"/>
                      <a:pt x="405" y="69"/>
                    </a:cubicBezTo>
                    <a:cubicBezTo>
                      <a:pt x="405" y="68"/>
                      <a:pt x="405" y="68"/>
                      <a:pt x="405" y="68"/>
                    </a:cubicBezTo>
                    <a:cubicBezTo>
                      <a:pt x="404" y="69"/>
                      <a:pt x="403" y="69"/>
                      <a:pt x="402" y="69"/>
                    </a:cubicBezTo>
                    <a:cubicBezTo>
                      <a:pt x="402" y="69"/>
                      <a:pt x="402" y="69"/>
                      <a:pt x="402" y="69"/>
                    </a:cubicBezTo>
                    <a:cubicBezTo>
                      <a:pt x="399" y="69"/>
                      <a:pt x="399" y="69"/>
                      <a:pt x="399" y="69"/>
                    </a:cubicBezTo>
                    <a:cubicBezTo>
                      <a:pt x="399" y="70"/>
                      <a:pt x="399" y="70"/>
                      <a:pt x="399" y="70"/>
                    </a:cubicBezTo>
                    <a:cubicBezTo>
                      <a:pt x="399" y="70"/>
                      <a:pt x="399" y="71"/>
                      <a:pt x="398" y="71"/>
                    </a:cubicBezTo>
                    <a:cubicBezTo>
                      <a:pt x="398" y="72"/>
                      <a:pt x="398" y="72"/>
                      <a:pt x="398" y="72"/>
                    </a:cubicBezTo>
                    <a:close/>
                    <a:moveTo>
                      <a:pt x="343" y="69"/>
                    </a:moveTo>
                    <a:cubicBezTo>
                      <a:pt x="343" y="70"/>
                      <a:pt x="343" y="70"/>
                      <a:pt x="343" y="70"/>
                    </a:cubicBezTo>
                    <a:cubicBezTo>
                      <a:pt x="343" y="70"/>
                      <a:pt x="343" y="70"/>
                      <a:pt x="343" y="70"/>
                    </a:cubicBezTo>
                    <a:cubicBezTo>
                      <a:pt x="343" y="71"/>
                      <a:pt x="343" y="71"/>
                      <a:pt x="343" y="71"/>
                    </a:cubicBezTo>
                    <a:cubicBezTo>
                      <a:pt x="344" y="71"/>
                      <a:pt x="343" y="71"/>
                      <a:pt x="344" y="71"/>
                    </a:cubicBezTo>
                    <a:cubicBezTo>
                      <a:pt x="344" y="71"/>
                      <a:pt x="344" y="71"/>
                      <a:pt x="344" y="71"/>
                    </a:cubicBezTo>
                    <a:cubicBezTo>
                      <a:pt x="345" y="71"/>
                      <a:pt x="345" y="71"/>
                      <a:pt x="345" y="71"/>
                    </a:cubicBezTo>
                    <a:cubicBezTo>
                      <a:pt x="344" y="69"/>
                      <a:pt x="345" y="69"/>
                      <a:pt x="343" y="69"/>
                    </a:cubicBezTo>
                    <a:cubicBezTo>
                      <a:pt x="343" y="70"/>
                      <a:pt x="343" y="69"/>
                      <a:pt x="343" y="69"/>
                    </a:cubicBezTo>
                    <a:close/>
                    <a:moveTo>
                      <a:pt x="801" y="69"/>
                    </a:moveTo>
                    <a:cubicBezTo>
                      <a:pt x="801" y="70"/>
                      <a:pt x="801" y="70"/>
                      <a:pt x="801" y="70"/>
                    </a:cubicBezTo>
                    <a:cubicBezTo>
                      <a:pt x="801" y="70"/>
                      <a:pt x="801" y="70"/>
                      <a:pt x="801" y="70"/>
                    </a:cubicBezTo>
                    <a:cubicBezTo>
                      <a:pt x="801" y="69"/>
                      <a:pt x="801" y="69"/>
                      <a:pt x="801" y="69"/>
                    </a:cubicBezTo>
                    <a:close/>
                    <a:moveTo>
                      <a:pt x="801" y="71"/>
                    </a:moveTo>
                    <a:cubicBezTo>
                      <a:pt x="801" y="72"/>
                      <a:pt x="801" y="73"/>
                      <a:pt x="802" y="74"/>
                    </a:cubicBezTo>
                    <a:cubicBezTo>
                      <a:pt x="802" y="74"/>
                      <a:pt x="802" y="74"/>
                      <a:pt x="802" y="74"/>
                    </a:cubicBezTo>
                    <a:cubicBezTo>
                      <a:pt x="802" y="75"/>
                      <a:pt x="802" y="75"/>
                      <a:pt x="802" y="75"/>
                    </a:cubicBezTo>
                    <a:cubicBezTo>
                      <a:pt x="803" y="75"/>
                      <a:pt x="803" y="75"/>
                      <a:pt x="803" y="75"/>
                    </a:cubicBezTo>
                    <a:cubicBezTo>
                      <a:pt x="803" y="75"/>
                      <a:pt x="803" y="75"/>
                      <a:pt x="803" y="75"/>
                    </a:cubicBezTo>
                    <a:cubicBezTo>
                      <a:pt x="803" y="75"/>
                      <a:pt x="803" y="75"/>
                      <a:pt x="803" y="75"/>
                    </a:cubicBezTo>
                    <a:cubicBezTo>
                      <a:pt x="803" y="74"/>
                      <a:pt x="803" y="73"/>
                      <a:pt x="802" y="72"/>
                    </a:cubicBezTo>
                    <a:cubicBezTo>
                      <a:pt x="802" y="72"/>
                      <a:pt x="802" y="72"/>
                      <a:pt x="802" y="71"/>
                    </a:cubicBezTo>
                    <a:cubicBezTo>
                      <a:pt x="802" y="71"/>
                      <a:pt x="802" y="71"/>
                      <a:pt x="802" y="70"/>
                    </a:cubicBezTo>
                    <a:cubicBezTo>
                      <a:pt x="802" y="70"/>
                      <a:pt x="801" y="70"/>
                      <a:pt x="801" y="70"/>
                    </a:cubicBezTo>
                    <a:cubicBezTo>
                      <a:pt x="801" y="70"/>
                      <a:pt x="801" y="71"/>
                      <a:pt x="801" y="71"/>
                    </a:cubicBezTo>
                    <a:close/>
                    <a:moveTo>
                      <a:pt x="1344" y="72"/>
                    </a:moveTo>
                    <a:cubicBezTo>
                      <a:pt x="1345" y="73"/>
                      <a:pt x="1345" y="73"/>
                      <a:pt x="1345" y="74"/>
                    </a:cubicBezTo>
                    <a:cubicBezTo>
                      <a:pt x="1346" y="74"/>
                      <a:pt x="1348" y="74"/>
                      <a:pt x="1349" y="74"/>
                    </a:cubicBezTo>
                    <a:cubicBezTo>
                      <a:pt x="1349" y="74"/>
                      <a:pt x="1349" y="73"/>
                      <a:pt x="1349" y="73"/>
                    </a:cubicBezTo>
                    <a:cubicBezTo>
                      <a:pt x="1350" y="73"/>
                      <a:pt x="1350" y="73"/>
                      <a:pt x="1351" y="73"/>
                    </a:cubicBezTo>
                    <a:cubicBezTo>
                      <a:pt x="1351" y="71"/>
                      <a:pt x="1351" y="71"/>
                      <a:pt x="1351" y="71"/>
                    </a:cubicBezTo>
                    <a:cubicBezTo>
                      <a:pt x="1349" y="71"/>
                      <a:pt x="1349" y="71"/>
                      <a:pt x="1349" y="71"/>
                    </a:cubicBezTo>
                    <a:cubicBezTo>
                      <a:pt x="1349" y="72"/>
                      <a:pt x="1349" y="72"/>
                      <a:pt x="1349" y="72"/>
                    </a:cubicBezTo>
                    <a:cubicBezTo>
                      <a:pt x="1347" y="72"/>
                      <a:pt x="1347" y="72"/>
                      <a:pt x="1347" y="72"/>
                    </a:cubicBezTo>
                    <a:cubicBezTo>
                      <a:pt x="1347" y="72"/>
                      <a:pt x="1347" y="72"/>
                      <a:pt x="1347" y="72"/>
                    </a:cubicBezTo>
                    <a:cubicBezTo>
                      <a:pt x="1346" y="72"/>
                      <a:pt x="1345" y="72"/>
                      <a:pt x="1344" y="72"/>
                    </a:cubicBezTo>
                    <a:close/>
                    <a:moveTo>
                      <a:pt x="333" y="75"/>
                    </a:moveTo>
                    <a:cubicBezTo>
                      <a:pt x="331" y="75"/>
                      <a:pt x="330" y="77"/>
                      <a:pt x="329" y="78"/>
                    </a:cubicBezTo>
                    <a:cubicBezTo>
                      <a:pt x="329" y="79"/>
                      <a:pt x="329" y="79"/>
                      <a:pt x="329" y="79"/>
                    </a:cubicBezTo>
                    <a:cubicBezTo>
                      <a:pt x="330" y="79"/>
                      <a:pt x="332" y="80"/>
                      <a:pt x="333" y="80"/>
                    </a:cubicBezTo>
                    <a:cubicBezTo>
                      <a:pt x="333" y="78"/>
                      <a:pt x="334" y="78"/>
                      <a:pt x="334" y="76"/>
                    </a:cubicBezTo>
                    <a:cubicBezTo>
                      <a:pt x="334" y="76"/>
                      <a:pt x="334" y="76"/>
                      <a:pt x="335" y="76"/>
                    </a:cubicBezTo>
                    <a:cubicBezTo>
                      <a:pt x="335" y="75"/>
                      <a:pt x="335" y="74"/>
                      <a:pt x="335" y="74"/>
                    </a:cubicBezTo>
                    <a:cubicBezTo>
                      <a:pt x="335" y="74"/>
                      <a:pt x="335" y="74"/>
                      <a:pt x="335" y="74"/>
                    </a:cubicBezTo>
                    <a:cubicBezTo>
                      <a:pt x="335" y="73"/>
                      <a:pt x="335" y="73"/>
                      <a:pt x="335" y="72"/>
                    </a:cubicBezTo>
                    <a:cubicBezTo>
                      <a:pt x="334" y="72"/>
                      <a:pt x="334" y="73"/>
                      <a:pt x="333" y="73"/>
                    </a:cubicBezTo>
                    <a:lnTo>
                      <a:pt x="333" y="75"/>
                    </a:lnTo>
                    <a:close/>
                    <a:moveTo>
                      <a:pt x="513" y="74"/>
                    </a:moveTo>
                    <a:cubicBezTo>
                      <a:pt x="513" y="74"/>
                      <a:pt x="513" y="74"/>
                      <a:pt x="513" y="74"/>
                    </a:cubicBezTo>
                    <a:cubicBezTo>
                      <a:pt x="513" y="75"/>
                      <a:pt x="513" y="75"/>
                      <a:pt x="513" y="75"/>
                    </a:cubicBezTo>
                    <a:cubicBezTo>
                      <a:pt x="514" y="76"/>
                      <a:pt x="514" y="74"/>
                      <a:pt x="515" y="76"/>
                    </a:cubicBezTo>
                    <a:cubicBezTo>
                      <a:pt x="516" y="76"/>
                      <a:pt x="516" y="76"/>
                      <a:pt x="516" y="76"/>
                    </a:cubicBezTo>
                    <a:cubicBezTo>
                      <a:pt x="516" y="75"/>
                      <a:pt x="516" y="75"/>
                      <a:pt x="516" y="75"/>
                    </a:cubicBezTo>
                    <a:cubicBezTo>
                      <a:pt x="516" y="75"/>
                      <a:pt x="516" y="75"/>
                      <a:pt x="516" y="75"/>
                    </a:cubicBezTo>
                    <a:cubicBezTo>
                      <a:pt x="517" y="74"/>
                      <a:pt x="517" y="74"/>
                      <a:pt x="517" y="73"/>
                    </a:cubicBezTo>
                    <a:cubicBezTo>
                      <a:pt x="515" y="73"/>
                      <a:pt x="515" y="74"/>
                      <a:pt x="513" y="74"/>
                    </a:cubicBezTo>
                    <a:close/>
                    <a:moveTo>
                      <a:pt x="443" y="76"/>
                    </a:moveTo>
                    <a:cubicBezTo>
                      <a:pt x="443" y="75"/>
                      <a:pt x="443" y="75"/>
                      <a:pt x="443" y="75"/>
                    </a:cubicBezTo>
                    <a:cubicBezTo>
                      <a:pt x="442" y="75"/>
                      <a:pt x="443" y="75"/>
                      <a:pt x="442" y="75"/>
                    </a:cubicBezTo>
                    <a:cubicBezTo>
                      <a:pt x="442" y="75"/>
                      <a:pt x="442" y="75"/>
                      <a:pt x="442" y="75"/>
                    </a:cubicBezTo>
                    <a:cubicBezTo>
                      <a:pt x="442" y="75"/>
                      <a:pt x="442" y="75"/>
                      <a:pt x="442" y="75"/>
                    </a:cubicBezTo>
                    <a:cubicBezTo>
                      <a:pt x="442" y="75"/>
                      <a:pt x="442" y="75"/>
                      <a:pt x="442" y="75"/>
                    </a:cubicBezTo>
                    <a:cubicBezTo>
                      <a:pt x="442" y="76"/>
                      <a:pt x="442" y="76"/>
                      <a:pt x="442" y="76"/>
                    </a:cubicBezTo>
                    <a:lnTo>
                      <a:pt x="443" y="76"/>
                    </a:lnTo>
                    <a:close/>
                    <a:moveTo>
                      <a:pt x="1332" y="75"/>
                    </a:moveTo>
                    <a:cubicBezTo>
                      <a:pt x="1332" y="75"/>
                      <a:pt x="1332" y="76"/>
                      <a:pt x="1333" y="76"/>
                    </a:cubicBezTo>
                    <a:cubicBezTo>
                      <a:pt x="1333" y="75"/>
                      <a:pt x="1333" y="75"/>
                      <a:pt x="1333" y="75"/>
                    </a:cubicBezTo>
                    <a:cubicBezTo>
                      <a:pt x="1333" y="75"/>
                      <a:pt x="1333" y="75"/>
                      <a:pt x="1333" y="75"/>
                    </a:cubicBezTo>
                    <a:cubicBezTo>
                      <a:pt x="1333" y="75"/>
                      <a:pt x="1333" y="75"/>
                      <a:pt x="1333" y="75"/>
                    </a:cubicBezTo>
                    <a:cubicBezTo>
                      <a:pt x="1333" y="75"/>
                      <a:pt x="1332" y="75"/>
                      <a:pt x="1332" y="75"/>
                    </a:cubicBezTo>
                    <a:cubicBezTo>
                      <a:pt x="1332" y="75"/>
                      <a:pt x="1332" y="75"/>
                      <a:pt x="1332" y="75"/>
                    </a:cubicBezTo>
                    <a:close/>
                    <a:moveTo>
                      <a:pt x="433" y="75"/>
                    </a:moveTo>
                    <a:cubicBezTo>
                      <a:pt x="433" y="76"/>
                      <a:pt x="433" y="76"/>
                      <a:pt x="433" y="76"/>
                    </a:cubicBezTo>
                    <a:cubicBezTo>
                      <a:pt x="433" y="76"/>
                      <a:pt x="434" y="76"/>
                      <a:pt x="433" y="76"/>
                    </a:cubicBezTo>
                    <a:cubicBezTo>
                      <a:pt x="433" y="76"/>
                      <a:pt x="433" y="76"/>
                      <a:pt x="433" y="76"/>
                    </a:cubicBezTo>
                    <a:cubicBezTo>
                      <a:pt x="433" y="75"/>
                      <a:pt x="433" y="75"/>
                      <a:pt x="433" y="75"/>
                    </a:cubicBezTo>
                    <a:close/>
                    <a:moveTo>
                      <a:pt x="434" y="75"/>
                    </a:moveTo>
                    <a:cubicBezTo>
                      <a:pt x="434" y="76"/>
                      <a:pt x="434" y="76"/>
                      <a:pt x="434" y="76"/>
                    </a:cubicBezTo>
                    <a:cubicBezTo>
                      <a:pt x="435" y="76"/>
                      <a:pt x="435" y="76"/>
                      <a:pt x="435" y="76"/>
                    </a:cubicBezTo>
                    <a:cubicBezTo>
                      <a:pt x="435" y="75"/>
                      <a:pt x="435" y="76"/>
                      <a:pt x="434" y="75"/>
                    </a:cubicBezTo>
                    <a:close/>
                    <a:moveTo>
                      <a:pt x="434" y="79"/>
                    </a:moveTo>
                    <a:cubicBezTo>
                      <a:pt x="434" y="79"/>
                      <a:pt x="434" y="79"/>
                      <a:pt x="435" y="79"/>
                    </a:cubicBezTo>
                    <a:cubicBezTo>
                      <a:pt x="435" y="78"/>
                      <a:pt x="436" y="78"/>
                      <a:pt x="436" y="78"/>
                    </a:cubicBezTo>
                    <a:cubicBezTo>
                      <a:pt x="438" y="78"/>
                      <a:pt x="438" y="78"/>
                      <a:pt x="438" y="78"/>
                    </a:cubicBezTo>
                    <a:cubicBezTo>
                      <a:pt x="438" y="77"/>
                      <a:pt x="438" y="77"/>
                      <a:pt x="438" y="76"/>
                    </a:cubicBezTo>
                    <a:cubicBezTo>
                      <a:pt x="438" y="76"/>
                      <a:pt x="438" y="76"/>
                      <a:pt x="438" y="76"/>
                    </a:cubicBezTo>
                    <a:cubicBezTo>
                      <a:pt x="438" y="76"/>
                      <a:pt x="438" y="76"/>
                      <a:pt x="438" y="76"/>
                    </a:cubicBezTo>
                    <a:cubicBezTo>
                      <a:pt x="437" y="76"/>
                      <a:pt x="437" y="76"/>
                      <a:pt x="437" y="76"/>
                    </a:cubicBezTo>
                    <a:cubicBezTo>
                      <a:pt x="437" y="76"/>
                      <a:pt x="437" y="76"/>
                      <a:pt x="437" y="76"/>
                    </a:cubicBezTo>
                    <a:cubicBezTo>
                      <a:pt x="437" y="77"/>
                      <a:pt x="435" y="78"/>
                      <a:pt x="434" y="78"/>
                    </a:cubicBezTo>
                    <a:lnTo>
                      <a:pt x="434" y="79"/>
                    </a:lnTo>
                    <a:close/>
                    <a:moveTo>
                      <a:pt x="1541" y="87"/>
                    </a:moveTo>
                    <a:cubicBezTo>
                      <a:pt x="1542" y="87"/>
                      <a:pt x="1542" y="87"/>
                      <a:pt x="1542" y="87"/>
                    </a:cubicBezTo>
                    <a:cubicBezTo>
                      <a:pt x="1541" y="88"/>
                      <a:pt x="1541" y="88"/>
                      <a:pt x="1540" y="88"/>
                    </a:cubicBezTo>
                    <a:cubicBezTo>
                      <a:pt x="1541" y="89"/>
                      <a:pt x="1541" y="89"/>
                      <a:pt x="1542" y="89"/>
                    </a:cubicBezTo>
                    <a:cubicBezTo>
                      <a:pt x="1542" y="90"/>
                      <a:pt x="1543" y="90"/>
                      <a:pt x="1543" y="91"/>
                    </a:cubicBezTo>
                    <a:cubicBezTo>
                      <a:pt x="1544" y="91"/>
                      <a:pt x="1545" y="92"/>
                      <a:pt x="1545" y="92"/>
                    </a:cubicBezTo>
                    <a:cubicBezTo>
                      <a:pt x="1547" y="92"/>
                      <a:pt x="1549" y="90"/>
                      <a:pt x="1549" y="89"/>
                    </a:cubicBezTo>
                    <a:cubicBezTo>
                      <a:pt x="1550" y="89"/>
                      <a:pt x="1550" y="89"/>
                      <a:pt x="1550" y="89"/>
                    </a:cubicBezTo>
                    <a:cubicBezTo>
                      <a:pt x="1550" y="88"/>
                      <a:pt x="1550" y="88"/>
                      <a:pt x="1550" y="88"/>
                    </a:cubicBezTo>
                    <a:cubicBezTo>
                      <a:pt x="1551" y="87"/>
                      <a:pt x="1551" y="85"/>
                      <a:pt x="1553" y="85"/>
                    </a:cubicBezTo>
                    <a:cubicBezTo>
                      <a:pt x="1553" y="83"/>
                      <a:pt x="1552" y="83"/>
                      <a:pt x="1552" y="81"/>
                    </a:cubicBezTo>
                    <a:cubicBezTo>
                      <a:pt x="1551" y="81"/>
                      <a:pt x="1551" y="80"/>
                      <a:pt x="1550" y="80"/>
                    </a:cubicBezTo>
                    <a:cubicBezTo>
                      <a:pt x="1550" y="79"/>
                      <a:pt x="1550" y="79"/>
                      <a:pt x="1550" y="78"/>
                    </a:cubicBezTo>
                    <a:cubicBezTo>
                      <a:pt x="1547" y="78"/>
                      <a:pt x="1548" y="77"/>
                      <a:pt x="1546" y="76"/>
                    </a:cubicBezTo>
                    <a:cubicBezTo>
                      <a:pt x="1545" y="76"/>
                      <a:pt x="1546" y="76"/>
                      <a:pt x="1545" y="76"/>
                    </a:cubicBezTo>
                    <a:cubicBezTo>
                      <a:pt x="1545" y="76"/>
                      <a:pt x="1543" y="77"/>
                      <a:pt x="1543" y="78"/>
                    </a:cubicBezTo>
                    <a:cubicBezTo>
                      <a:pt x="1543" y="79"/>
                      <a:pt x="1543" y="79"/>
                      <a:pt x="1543" y="79"/>
                    </a:cubicBezTo>
                    <a:cubicBezTo>
                      <a:pt x="1542" y="79"/>
                      <a:pt x="1542" y="79"/>
                      <a:pt x="1542" y="79"/>
                    </a:cubicBezTo>
                    <a:cubicBezTo>
                      <a:pt x="1542" y="79"/>
                      <a:pt x="1542" y="79"/>
                      <a:pt x="1542" y="79"/>
                    </a:cubicBezTo>
                    <a:cubicBezTo>
                      <a:pt x="1541" y="79"/>
                      <a:pt x="1541" y="79"/>
                      <a:pt x="1541" y="79"/>
                    </a:cubicBezTo>
                    <a:cubicBezTo>
                      <a:pt x="1541" y="81"/>
                      <a:pt x="1541" y="81"/>
                      <a:pt x="1541" y="81"/>
                    </a:cubicBezTo>
                    <a:cubicBezTo>
                      <a:pt x="1541" y="81"/>
                      <a:pt x="1540" y="82"/>
                      <a:pt x="1540" y="82"/>
                    </a:cubicBezTo>
                    <a:cubicBezTo>
                      <a:pt x="1539" y="83"/>
                      <a:pt x="1540" y="84"/>
                      <a:pt x="1540" y="85"/>
                    </a:cubicBezTo>
                    <a:cubicBezTo>
                      <a:pt x="1540" y="85"/>
                      <a:pt x="1540" y="85"/>
                      <a:pt x="1540" y="85"/>
                    </a:cubicBezTo>
                    <a:cubicBezTo>
                      <a:pt x="1540" y="86"/>
                      <a:pt x="1541" y="86"/>
                      <a:pt x="1541" y="87"/>
                    </a:cubicBezTo>
                    <a:close/>
                    <a:moveTo>
                      <a:pt x="443" y="87"/>
                    </a:moveTo>
                    <a:cubicBezTo>
                      <a:pt x="443" y="86"/>
                      <a:pt x="443" y="86"/>
                      <a:pt x="443" y="86"/>
                    </a:cubicBezTo>
                    <a:cubicBezTo>
                      <a:pt x="444" y="86"/>
                      <a:pt x="444" y="86"/>
                      <a:pt x="445" y="87"/>
                    </a:cubicBezTo>
                    <a:cubicBezTo>
                      <a:pt x="446" y="87"/>
                      <a:pt x="446" y="87"/>
                      <a:pt x="446" y="87"/>
                    </a:cubicBezTo>
                    <a:cubicBezTo>
                      <a:pt x="446" y="87"/>
                      <a:pt x="446" y="87"/>
                      <a:pt x="446" y="87"/>
                    </a:cubicBezTo>
                    <a:cubicBezTo>
                      <a:pt x="446" y="87"/>
                      <a:pt x="447" y="87"/>
                      <a:pt x="447" y="87"/>
                    </a:cubicBezTo>
                    <a:cubicBezTo>
                      <a:pt x="447" y="85"/>
                      <a:pt x="448" y="83"/>
                      <a:pt x="448" y="81"/>
                    </a:cubicBezTo>
                    <a:cubicBezTo>
                      <a:pt x="448" y="81"/>
                      <a:pt x="448" y="81"/>
                      <a:pt x="448" y="81"/>
                    </a:cubicBezTo>
                    <a:cubicBezTo>
                      <a:pt x="447" y="80"/>
                      <a:pt x="448" y="80"/>
                      <a:pt x="447" y="79"/>
                    </a:cubicBezTo>
                    <a:cubicBezTo>
                      <a:pt x="447" y="79"/>
                      <a:pt x="447" y="79"/>
                      <a:pt x="447" y="79"/>
                    </a:cubicBezTo>
                    <a:cubicBezTo>
                      <a:pt x="446" y="79"/>
                      <a:pt x="446" y="79"/>
                      <a:pt x="446" y="79"/>
                    </a:cubicBezTo>
                    <a:cubicBezTo>
                      <a:pt x="446" y="78"/>
                      <a:pt x="446" y="78"/>
                      <a:pt x="446" y="78"/>
                    </a:cubicBezTo>
                    <a:cubicBezTo>
                      <a:pt x="445" y="78"/>
                      <a:pt x="445" y="78"/>
                      <a:pt x="445" y="78"/>
                    </a:cubicBezTo>
                    <a:cubicBezTo>
                      <a:pt x="445" y="78"/>
                      <a:pt x="445" y="77"/>
                      <a:pt x="445" y="77"/>
                    </a:cubicBezTo>
                    <a:cubicBezTo>
                      <a:pt x="444" y="77"/>
                      <a:pt x="444" y="77"/>
                      <a:pt x="444" y="77"/>
                    </a:cubicBezTo>
                    <a:cubicBezTo>
                      <a:pt x="444" y="77"/>
                      <a:pt x="444" y="77"/>
                      <a:pt x="444" y="77"/>
                    </a:cubicBezTo>
                    <a:cubicBezTo>
                      <a:pt x="442" y="76"/>
                      <a:pt x="442" y="77"/>
                      <a:pt x="440" y="77"/>
                    </a:cubicBezTo>
                    <a:cubicBezTo>
                      <a:pt x="440" y="77"/>
                      <a:pt x="440" y="77"/>
                      <a:pt x="439" y="78"/>
                    </a:cubicBezTo>
                    <a:cubicBezTo>
                      <a:pt x="439" y="78"/>
                      <a:pt x="439" y="78"/>
                      <a:pt x="439" y="78"/>
                    </a:cubicBezTo>
                    <a:cubicBezTo>
                      <a:pt x="439" y="79"/>
                      <a:pt x="439" y="79"/>
                      <a:pt x="439" y="79"/>
                    </a:cubicBezTo>
                    <a:cubicBezTo>
                      <a:pt x="439" y="79"/>
                      <a:pt x="439" y="79"/>
                      <a:pt x="439" y="79"/>
                    </a:cubicBezTo>
                    <a:cubicBezTo>
                      <a:pt x="439" y="79"/>
                      <a:pt x="438" y="80"/>
                      <a:pt x="438" y="80"/>
                    </a:cubicBezTo>
                    <a:cubicBezTo>
                      <a:pt x="438" y="80"/>
                      <a:pt x="437" y="80"/>
                      <a:pt x="437" y="80"/>
                    </a:cubicBezTo>
                    <a:cubicBezTo>
                      <a:pt x="436" y="81"/>
                      <a:pt x="437" y="82"/>
                      <a:pt x="435" y="83"/>
                    </a:cubicBezTo>
                    <a:cubicBezTo>
                      <a:pt x="435" y="84"/>
                      <a:pt x="435" y="84"/>
                      <a:pt x="435" y="84"/>
                    </a:cubicBezTo>
                    <a:cubicBezTo>
                      <a:pt x="436" y="84"/>
                      <a:pt x="436" y="84"/>
                      <a:pt x="436" y="84"/>
                    </a:cubicBezTo>
                    <a:cubicBezTo>
                      <a:pt x="436" y="85"/>
                      <a:pt x="436" y="85"/>
                      <a:pt x="436" y="85"/>
                    </a:cubicBezTo>
                    <a:cubicBezTo>
                      <a:pt x="437" y="84"/>
                      <a:pt x="436" y="84"/>
                      <a:pt x="437" y="84"/>
                    </a:cubicBezTo>
                    <a:cubicBezTo>
                      <a:pt x="438" y="84"/>
                      <a:pt x="438" y="85"/>
                      <a:pt x="439" y="85"/>
                    </a:cubicBezTo>
                    <a:cubicBezTo>
                      <a:pt x="439" y="85"/>
                      <a:pt x="439" y="85"/>
                      <a:pt x="439" y="85"/>
                    </a:cubicBezTo>
                    <a:cubicBezTo>
                      <a:pt x="440" y="85"/>
                      <a:pt x="440" y="85"/>
                      <a:pt x="440" y="85"/>
                    </a:cubicBezTo>
                    <a:cubicBezTo>
                      <a:pt x="440" y="85"/>
                      <a:pt x="440" y="86"/>
                      <a:pt x="440" y="86"/>
                    </a:cubicBezTo>
                    <a:cubicBezTo>
                      <a:pt x="441" y="86"/>
                      <a:pt x="441" y="86"/>
                      <a:pt x="441" y="86"/>
                    </a:cubicBezTo>
                    <a:cubicBezTo>
                      <a:pt x="441" y="86"/>
                      <a:pt x="441" y="86"/>
                      <a:pt x="441" y="86"/>
                    </a:cubicBezTo>
                    <a:cubicBezTo>
                      <a:pt x="442" y="87"/>
                      <a:pt x="442" y="87"/>
                      <a:pt x="443" y="87"/>
                    </a:cubicBezTo>
                    <a:close/>
                    <a:moveTo>
                      <a:pt x="806" y="83"/>
                    </a:moveTo>
                    <a:cubicBezTo>
                      <a:pt x="808" y="82"/>
                      <a:pt x="807" y="82"/>
                      <a:pt x="809" y="82"/>
                    </a:cubicBezTo>
                    <a:cubicBezTo>
                      <a:pt x="809" y="82"/>
                      <a:pt x="809" y="82"/>
                      <a:pt x="809" y="82"/>
                    </a:cubicBezTo>
                    <a:cubicBezTo>
                      <a:pt x="809" y="82"/>
                      <a:pt x="809" y="82"/>
                      <a:pt x="809" y="82"/>
                    </a:cubicBezTo>
                    <a:cubicBezTo>
                      <a:pt x="809" y="80"/>
                      <a:pt x="809" y="80"/>
                      <a:pt x="809" y="80"/>
                    </a:cubicBezTo>
                    <a:cubicBezTo>
                      <a:pt x="809" y="80"/>
                      <a:pt x="809" y="80"/>
                      <a:pt x="809" y="80"/>
                    </a:cubicBezTo>
                    <a:cubicBezTo>
                      <a:pt x="809" y="80"/>
                      <a:pt x="809" y="80"/>
                      <a:pt x="809" y="80"/>
                    </a:cubicBezTo>
                    <a:cubicBezTo>
                      <a:pt x="808" y="80"/>
                      <a:pt x="808" y="81"/>
                      <a:pt x="808" y="81"/>
                    </a:cubicBezTo>
                    <a:cubicBezTo>
                      <a:pt x="806" y="81"/>
                      <a:pt x="807" y="80"/>
                      <a:pt x="805" y="80"/>
                    </a:cubicBezTo>
                    <a:cubicBezTo>
                      <a:pt x="805" y="78"/>
                      <a:pt x="805" y="78"/>
                      <a:pt x="805" y="78"/>
                    </a:cubicBezTo>
                    <a:cubicBezTo>
                      <a:pt x="804" y="78"/>
                      <a:pt x="804" y="79"/>
                      <a:pt x="802" y="79"/>
                    </a:cubicBezTo>
                    <a:cubicBezTo>
                      <a:pt x="802" y="80"/>
                      <a:pt x="803" y="82"/>
                      <a:pt x="803" y="83"/>
                    </a:cubicBezTo>
                    <a:cubicBezTo>
                      <a:pt x="803" y="83"/>
                      <a:pt x="803" y="83"/>
                      <a:pt x="803" y="84"/>
                    </a:cubicBezTo>
                    <a:cubicBezTo>
                      <a:pt x="806" y="84"/>
                      <a:pt x="806" y="84"/>
                      <a:pt x="806" y="84"/>
                    </a:cubicBezTo>
                    <a:cubicBezTo>
                      <a:pt x="806" y="83"/>
                      <a:pt x="806" y="83"/>
                      <a:pt x="806" y="83"/>
                    </a:cubicBezTo>
                    <a:close/>
                    <a:moveTo>
                      <a:pt x="1566" y="79"/>
                    </a:moveTo>
                    <a:cubicBezTo>
                      <a:pt x="1566" y="80"/>
                      <a:pt x="1566" y="80"/>
                      <a:pt x="1566" y="80"/>
                    </a:cubicBezTo>
                    <a:cubicBezTo>
                      <a:pt x="1567" y="80"/>
                      <a:pt x="1567" y="80"/>
                      <a:pt x="1567" y="80"/>
                    </a:cubicBezTo>
                    <a:cubicBezTo>
                      <a:pt x="1567" y="81"/>
                      <a:pt x="1566" y="83"/>
                      <a:pt x="1566" y="84"/>
                    </a:cubicBezTo>
                    <a:cubicBezTo>
                      <a:pt x="1567" y="84"/>
                      <a:pt x="1567" y="84"/>
                      <a:pt x="1567" y="84"/>
                    </a:cubicBezTo>
                    <a:cubicBezTo>
                      <a:pt x="1567" y="85"/>
                      <a:pt x="1567" y="86"/>
                      <a:pt x="1568" y="87"/>
                    </a:cubicBezTo>
                    <a:cubicBezTo>
                      <a:pt x="1571" y="86"/>
                      <a:pt x="1570" y="85"/>
                      <a:pt x="1573" y="85"/>
                    </a:cubicBezTo>
                    <a:cubicBezTo>
                      <a:pt x="1573" y="84"/>
                      <a:pt x="1573" y="83"/>
                      <a:pt x="1574" y="82"/>
                    </a:cubicBezTo>
                    <a:cubicBezTo>
                      <a:pt x="1573" y="81"/>
                      <a:pt x="1573" y="81"/>
                      <a:pt x="1572" y="80"/>
                    </a:cubicBezTo>
                    <a:cubicBezTo>
                      <a:pt x="1571" y="80"/>
                      <a:pt x="1571" y="80"/>
                      <a:pt x="1570" y="81"/>
                    </a:cubicBezTo>
                    <a:cubicBezTo>
                      <a:pt x="1569" y="81"/>
                      <a:pt x="1569" y="81"/>
                      <a:pt x="1569" y="81"/>
                    </a:cubicBezTo>
                    <a:cubicBezTo>
                      <a:pt x="1569" y="80"/>
                      <a:pt x="1568" y="80"/>
                      <a:pt x="1568" y="80"/>
                    </a:cubicBezTo>
                    <a:cubicBezTo>
                      <a:pt x="1567" y="80"/>
                      <a:pt x="1567" y="80"/>
                      <a:pt x="1567" y="80"/>
                    </a:cubicBezTo>
                    <a:cubicBezTo>
                      <a:pt x="1567" y="79"/>
                      <a:pt x="1567" y="79"/>
                      <a:pt x="1567" y="79"/>
                    </a:cubicBezTo>
                    <a:cubicBezTo>
                      <a:pt x="1566" y="79"/>
                      <a:pt x="1566" y="79"/>
                      <a:pt x="1566" y="79"/>
                    </a:cubicBezTo>
                    <a:cubicBezTo>
                      <a:pt x="1566" y="79"/>
                      <a:pt x="1566" y="79"/>
                      <a:pt x="1566" y="79"/>
                    </a:cubicBezTo>
                    <a:cubicBezTo>
                      <a:pt x="1566" y="79"/>
                      <a:pt x="1566" y="79"/>
                      <a:pt x="1566" y="79"/>
                    </a:cubicBezTo>
                    <a:cubicBezTo>
                      <a:pt x="1566" y="79"/>
                      <a:pt x="1566" y="79"/>
                      <a:pt x="1566" y="79"/>
                    </a:cubicBezTo>
                    <a:close/>
                    <a:moveTo>
                      <a:pt x="1587" y="84"/>
                    </a:moveTo>
                    <a:cubicBezTo>
                      <a:pt x="1588" y="84"/>
                      <a:pt x="1588" y="84"/>
                      <a:pt x="1588" y="84"/>
                    </a:cubicBezTo>
                    <a:cubicBezTo>
                      <a:pt x="1588" y="85"/>
                      <a:pt x="1588" y="85"/>
                      <a:pt x="1588" y="85"/>
                    </a:cubicBezTo>
                    <a:cubicBezTo>
                      <a:pt x="1589" y="85"/>
                      <a:pt x="1589" y="85"/>
                      <a:pt x="1589" y="85"/>
                    </a:cubicBezTo>
                    <a:cubicBezTo>
                      <a:pt x="1589" y="85"/>
                      <a:pt x="1589" y="85"/>
                      <a:pt x="1589" y="85"/>
                    </a:cubicBezTo>
                    <a:cubicBezTo>
                      <a:pt x="1592" y="85"/>
                      <a:pt x="1592" y="85"/>
                      <a:pt x="1592" y="85"/>
                    </a:cubicBezTo>
                    <a:cubicBezTo>
                      <a:pt x="1593" y="86"/>
                      <a:pt x="1593" y="86"/>
                      <a:pt x="1593" y="86"/>
                    </a:cubicBezTo>
                    <a:cubicBezTo>
                      <a:pt x="1594" y="86"/>
                      <a:pt x="1594" y="86"/>
                      <a:pt x="1595" y="86"/>
                    </a:cubicBezTo>
                    <a:cubicBezTo>
                      <a:pt x="1595" y="86"/>
                      <a:pt x="1595" y="86"/>
                      <a:pt x="1595" y="86"/>
                    </a:cubicBezTo>
                    <a:cubicBezTo>
                      <a:pt x="1596" y="86"/>
                      <a:pt x="1596" y="86"/>
                      <a:pt x="1596" y="86"/>
                    </a:cubicBezTo>
                    <a:cubicBezTo>
                      <a:pt x="1596" y="86"/>
                      <a:pt x="1596" y="86"/>
                      <a:pt x="1596" y="86"/>
                    </a:cubicBezTo>
                    <a:cubicBezTo>
                      <a:pt x="1597" y="86"/>
                      <a:pt x="1598" y="86"/>
                      <a:pt x="1598" y="86"/>
                    </a:cubicBezTo>
                    <a:cubicBezTo>
                      <a:pt x="1598" y="85"/>
                      <a:pt x="1599" y="85"/>
                      <a:pt x="1599" y="85"/>
                    </a:cubicBezTo>
                    <a:cubicBezTo>
                      <a:pt x="1599" y="84"/>
                      <a:pt x="1599" y="84"/>
                      <a:pt x="1600" y="84"/>
                    </a:cubicBezTo>
                    <a:cubicBezTo>
                      <a:pt x="1600" y="84"/>
                      <a:pt x="1600" y="84"/>
                      <a:pt x="1600" y="84"/>
                    </a:cubicBezTo>
                    <a:cubicBezTo>
                      <a:pt x="1601" y="84"/>
                      <a:pt x="1601" y="84"/>
                      <a:pt x="1601" y="84"/>
                    </a:cubicBezTo>
                    <a:cubicBezTo>
                      <a:pt x="1601" y="84"/>
                      <a:pt x="1601" y="84"/>
                      <a:pt x="1601" y="84"/>
                    </a:cubicBezTo>
                    <a:cubicBezTo>
                      <a:pt x="1602" y="84"/>
                      <a:pt x="1602" y="84"/>
                      <a:pt x="1602" y="84"/>
                    </a:cubicBezTo>
                    <a:cubicBezTo>
                      <a:pt x="1602" y="83"/>
                      <a:pt x="1602" y="83"/>
                      <a:pt x="1602" y="83"/>
                    </a:cubicBezTo>
                    <a:cubicBezTo>
                      <a:pt x="1603" y="83"/>
                      <a:pt x="1603" y="83"/>
                      <a:pt x="1603" y="83"/>
                    </a:cubicBezTo>
                    <a:cubicBezTo>
                      <a:pt x="1603" y="83"/>
                      <a:pt x="1603" y="83"/>
                      <a:pt x="1603" y="83"/>
                    </a:cubicBezTo>
                    <a:cubicBezTo>
                      <a:pt x="1602" y="82"/>
                      <a:pt x="1602" y="82"/>
                      <a:pt x="1601" y="81"/>
                    </a:cubicBezTo>
                    <a:cubicBezTo>
                      <a:pt x="1600" y="80"/>
                      <a:pt x="1598" y="81"/>
                      <a:pt x="1597" y="80"/>
                    </a:cubicBezTo>
                    <a:cubicBezTo>
                      <a:pt x="1597" y="80"/>
                      <a:pt x="1597" y="80"/>
                      <a:pt x="1597" y="80"/>
                    </a:cubicBezTo>
                    <a:cubicBezTo>
                      <a:pt x="1596" y="80"/>
                      <a:pt x="1596" y="80"/>
                      <a:pt x="1596" y="80"/>
                    </a:cubicBezTo>
                    <a:cubicBezTo>
                      <a:pt x="1596" y="80"/>
                      <a:pt x="1596" y="80"/>
                      <a:pt x="1596" y="80"/>
                    </a:cubicBezTo>
                    <a:cubicBezTo>
                      <a:pt x="1595" y="80"/>
                      <a:pt x="1595" y="80"/>
                      <a:pt x="1595" y="80"/>
                    </a:cubicBezTo>
                    <a:cubicBezTo>
                      <a:pt x="1595" y="79"/>
                      <a:pt x="1594" y="79"/>
                      <a:pt x="1594" y="79"/>
                    </a:cubicBezTo>
                    <a:cubicBezTo>
                      <a:pt x="1594" y="79"/>
                      <a:pt x="1591" y="80"/>
                      <a:pt x="1591" y="80"/>
                    </a:cubicBezTo>
                    <a:cubicBezTo>
                      <a:pt x="1589" y="80"/>
                      <a:pt x="1588" y="79"/>
                      <a:pt x="1586" y="79"/>
                    </a:cubicBezTo>
                    <a:cubicBezTo>
                      <a:pt x="1586" y="79"/>
                      <a:pt x="1586" y="79"/>
                      <a:pt x="1586" y="79"/>
                    </a:cubicBezTo>
                    <a:cubicBezTo>
                      <a:pt x="1586" y="79"/>
                      <a:pt x="1586" y="79"/>
                      <a:pt x="1586" y="79"/>
                    </a:cubicBezTo>
                    <a:cubicBezTo>
                      <a:pt x="1586" y="80"/>
                      <a:pt x="1587" y="81"/>
                      <a:pt x="1586" y="82"/>
                    </a:cubicBezTo>
                    <a:cubicBezTo>
                      <a:pt x="1586" y="83"/>
                      <a:pt x="1586" y="83"/>
                      <a:pt x="1586" y="83"/>
                    </a:cubicBezTo>
                    <a:cubicBezTo>
                      <a:pt x="1586" y="83"/>
                      <a:pt x="1587" y="83"/>
                      <a:pt x="1587" y="84"/>
                    </a:cubicBezTo>
                    <a:cubicBezTo>
                      <a:pt x="1587" y="84"/>
                      <a:pt x="1587" y="84"/>
                      <a:pt x="1587" y="84"/>
                    </a:cubicBezTo>
                    <a:close/>
                    <a:moveTo>
                      <a:pt x="399" y="83"/>
                    </a:moveTo>
                    <a:cubicBezTo>
                      <a:pt x="400" y="83"/>
                      <a:pt x="400" y="83"/>
                      <a:pt x="400" y="83"/>
                    </a:cubicBezTo>
                    <a:cubicBezTo>
                      <a:pt x="400" y="82"/>
                      <a:pt x="400" y="82"/>
                      <a:pt x="400" y="82"/>
                    </a:cubicBezTo>
                    <a:cubicBezTo>
                      <a:pt x="401" y="82"/>
                      <a:pt x="401" y="82"/>
                      <a:pt x="401" y="82"/>
                    </a:cubicBezTo>
                    <a:cubicBezTo>
                      <a:pt x="400" y="81"/>
                      <a:pt x="400" y="81"/>
                      <a:pt x="400" y="80"/>
                    </a:cubicBezTo>
                    <a:cubicBezTo>
                      <a:pt x="397" y="80"/>
                      <a:pt x="399" y="82"/>
                      <a:pt x="399" y="83"/>
                    </a:cubicBezTo>
                    <a:close/>
                    <a:moveTo>
                      <a:pt x="374" y="85"/>
                    </a:moveTo>
                    <a:cubicBezTo>
                      <a:pt x="374" y="84"/>
                      <a:pt x="374" y="84"/>
                      <a:pt x="374" y="84"/>
                    </a:cubicBezTo>
                    <a:cubicBezTo>
                      <a:pt x="374" y="84"/>
                      <a:pt x="374" y="84"/>
                      <a:pt x="374" y="84"/>
                    </a:cubicBezTo>
                    <a:cubicBezTo>
                      <a:pt x="374" y="84"/>
                      <a:pt x="374" y="84"/>
                      <a:pt x="374" y="84"/>
                    </a:cubicBezTo>
                    <a:cubicBezTo>
                      <a:pt x="373" y="84"/>
                      <a:pt x="373" y="84"/>
                      <a:pt x="373" y="84"/>
                    </a:cubicBezTo>
                    <a:cubicBezTo>
                      <a:pt x="373" y="84"/>
                      <a:pt x="372" y="85"/>
                      <a:pt x="372" y="85"/>
                    </a:cubicBezTo>
                    <a:cubicBezTo>
                      <a:pt x="373" y="85"/>
                      <a:pt x="373" y="85"/>
                      <a:pt x="374" y="85"/>
                    </a:cubicBezTo>
                    <a:close/>
                    <a:moveTo>
                      <a:pt x="514" y="85"/>
                    </a:moveTo>
                    <a:cubicBezTo>
                      <a:pt x="515" y="85"/>
                      <a:pt x="515" y="84"/>
                      <a:pt x="515" y="84"/>
                    </a:cubicBezTo>
                    <a:cubicBezTo>
                      <a:pt x="514" y="84"/>
                      <a:pt x="514" y="84"/>
                      <a:pt x="513" y="84"/>
                    </a:cubicBezTo>
                    <a:cubicBezTo>
                      <a:pt x="513" y="85"/>
                      <a:pt x="513" y="85"/>
                      <a:pt x="513" y="85"/>
                    </a:cubicBezTo>
                    <a:cubicBezTo>
                      <a:pt x="513" y="85"/>
                      <a:pt x="513" y="85"/>
                      <a:pt x="513" y="85"/>
                    </a:cubicBezTo>
                    <a:cubicBezTo>
                      <a:pt x="513" y="85"/>
                      <a:pt x="513" y="85"/>
                      <a:pt x="513" y="85"/>
                    </a:cubicBezTo>
                    <a:cubicBezTo>
                      <a:pt x="514" y="85"/>
                      <a:pt x="514" y="85"/>
                      <a:pt x="514" y="85"/>
                    </a:cubicBezTo>
                    <a:close/>
                    <a:moveTo>
                      <a:pt x="798" y="84"/>
                    </a:moveTo>
                    <a:cubicBezTo>
                      <a:pt x="797" y="84"/>
                      <a:pt x="797" y="84"/>
                      <a:pt x="797" y="84"/>
                    </a:cubicBezTo>
                    <a:cubicBezTo>
                      <a:pt x="797" y="85"/>
                      <a:pt x="797" y="86"/>
                      <a:pt x="798" y="87"/>
                    </a:cubicBezTo>
                    <a:cubicBezTo>
                      <a:pt x="798" y="87"/>
                      <a:pt x="798" y="87"/>
                      <a:pt x="799" y="87"/>
                    </a:cubicBezTo>
                    <a:cubicBezTo>
                      <a:pt x="799" y="86"/>
                      <a:pt x="800" y="87"/>
                      <a:pt x="800" y="85"/>
                    </a:cubicBezTo>
                    <a:cubicBezTo>
                      <a:pt x="799" y="85"/>
                      <a:pt x="799" y="85"/>
                      <a:pt x="798" y="85"/>
                    </a:cubicBezTo>
                    <a:cubicBezTo>
                      <a:pt x="798" y="84"/>
                      <a:pt x="798" y="84"/>
                      <a:pt x="798" y="84"/>
                    </a:cubicBezTo>
                    <a:cubicBezTo>
                      <a:pt x="798" y="84"/>
                      <a:pt x="798" y="84"/>
                      <a:pt x="798" y="84"/>
                    </a:cubicBezTo>
                    <a:close/>
                    <a:moveTo>
                      <a:pt x="307" y="115"/>
                    </a:moveTo>
                    <a:cubicBezTo>
                      <a:pt x="307" y="116"/>
                      <a:pt x="307" y="116"/>
                      <a:pt x="307" y="116"/>
                    </a:cubicBezTo>
                    <a:cubicBezTo>
                      <a:pt x="307" y="116"/>
                      <a:pt x="307" y="116"/>
                      <a:pt x="307" y="116"/>
                    </a:cubicBezTo>
                    <a:cubicBezTo>
                      <a:pt x="308" y="116"/>
                      <a:pt x="308" y="116"/>
                      <a:pt x="308" y="117"/>
                    </a:cubicBezTo>
                    <a:cubicBezTo>
                      <a:pt x="312" y="117"/>
                      <a:pt x="312" y="117"/>
                      <a:pt x="312" y="117"/>
                    </a:cubicBezTo>
                    <a:cubicBezTo>
                      <a:pt x="312" y="116"/>
                      <a:pt x="312" y="116"/>
                      <a:pt x="312" y="116"/>
                    </a:cubicBezTo>
                    <a:cubicBezTo>
                      <a:pt x="312" y="116"/>
                      <a:pt x="312" y="116"/>
                      <a:pt x="312" y="116"/>
                    </a:cubicBezTo>
                    <a:cubicBezTo>
                      <a:pt x="312" y="115"/>
                      <a:pt x="312" y="115"/>
                      <a:pt x="312" y="115"/>
                    </a:cubicBezTo>
                    <a:cubicBezTo>
                      <a:pt x="313" y="114"/>
                      <a:pt x="314" y="114"/>
                      <a:pt x="315" y="113"/>
                    </a:cubicBezTo>
                    <a:cubicBezTo>
                      <a:pt x="315" y="112"/>
                      <a:pt x="315" y="112"/>
                      <a:pt x="315" y="112"/>
                    </a:cubicBezTo>
                    <a:cubicBezTo>
                      <a:pt x="316" y="112"/>
                      <a:pt x="316" y="112"/>
                      <a:pt x="316" y="112"/>
                    </a:cubicBezTo>
                    <a:cubicBezTo>
                      <a:pt x="317" y="113"/>
                      <a:pt x="316" y="112"/>
                      <a:pt x="317" y="113"/>
                    </a:cubicBezTo>
                    <a:cubicBezTo>
                      <a:pt x="319" y="114"/>
                      <a:pt x="321" y="113"/>
                      <a:pt x="323" y="112"/>
                    </a:cubicBezTo>
                    <a:cubicBezTo>
                      <a:pt x="324" y="112"/>
                      <a:pt x="324" y="112"/>
                      <a:pt x="324" y="111"/>
                    </a:cubicBezTo>
                    <a:cubicBezTo>
                      <a:pt x="324" y="111"/>
                      <a:pt x="324" y="111"/>
                      <a:pt x="324" y="111"/>
                    </a:cubicBezTo>
                    <a:cubicBezTo>
                      <a:pt x="324" y="110"/>
                      <a:pt x="324" y="110"/>
                      <a:pt x="324" y="110"/>
                    </a:cubicBezTo>
                    <a:cubicBezTo>
                      <a:pt x="324" y="110"/>
                      <a:pt x="325" y="110"/>
                      <a:pt x="325" y="110"/>
                    </a:cubicBezTo>
                    <a:cubicBezTo>
                      <a:pt x="326" y="109"/>
                      <a:pt x="325" y="108"/>
                      <a:pt x="325" y="107"/>
                    </a:cubicBezTo>
                    <a:cubicBezTo>
                      <a:pt x="328" y="106"/>
                      <a:pt x="326" y="106"/>
                      <a:pt x="327" y="105"/>
                    </a:cubicBezTo>
                    <a:cubicBezTo>
                      <a:pt x="328" y="104"/>
                      <a:pt x="328" y="104"/>
                      <a:pt x="328" y="104"/>
                    </a:cubicBezTo>
                    <a:cubicBezTo>
                      <a:pt x="329" y="104"/>
                      <a:pt x="329" y="104"/>
                      <a:pt x="329" y="103"/>
                    </a:cubicBezTo>
                    <a:cubicBezTo>
                      <a:pt x="330" y="103"/>
                      <a:pt x="330" y="103"/>
                      <a:pt x="330" y="103"/>
                    </a:cubicBezTo>
                    <a:cubicBezTo>
                      <a:pt x="330" y="103"/>
                      <a:pt x="330" y="103"/>
                      <a:pt x="330" y="102"/>
                    </a:cubicBezTo>
                    <a:cubicBezTo>
                      <a:pt x="330" y="102"/>
                      <a:pt x="330" y="102"/>
                      <a:pt x="331" y="102"/>
                    </a:cubicBezTo>
                    <a:cubicBezTo>
                      <a:pt x="331" y="102"/>
                      <a:pt x="331" y="101"/>
                      <a:pt x="331" y="101"/>
                    </a:cubicBezTo>
                    <a:cubicBezTo>
                      <a:pt x="332" y="101"/>
                      <a:pt x="332" y="101"/>
                      <a:pt x="332" y="101"/>
                    </a:cubicBezTo>
                    <a:cubicBezTo>
                      <a:pt x="332" y="101"/>
                      <a:pt x="333" y="100"/>
                      <a:pt x="333" y="100"/>
                    </a:cubicBezTo>
                    <a:cubicBezTo>
                      <a:pt x="333" y="100"/>
                      <a:pt x="334" y="100"/>
                      <a:pt x="335" y="100"/>
                    </a:cubicBezTo>
                    <a:cubicBezTo>
                      <a:pt x="335" y="99"/>
                      <a:pt x="335" y="99"/>
                      <a:pt x="335" y="99"/>
                    </a:cubicBezTo>
                    <a:cubicBezTo>
                      <a:pt x="336" y="99"/>
                      <a:pt x="336" y="99"/>
                      <a:pt x="336" y="99"/>
                    </a:cubicBezTo>
                    <a:cubicBezTo>
                      <a:pt x="336" y="99"/>
                      <a:pt x="336" y="99"/>
                      <a:pt x="336" y="99"/>
                    </a:cubicBezTo>
                    <a:cubicBezTo>
                      <a:pt x="337" y="99"/>
                      <a:pt x="337" y="98"/>
                      <a:pt x="338" y="98"/>
                    </a:cubicBezTo>
                    <a:cubicBezTo>
                      <a:pt x="338" y="98"/>
                      <a:pt x="338" y="98"/>
                      <a:pt x="338" y="98"/>
                    </a:cubicBezTo>
                    <a:cubicBezTo>
                      <a:pt x="339" y="98"/>
                      <a:pt x="340" y="97"/>
                      <a:pt x="341" y="97"/>
                    </a:cubicBezTo>
                    <a:cubicBezTo>
                      <a:pt x="341" y="98"/>
                      <a:pt x="341" y="98"/>
                      <a:pt x="341" y="98"/>
                    </a:cubicBezTo>
                    <a:cubicBezTo>
                      <a:pt x="341" y="98"/>
                      <a:pt x="341" y="98"/>
                      <a:pt x="341" y="98"/>
                    </a:cubicBezTo>
                    <a:cubicBezTo>
                      <a:pt x="341" y="97"/>
                      <a:pt x="341" y="97"/>
                      <a:pt x="341" y="97"/>
                    </a:cubicBezTo>
                    <a:cubicBezTo>
                      <a:pt x="342" y="97"/>
                      <a:pt x="342" y="97"/>
                      <a:pt x="342" y="97"/>
                    </a:cubicBezTo>
                    <a:cubicBezTo>
                      <a:pt x="342" y="97"/>
                      <a:pt x="342" y="97"/>
                      <a:pt x="342" y="97"/>
                    </a:cubicBezTo>
                    <a:cubicBezTo>
                      <a:pt x="345" y="97"/>
                      <a:pt x="345" y="97"/>
                      <a:pt x="345" y="97"/>
                    </a:cubicBezTo>
                    <a:cubicBezTo>
                      <a:pt x="345" y="97"/>
                      <a:pt x="345" y="96"/>
                      <a:pt x="345" y="96"/>
                    </a:cubicBezTo>
                    <a:cubicBezTo>
                      <a:pt x="346" y="96"/>
                      <a:pt x="346" y="96"/>
                      <a:pt x="346" y="96"/>
                    </a:cubicBezTo>
                    <a:cubicBezTo>
                      <a:pt x="346" y="95"/>
                      <a:pt x="346" y="95"/>
                      <a:pt x="346" y="95"/>
                    </a:cubicBezTo>
                    <a:cubicBezTo>
                      <a:pt x="345" y="94"/>
                      <a:pt x="345" y="94"/>
                      <a:pt x="343" y="93"/>
                    </a:cubicBezTo>
                    <a:cubicBezTo>
                      <a:pt x="343" y="93"/>
                      <a:pt x="343" y="92"/>
                      <a:pt x="342" y="92"/>
                    </a:cubicBezTo>
                    <a:cubicBezTo>
                      <a:pt x="342" y="91"/>
                      <a:pt x="342" y="91"/>
                      <a:pt x="342" y="91"/>
                    </a:cubicBezTo>
                    <a:cubicBezTo>
                      <a:pt x="342" y="91"/>
                      <a:pt x="341" y="91"/>
                      <a:pt x="340" y="91"/>
                    </a:cubicBezTo>
                    <a:cubicBezTo>
                      <a:pt x="340" y="91"/>
                      <a:pt x="340" y="91"/>
                      <a:pt x="340" y="91"/>
                    </a:cubicBezTo>
                    <a:cubicBezTo>
                      <a:pt x="339" y="91"/>
                      <a:pt x="339" y="91"/>
                      <a:pt x="339" y="91"/>
                    </a:cubicBezTo>
                    <a:cubicBezTo>
                      <a:pt x="339" y="90"/>
                      <a:pt x="339" y="90"/>
                      <a:pt x="339" y="90"/>
                    </a:cubicBezTo>
                    <a:cubicBezTo>
                      <a:pt x="337" y="90"/>
                      <a:pt x="335" y="90"/>
                      <a:pt x="332" y="90"/>
                    </a:cubicBezTo>
                    <a:cubicBezTo>
                      <a:pt x="332" y="90"/>
                      <a:pt x="332" y="91"/>
                      <a:pt x="331" y="91"/>
                    </a:cubicBezTo>
                    <a:cubicBezTo>
                      <a:pt x="331" y="90"/>
                      <a:pt x="331" y="90"/>
                      <a:pt x="331" y="90"/>
                    </a:cubicBezTo>
                    <a:cubicBezTo>
                      <a:pt x="330" y="90"/>
                      <a:pt x="330" y="90"/>
                      <a:pt x="330" y="90"/>
                    </a:cubicBezTo>
                    <a:cubicBezTo>
                      <a:pt x="330" y="90"/>
                      <a:pt x="330" y="90"/>
                      <a:pt x="330" y="90"/>
                    </a:cubicBezTo>
                    <a:cubicBezTo>
                      <a:pt x="330" y="90"/>
                      <a:pt x="329" y="90"/>
                      <a:pt x="328" y="90"/>
                    </a:cubicBezTo>
                    <a:cubicBezTo>
                      <a:pt x="328" y="90"/>
                      <a:pt x="328" y="90"/>
                      <a:pt x="328" y="90"/>
                    </a:cubicBezTo>
                    <a:cubicBezTo>
                      <a:pt x="327" y="89"/>
                      <a:pt x="325" y="89"/>
                      <a:pt x="324" y="89"/>
                    </a:cubicBezTo>
                    <a:cubicBezTo>
                      <a:pt x="322" y="88"/>
                      <a:pt x="320" y="87"/>
                      <a:pt x="318" y="86"/>
                    </a:cubicBezTo>
                    <a:cubicBezTo>
                      <a:pt x="318" y="86"/>
                      <a:pt x="318" y="86"/>
                      <a:pt x="318" y="86"/>
                    </a:cubicBezTo>
                    <a:cubicBezTo>
                      <a:pt x="318" y="86"/>
                      <a:pt x="318" y="86"/>
                      <a:pt x="317" y="86"/>
                    </a:cubicBezTo>
                    <a:cubicBezTo>
                      <a:pt x="317" y="87"/>
                      <a:pt x="317" y="87"/>
                      <a:pt x="317" y="87"/>
                    </a:cubicBezTo>
                    <a:cubicBezTo>
                      <a:pt x="317" y="87"/>
                      <a:pt x="316" y="87"/>
                      <a:pt x="315" y="87"/>
                    </a:cubicBezTo>
                    <a:cubicBezTo>
                      <a:pt x="315" y="87"/>
                      <a:pt x="315" y="87"/>
                      <a:pt x="315" y="87"/>
                    </a:cubicBezTo>
                    <a:cubicBezTo>
                      <a:pt x="314" y="87"/>
                      <a:pt x="314" y="87"/>
                      <a:pt x="314" y="87"/>
                    </a:cubicBezTo>
                    <a:cubicBezTo>
                      <a:pt x="314" y="88"/>
                      <a:pt x="314" y="88"/>
                      <a:pt x="314" y="88"/>
                    </a:cubicBezTo>
                    <a:cubicBezTo>
                      <a:pt x="313" y="88"/>
                      <a:pt x="313" y="88"/>
                      <a:pt x="313" y="88"/>
                    </a:cubicBezTo>
                    <a:cubicBezTo>
                      <a:pt x="313" y="88"/>
                      <a:pt x="313" y="88"/>
                      <a:pt x="313" y="88"/>
                    </a:cubicBezTo>
                    <a:cubicBezTo>
                      <a:pt x="310" y="88"/>
                      <a:pt x="310" y="88"/>
                      <a:pt x="310" y="88"/>
                    </a:cubicBezTo>
                    <a:cubicBezTo>
                      <a:pt x="310" y="88"/>
                      <a:pt x="310" y="88"/>
                      <a:pt x="310" y="88"/>
                    </a:cubicBezTo>
                    <a:cubicBezTo>
                      <a:pt x="310" y="88"/>
                      <a:pt x="310" y="88"/>
                      <a:pt x="310" y="88"/>
                    </a:cubicBezTo>
                    <a:cubicBezTo>
                      <a:pt x="310" y="89"/>
                      <a:pt x="310" y="89"/>
                      <a:pt x="310" y="89"/>
                    </a:cubicBezTo>
                    <a:cubicBezTo>
                      <a:pt x="309" y="89"/>
                      <a:pt x="308" y="89"/>
                      <a:pt x="307" y="89"/>
                    </a:cubicBezTo>
                    <a:cubicBezTo>
                      <a:pt x="307" y="89"/>
                      <a:pt x="307" y="89"/>
                      <a:pt x="307" y="89"/>
                    </a:cubicBezTo>
                    <a:cubicBezTo>
                      <a:pt x="306" y="89"/>
                      <a:pt x="306" y="89"/>
                      <a:pt x="306" y="89"/>
                    </a:cubicBezTo>
                    <a:cubicBezTo>
                      <a:pt x="306" y="90"/>
                      <a:pt x="306" y="90"/>
                      <a:pt x="306" y="90"/>
                    </a:cubicBezTo>
                    <a:cubicBezTo>
                      <a:pt x="305" y="90"/>
                      <a:pt x="304" y="90"/>
                      <a:pt x="303" y="91"/>
                    </a:cubicBezTo>
                    <a:cubicBezTo>
                      <a:pt x="303" y="92"/>
                      <a:pt x="304" y="93"/>
                      <a:pt x="304" y="93"/>
                    </a:cubicBezTo>
                    <a:cubicBezTo>
                      <a:pt x="304" y="93"/>
                      <a:pt x="304" y="93"/>
                      <a:pt x="304" y="93"/>
                    </a:cubicBezTo>
                    <a:cubicBezTo>
                      <a:pt x="304" y="94"/>
                      <a:pt x="304" y="94"/>
                      <a:pt x="304" y="94"/>
                    </a:cubicBezTo>
                    <a:cubicBezTo>
                      <a:pt x="305" y="94"/>
                      <a:pt x="305" y="94"/>
                      <a:pt x="305" y="94"/>
                    </a:cubicBezTo>
                    <a:cubicBezTo>
                      <a:pt x="305" y="95"/>
                      <a:pt x="305" y="95"/>
                      <a:pt x="305" y="95"/>
                    </a:cubicBezTo>
                    <a:cubicBezTo>
                      <a:pt x="304" y="95"/>
                      <a:pt x="304" y="95"/>
                      <a:pt x="304" y="95"/>
                    </a:cubicBezTo>
                    <a:cubicBezTo>
                      <a:pt x="304" y="96"/>
                      <a:pt x="304" y="96"/>
                      <a:pt x="304" y="96"/>
                    </a:cubicBezTo>
                    <a:cubicBezTo>
                      <a:pt x="304" y="96"/>
                      <a:pt x="304" y="96"/>
                      <a:pt x="304" y="96"/>
                    </a:cubicBezTo>
                    <a:cubicBezTo>
                      <a:pt x="304" y="97"/>
                      <a:pt x="304" y="99"/>
                      <a:pt x="304" y="100"/>
                    </a:cubicBezTo>
                    <a:cubicBezTo>
                      <a:pt x="305" y="100"/>
                      <a:pt x="305" y="100"/>
                      <a:pt x="305" y="100"/>
                    </a:cubicBezTo>
                    <a:cubicBezTo>
                      <a:pt x="305" y="101"/>
                      <a:pt x="305" y="101"/>
                      <a:pt x="305" y="101"/>
                    </a:cubicBezTo>
                    <a:cubicBezTo>
                      <a:pt x="303" y="101"/>
                      <a:pt x="303" y="101"/>
                      <a:pt x="303" y="101"/>
                    </a:cubicBezTo>
                    <a:cubicBezTo>
                      <a:pt x="303" y="102"/>
                      <a:pt x="304" y="103"/>
                      <a:pt x="304" y="105"/>
                    </a:cubicBezTo>
                    <a:cubicBezTo>
                      <a:pt x="304" y="105"/>
                      <a:pt x="304" y="105"/>
                      <a:pt x="304" y="105"/>
                    </a:cubicBezTo>
                    <a:cubicBezTo>
                      <a:pt x="304" y="106"/>
                      <a:pt x="304" y="106"/>
                      <a:pt x="304" y="106"/>
                    </a:cubicBezTo>
                    <a:cubicBezTo>
                      <a:pt x="303" y="106"/>
                      <a:pt x="303" y="107"/>
                      <a:pt x="302" y="107"/>
                    </a:cubicBezTo>
                    <a:cubicBezTo>
                      <a:pt x="302" y="108"/>
                      <a:pt x="302" y="109"/>
                      <a:pt x="302" y="110"/>
                    </a:cubicBezTo>
                    <a:cubicBezTo>
                      <a:pt x="304" y="110"/>
                      <a:pt x="304" y="112"/>
                      <a:pt x="306" y="112"/>
                    </a:cubicBezTo>
                    <a:cubicBezTo>
                      <a:pt x="306" y="114"/>
                      <a:pt x="306" y="114"/>
                      <a:pt x="307" y="115"/>
                    </a:cubicBezTo>
                    <a:close/>
                    <a:moveTo>
                      <a:pt x="430" y="87"/>
                    </a:moveTo>
                    <a:cubicBezTo>
                      <a:pt x="430" y="86"/>
                      <a:pt x="430" y="86"/>
                      <a:pt x="430" y="86"/>
                    </a:cubicBezTo>
                    <a:cubicBezTo>
                      <a:pt x="429" y="86"/>
                      <a:pt x="429" y="86"/>
                      <a:pt x="429" y="87"/>
                    </a:cubicBezTo>
                    <a:cubicBezTo>
                      <a:pt x="430" y="87"/>
                      <a:pt x="430" y="87"/>
                      <a:pt x="430" y="87"/>
                    </a:cubicBezTo>
                    <a:cubicBezTo>
                      <a:pt x="430" y="87"/>
                      <a:pt x="430" y="87"/>
                      <a:pt x="430" y="87"/>
                    </a:cubicBezTo>
                    <a:close/>
                    <a:moveTo>
                      <a:pt x="803" y="87"/>
                    </a:moveTo>
                    <a:cubicBezTo>
                      <a:pt x="803" y="87"/>
                      <a:pt x="803" y="87"/>
                      <a:pt x="803" y="87"/>
                    </a:cubicBezTo>
                    <a:cubicBezTo>
                      <a:pt x="804" y="87"/>
                      <a:pt x="804" y="87"/>
                      <a:pt x="805" y="87"/>
                    </a:cubicBezTo>
                    <a:cubicBezTo>
                      <a:pt x="805" y="86"/>
                      <a:pt x="805" y="86"/>
                      <a:pt x="805" y="86"/>
                    </a:cubicBezTo>
                    <a:cubicBezTo>
                      <a:pt x="804" y="86"/>
                      <a:pt x="804" y="86"/>
                      <a:pt x="804" y="87"/>
                    </a:cubicBezTo>
                    <a:lnTo>
                      <a:pt x="803" y="87"/>
                    </a:lnTo>
                    <a:close/>
                    <a:moveTo>
                      <a:pt x="624" y="87"/>
                    </a:moveTo>
                    <a:cubicBezTo>
                      <a:pt x="624" y="87"/>
                      <a:pt x="624" y="87"/>
                      <a:pt x="624" y="87"/>
                    </a:cubicBezTo>
                    <a:cubicBezTo>
                      <a:pt x="623" y="87"/>
                      <a:pt x="622" y="87"/>
                      <a:pt x="621" y="88"/>
                    </a:cubicBezTo>
                    <a:cubicBezTo>
                      <a:pt x="621" y="88"/>
                      <a:pt x="621" y="88"/>
                      <a:pt x="621" y="88"/>
                    </a:cubicBezTo>
                    <a:cubicBezTo>
                      <a:pt x="622" y="88"/>
                      <a:pt x="623" y="88"/>
                      <a:pt x="624" y="88"/>
                    </a:cubicBezTo>
                    <a:lnTo>
                      <a:pt x="624" y="87"/>
                    </a:lnTo>
                    <a:close/>
                    <a:moveTo>
                      <a:pt x="438" y="88"/>
                    </a:moveTo>
                    <a:cubicBezTo>
                      <a:pt x="438" y="88"/>
                      <a:pt x="439" y="88"/>
                      <a:pt x="439" y="88"/>
                    </a:cubicBezTo>
                    <a:cubicBezTo>
                      <a:pt x="439" y="88"/>
                      <a:pt x="439" y="88"/>
                      <a:pt x="439" y="88"/>
                    </a:cubicBezTo>
                    <a:cubicBezTo>
                      <a:pt x="440" y="88"/>
                      <a:pt x="439" y="88"/>
                      <a:pt x="439" y="88"/>
                    </a:cubicBezTo>
                    <a:cubicBezTo>
                      <a:pt x="439" y="88"/>
                      <a:pt x="439" y="87"/>
                      <a:pt x="438" y="87"/>
                    </a:cubicBezTo>
                    <a:lnTo>
                      <a:pt x="438" y="88"/>
                    </a:lnTo>
                    <a:close/>
                    <a:moveTo>
                      <a:pt x="789" y="89"/>
                    </a:moveTo>
                    <a:cubicBezTo>
                      <a:pt x="789" y="90"/>
                      <a:pt x="789" y="91"/>
                      <a:pt x="789" y="92"/>
                    </a:cubicBezTo>
                    <a:cubicBezTo>
                      <a:pt x="790" y="92"/>
                      <a:pt x="790" y="92"/>
                      <a:pt x="791" y="92"/>
                    </a:cubicBezTo>
                    <a:cubicBezTo>
                      <a:pt x="791" y="92"/>
                      <a:pt x="791" y="92"/>
                      <a:pt x="791" y="92"/>
                    </a:cubicBezTo>
                    <a:cubicBezTo>
                      <a:pt x="792" y="92"/>
                      <a:pt x="793" y="92"/>
                      <a:pt x="794" y="91"/>
                    </a:cubicBezTo>
                    <a:cubicBezTo>
                      <a:pt x="794" y="90"/>
                      <a:pt x="794" y="90"/>
                      <a:pt x="794" y="90"/>
                    </a:cubicBezTo>
                    <a:cubicBezTo>
                      <a:pt x="793" y="90"/>
                      <a:pt x="791" y="90"/>
                      <a:pt x="791" y="89"/>
                    </a:cubicBezTo>
                    <a:cubicBezTo>
                      <a:pt x="790" y="89"/>
                      <a:pt x="789" y="89"/>
                      <a:pt x="789" y="89"/>
                    </a:cubicBezTo>
                    <a:close/>
                    <a:moveTo>
                      <a:pt x="1147" y="90"/>
                    </a:moveTo>
                    <a:cubicBezTo>
                      <a:pt x="1148" y="90"/>
                      <a:pt x="1148" y="90"/>
                      <a:pt x="1148" y="90"/>
                    </a:cubicBezTo>
                    <a:cubicBezTo>
                      <a:pt x="1148" y="89"/>
                      <a:pt x="1148" y="89"/>
                      <a:pt x="1148" y="89"/>
                    </a:cubicBezTo>
                    <a:cubicBezTo>
                      <a:pt x="1148" y="89"/>
                      <a:pt x="1147" y="89"/>
                      <a:pt x="1147" y="89"/>
                    </a:cubicBezTo>
                    <a:lnTo>
                      <a:pt x="1147" y="90"/>
                    </a:lnTo>
                    <a:close/>
                    <a:moveTo>
                      <a:pt x="436" y="107"/>
                    </a:moveTo>
                    <a:cubicBezTo>
                      <a:pt x="437" y="107"/>
                      <a:pt x="437" y="107"/>
                      <a:pt x="437" y="107"/>
                    </a:cubicBezTo>
                    <a:cubicBezTo>
                      <a:pt x="437" y="105"/>
                      <a:pt x="435" y="105"/>
                      <a:pt x="436" y="103"/>
                    </a:cubicBezTo>
                    <a:cubicBezTo>
                      <a:pt x="436" y="102"/>
                      <a:pt x="436" y="103"/>
                      <a:pt x="435" y="102"/>
                    </a:cubicBezTo>
                    <a:cubicBezTo>
                      <a:pt x="435" y="102"/>
                      <a:pt x="435" y="102"/>
                      <a:pt x="435" y="102"/>
                    </a:cubicBezTo>
                    <a:cubicBezTo>
                      <a:pt x="434" y="102"/>
                      <a:pt x="434" y="103"/>
                      <a:pt x="432" y="104"/>
                    </a:cubicBezTo>
                    <a:cubicBezTo>
                      <a:pt x="432" y="102"/>
                      <a:pt x="432" y="102"/>
                      <a:pt x="432" y="102"/>
                    </a:cubicBezTo>
                    <a:cubicBezTo>
                      <a:pt x="432" y="102"/>
                      <a:pt x="431" y="102"/>
                      <a:pt x="431" y="102"/>
                    </a:cubicBezTo>
                    <a:cubicBezTo>
                      <a:pt x="431" y="101"/>
                      <a:pt x="431" y="100"/>
                      <a:pt x="431" y="100"/>
                    </a:cubicBezTo>
                    <a:cubicBezTo>
                      <a:pt x="430" y="100"/>
                      <a:pt x="430" y="100"/>
                      <a:pt x="430" y="101"/>
                    </a:cubicBezTo>
                    <a:cubicBezTo>
                      <a:pt x="428" y="101"/>
                      <a:pt x="428" y="101"/>
                      <a:pt x="428" y="101"/>
                    </a:cubicBezTo>
                    <a:cubicBezTo>
                      <a:pt x="428" y="100"/>
                      <a:pt x="428" y="100"/>
                      <a:pt x="428" y="100"/>
                    </a:cubicBezTo>
                    <a:cubicBezTo>
                      <a:pt x="428" y="100"/>
                      <a:pt x="428" y="100"/>
                      <a:pt x="428" y="100"/>
                    </a:cubicBezTo>
                    <a:cubicBezTo>
                      <a:pt x="428" y="100"/>
                      <a:pt x="428" y="99"/>
                      <a:pt x="427" y="98"/>
                    </a:cubicBezTo>
                    <a:cubicBezTo>
                      <a:pt x="427" y="98"/>
                      <a:pt x="427" y="98"/>
                      <a:pt x="427" y="98"/>
                    </a:cubicBezTo>
                    <a:cubicBezTo>
                      <a:pt x="427" y="98"/>
                      <a:pt x="427" y="98"/>
                      <a:pt x="427" y="98"/>
                    </a:cubicBezTo>
                    <a:cubicBezTo>
                      <a:pt x="428" y="97"/>
                      <a:pt x="430" y="97"/>
                      <a:pt x="431" y="97"/>
                    </a:cubicBezTo>
                    <a:cubicBezTo>
                      <a:pt x="431" y="95"/>
                      <a:pt x="431" y="95"/>
                      <a:pt x="431" y="94"/>
                    </a:cubicBezTo>
                    <a:cubicBezTo>
                      <a:pt x="430" y="94"/>
                      <a:pt x="429" y="92"/>
                      <a:pt x="427" y="92"/>
                    </a:cubicBezTo>
                    <a:cubicBezTo>
                      <a:pt x="427" y="93"/>
                      <a:pt x="427" y="93"/>
                      <a:pt x="427" y="93"/>
                    </a:cubicBezTo>
                    <a:cubicBezTo>
                      <a:pt x="425" y="93"/>
                      <a:pt x="426" y="92"/>
                      <a:pt x="425" y="93"/>
                    </a:cubicBezTo>
                    <a:cubicBezTo>
                      <a:pt x="423" y="93"/>
                      <a:pt x="423" y="93"/>
                      <a:pt x="423" y="93"/>
                    </a:cubicBezTo>
                    <a:cubicBezTo>
                      <a:pt x="423" y="93"/>
                      <a:pt x="423" y="93"/>
                      <a:pt x="423" y="93"/>
                    </a:cubicBezTo>
                    <a:cubicBezTo>
                      <a:pt x="425" y="93"/>
                      <a:pt x="426" y="92"/>
                      <a:pt x="428" y="91"/>
                    </a:cubicBezTo>
                    <a:cubicBezTo>
                      <a:pt x="428" y="89"/>
                      <a:pt x="428" y="89"/>
                      <a:pt x="428" y="89"/>
                    </a:cubicBezTo>
                    <a:cubicBezTo>
                      <a:pt x="426" y="89"/>
                      <a:pt x="426" y="89"/>
                      <a:pt x="426" y="89"/>
                    </a:cubicBezTo>
                    <a:cubicBezTo>
                      <a:pt x="426" y="90"/>
                      <a:pt x="426" y="90"/>
                      <a:pt x="426" y="90"/>
                    </a:cubicBezTo>
                    <a:cubicBezTo>
                      <a:pt x="425" y="90"/>
                      <a:pt x="425" y="90"/>
                      <a:pt x="425" y="90"/>
                    </a:cubicBezTo>
                    <a:cubicBezTo>
                      <a:pt x="425" y="91"/>
                      <a:pt x="424" y="91"/>
                      <a:pt x="424" y="91"/>
                    </a:cubicBezTo>
                    <a:cubicBezTo>
                      <a:pt x="423" y="92"/>
                      <a:pt x="422" y="91"/>
                      <a:pt x="421" y="92"/>
                    </a:cubicBezTo>
                    <a:cubicBezTo>
                      <a:pt x="421" y="92"/>
                      <a:pt x="421" y="92"/>
                      <a:pt x="421" y="92"/>
                    </a:cubicBezTo>
                    <a:cubicBezTo>
                      <a:pt x="420" y="92"/>
                      <a:pt x="420" y="92"/>
                      <a:pt x="420" y="92"/>
                    </a:cubicBezTo>
                    <a:cubicBezTo>
                      <a:pt x="420" y="92"/>
                      <a:pt x="420" y="92"/>
                      <a:pt x="420" y="92"/>
                    </a:cubicBezTo>
                    <a:cubicBezTo>
                      <a:pt x="419" y="92"/>
                      <a:pt x="419" y="92"/>
                      <a:pt x="419" y="92"/>
                    </a:cubicBezTo>
                    <a:cubicBezTo>
                      <a:pt x="419" y="93"/>
                      <a:pt x="419" y="93"/>
                      <a:pt x="419" y="93"/>
                    </a:cubicBezTo>
                    <a:cubicBezTo>
                      <a:pt x="420" y="93"/>
                      <a:pt x="420" y="93"/>
                      <a:pt x="420" y="93"/>
                    </a:cubicBezTo>
                    <a:cubicBezTo>
                      <a:pt x="420" y="93"/>
                      <a:pt x="420" y="93"/>
                      <a:pt x="420" y="93"/>
                    </a:cubicBezTo>
                    <a:cubicBezTo>
                      <a:pt x="421" y="93"/>
                      <a:pt x="421" y="93"/>
                      <a:pt x="421" y="93"/>
                    </a:cubicBezTo>
                    <a:cubicBezTo>
                      <a:pt x="421" y="93"/>
                      <a:pt x="421" y="94"/>
                      <a:pt x="421" y="94"/>
                    </a:cubicBezTo>
                    <a:cubicBezTo>
                      <a:pt x="419" y="94"/>
                      <a:pt x="418" y="94"/>
                      <a:pt x="417" y="93"/>
                    </a:cubicBezTo>
                    <a:cubicBezTo>
                      <a:pt x="417" y="93"/>
                      <a:pt x="417" y="93"/>
                      <a:pt x="417" y="92"/>
                    </a:cubicBezTo>
                    <a:cubicBezTo>
                      <a:pt x="416" y="92"/>
                      <a:pt x="416" y="92"/>
                      <a:pt x="416" y="92"/>
                    </a:cubicBezTo>
                    <a:cubicBezTo>
                      <a:pt x="416" y="92"/>
                      <a:pt x="416" y="92"/>
                      <a:pt x="416" y="92"/>
                    </a:cubicBezTo>
                    <a:cubicBezTo>
                      <a:pt x="416" y="92"/>
                      <a:pt x="416" y="93"/>
                      <a:pt x="415" y="93"/>
                    </a:cubicBezTo>
                    <a:cubicBezTo>
                      <a:pt x="415" y="93"/>
                      <a:pt x="414" y="93"/>
                      <a:pt x="414" y="93"/>
                    </a:cubicBezTo>
                    <a:cubicBezTo>
                      <a:pt x="414" y="93"/>
                      <a:pt x="413" y="94"/>
                      <a:pt x="413" y="94"/>
                    </a:cubicBezTo>
                    <a:cubicBezTo>
                      <a:pt x="413" y="95"/>
                      <a:pt x="412" y="95"/>
                      <a:pt x="412" y="96"/>
                    </a:cubicBezTo>
                    <a:cubicBezTo>
                      <a:pt x="411" y="97"/>
                      <a:pt x="412" y="96"/>
                      <a:pt x="411" y="97"/>
                    </a:cubicBezTo>
                    <a:cubicBezTo>
                      <a:pt x="412" y="97"/>
                      <a:pt x="412" y="97"/>
                      <a:pt x="412" y="98"/>
                    </a:cubicBezTo>
                    <a:cubicBezTo>
                      <a:pt x="412" y="98"/>
                      <a:pt x="412" y="98"/>
                      <a:pt x="412" y="98"/>
                    </a:cubicBezTo>
                    <a:cubicBezTo>
                      <a:pt x="415" y="98"/>
                      <a:pt x="415" y="98"/>
                      <a:pt x="415" y="98"/>
                    </a:cubicBezTo>
                    <a:cubicBezTo>
                      <a:pt x="415" y="98"/>
                      <a:pt x="415" y="98"/>
                      <a:pt x="415" y="98"/>
                    </a:cubicBezTo>
                    <a:cubicBezTo>
                      <a:pt x="415" y="98"/>
                      <a:pt x="416" y="99"/>
                      <a:pt x="417" y="99"/>
                    </a:cubicBezTo>
                    <a:cubicBezTo>
                      <a:pt x="417" y="99"/>
                      <a:pt x="417" y="99"/>
                      <a:pt x="417" y="99"/>
                    </a:cubicBezTo>
                    <a:cubicBezTo>
                      <a:pt x="417" y="99"/>
                      <a:pt x="417" y="99"/>
                      <a:pt x="417" y="99"/>
                    </a:cubicBezTo>
                    <a:cubicBezTo>
                      <a:pt x="417" y="100"/>
                      <a:pt x="417" y="100"/>
                      <a:pt x="417" y="101"/>
                    </a:cubicBezTo>
                    <a:cubicBezTo>
                      <a:pt x="417" y="101"/>
                      <a:pt x="417" y="101"/>
                      <a:pt x="417" y="101"/>
                    </a:cubicBezTo>
                    <a:cubicBezTo>
                      <a:pt x="417" y="102"/>
                      <a:pt x="417" y="102"/>
                      <a:pt x="417" y="102"/>
                    </a:cubicBezTo>
                    <a:cubicBezTo>
                      <a:pt x="417" y="102"/>
                      <a:pt x="416" y="103"/>
                      <a:pt x="416" y="103"/>
                    </a:cubicBezTo>
                    <a:cubicBezTo>
                      <a:pt x="413" y="103"/>
                      <a:pt x="413" y="103"/>
                      <a:pt x="413" y="103"/>
                    </a:cubicBezTo>
                    <a:cubicBezTo>
                      <a:pt x="413" y="103"/>
                      <a:pt x="413" y="103"/>
                      <a:pt x="413" y="103"/>
                    </a:cubicBezTo>
                    <a:cubicBezTo>
                      <a:pt x="412" y="103"/>
                      <a:pt x="411" y="103"/>
                      <a:pt x="409" y="103"/>
                    </a:cubicBezTo>
                    <a:cubicBezTo>
                      <a:pt x="409" y="102"/>
                      <a:pt x="409" y="102"/>
                      <a:pt x="409" y="102"/>
                    </a:cubicBezTo>
                    <a:cubicBezTo>
                      <a:pt x="409" y="102"/>
                      <a:pt x="409" y="102"/>
                      <a:pt x="409" y="102"/>
                    </a:cubicBezTo>
                    <a:cubicBezTo>
                      <a:pt x="408" y="101"/>
                      <a:pt x="408" y="101"/>
                      <a:pt x="407" y="100"/>
                    </a:cubicBezTo>
                    <a:cubicBezTo>
                      <a:pt x="407" y="100"/>
                      <a:pt x="407" y="100"/>
                      <a:pt x="407" y="100"/>
                    </a:cubicBezTo>
                    <a:cubicBezTo>
                      <a:pt x="406" y="101"/>
                      <a:pt x="406" y="101"/>
                      <a:pt x="405" y="100"/>
                    </a:cubicBezTo>
                    <a:cubicBezTo>
                      <a:pt x="405" y="101"/>
                      <a:pt x="405" y="101"/>
                      <a:pt x="405" y="101"/>
                    </a:cubicBezTo>
                    <a:cubicBezTo>
                      <a:pt x="405" y="101"/>
                      <a:pt x="405" y="101"/>
                      <a:pt x="405" y="101"/>
                    </a:cubicBezTo>
                    <a:cubicBezTo>
                      <a:pt x="405" y="102"/>
                      <a:pt x="405" y="102"/>
                      <a:pt x="405" y="102"/>
                    </a:cubicBezTo>
                    <a:cubicBezTo>
                      <a:pt x="405" y="102"/>
                      <a:pt x="405" y="102"/>
                      <a:pt x="405" y="102"/>
                    </a:cubicBezTo>
                    <a:cubicBezTo>
                      <a:pt x="405" y="102"/>
                      <a:pt x="405" y="103"/>
                      <a:pt x="405" y="103"/>
                    </a:cubicBezTo>
                    <a:cubicBezTo>
                      <a:pt x="405" y="103"/>
                      <a:pt x="405" y="103"/>
                      <a:pt x="405" y="103"/>
                    </a:cubicBezTo>
                    <a:cubicBezTo>
                      <a:pt x="405" y="104"/>
                      <a:pt x="405" y="104"/>
                      <a:pt x="405" y="104"/>
                    </a:cubicBezTo>
                    <a:cubicBezTo>
                      <a:pt x="406" y="105"/>
                      <a:pt x="407" y="106"/>
                      <a:pt x="407" y="106"/>
                    </a:cubicBezTo>
                    <a:cubicBezTo>
                      <a:pt x="408" y="107"/>
                      <a:pt x="408" y="107"/>
                      <a:pt x="408" y="107"/>
                    </a:cubicBezTo>
                    <a:cubicBezTo>
                      <a:pt x="410" y="107"/>
                      <a:pt x="410" y="107"/>
                      <a:pt x="410" y="107"/>
                    </a:cubicBezTo>
                    <a:cubicBezTo>
                      <a:pt x="410" y="107"/>
                      <a:pt x="410" y="108"/>
                      <a:pt x="410" y="108"/>
                    </a:cubicBezTo>
                    <a:cubicBezTo>
                      <a:pt x="411" y="108"/>
                      <a:pt x="411" y="108"/>
                      <a:pt x="411" y="108"/>
                    </a:cubicBezTo>
                    <a:cubicBezTo>
                      <a:pt x="411" y="107"/>
                      <a:pt x="411" y="107"/>
                      <a:pt x="411" y="107"/>
                    </a:cubicBezTo>
                    <a:cubicBezTo>
                      <a:pt x="412" y="107"/>
                      <a:pt x="412" y="107"/>
                      <a:pt x="412" y="107"/>
                    </a:cubicBezTo>
                    <a:cubicBezTo>
                      <a:pt x="414" y="107"/>
                      <a:pt x="413" y="107"/>
                      <a:pt x="414" y="108"/>
                    </a:cubicBezTo>
                    <a:cubicBezTo>
                      <a:pt x="415" y="108"/>
                      <a:pt x="416" y="109"/>
                      <a:pt x="416" y="109"/>
                    </a:cubicBezTo>
                    <a:cubicBezTo>
                      <a:pt x="416" y="110"/>
                      <a:pt x="416" y="110"/>
                      <a:pt x="417" y="110"/>
                    </a:cubicBezTo>
                    <a:cubicBezTo>
                      <a:pt x="417" y="110"/>
                      <a:pt x="418" y="110"/>
                      <a:pt x="419" y="110"/>
                    </a:cubicBezTo>
                    <a:cubicBezTo>
                      <a:pt x="419" y="111"/>
                      <a:pt x="419" y="111"/>
                      <a:pt x="419" y="111"/>
                    </a:cubicBezTo>
                    <a:cubicBezTo>
                      <a:pt x="419" y="111"/>
                      <a:pt x="420" y="112"/>
                      <a:pt x="421" y="112"/>
                    </a:cubicBezTo>
                    <a:cubicBezTo>
                      <a:pt x="421" y="113"/>
                      <a:pt x="421" y="113"/>
                      <a:pt x="421" y="114"/>
                    </a:cubicBezTo>
                    <a:cubicBezTo>
                      <a:pt x="421" y="114"/>
                      <a:pt x="421" y="114"/>
                      <a:pt x="422" y="114"/>
                    </a:cubicBezTo>
                    <a:cubicBezTo>
                      <a:pt x="422" y="115"/>
                      <a:pt x="422" y="115"/>
                      <a:pt x="422" y="116"/>
                    </a:cubicBezTo>
                    <a:cubicBezTo>
                      <a:pt x="423" y="116"/>
                      <a:pt x="422" y="116"/>
                      <a:pt x="423" y="116"/>
                    </a:cubicBezTo>
                    <a:cubicBezTo>
                      <a:pt x="425" y="116"/>
                      <a:pt x="426" y="115"/>
                      <a:pt x="427" y="113"/>
                    </a:cubicBezTo>
                    <a:cubicBezTo>
                      <a:pt x="428" y="113"/>
                      <a:pt x="428" y="113"/>
                      <a:pt x="428" y="113"/>
                    </a:cubicBezTo>
                    <a:cubicBezTo>
                      <a:pt x="430" y="113"/>
                      <a:pt x="430" y="113"/>
                      <a:pt x="430" y="113"/>
                    </a:cubicBezTo>
                    <a:cubicBezTo>
                      <a:pt x="430" y="113"/>
                      <a:pt x="430" y="112"/>
                      <a:pt x="430" y="112"/>
                    </a:cubicBezTo>
                    <a:cubicBezTo>
                      <a:pt x="431" y="112"/>
                      <a:pt x="432" y="112"/>
                      <a:pt x="433" y="111"/>
                    </a:cubicBezTo>
                    <a:cubicBezTo>
                      <a:pt x="433" y="111"/>
                      <a:pt x="433" y="111"/>
                      <a:pt x="433" y="111"/>
                    </a:cubicBezTo>
                    <a:cubicBezTo>
                      <a:pt x="434" y="111"/>
                      <a:pt x="435" y="111"/>
                      <a:pt x="435" y="111"/>
                    </a:cubicBezTo>
                    <a:cubicBezTo>
                      <a:pt x="435" y="110"/>
                      <a:pt x="435" y="110"/>
                      <a:pt x="435" y="109"/>
                    </a:cubicBezTo>
                    <a:cubicBezTo>
                      <a:pt x="435" y="109"/>
                      <a:pt x="436" y="109"/>
                      <a:pt x="436" y="109"/>
                    </a:cubicBezTo>
                    <a:lnTo>
                      <a:pt x="436" y="107"/>
                    </a:lnTo>
                    <a:close/>
                    <a:moveTo>
                      <a:pt x="727" y="617"/>
                    </a:moveTo>
                    <a:cubicBezTo>
                      <a:pt x="727" y="616"/>
                      <a:pt x="727" y="614"/>
                      <a:pt x="727" y="613"/>
                    </a:cubicBezTo>
                    <a:cubicBezTo>
                      <a:pt x="726" y="613"/>
                      <a:pt x="726" y="613"/>
                      <a:pt x="726" y="613"/>
                    </a:cubicBezTo>
                    <a:cubicBezTo>
                      <a:pt x="726" y="613"/>
                      <a:pt x="726" y="613"/>
                      <a:pt x="726" y="613"/>
                    </a:cubicBezTo>
                    <a:cubicBezTo>
                      <a:pt x="726" y="611"/>
                      <a:pt x="726" y="610"/>
                      <a:pt x="726" y="609"/>
                    </a:cubicBezTo>
                    <a:cubicBezTo>
                      <a:pt x="725" y="609"/>
                      <a:pt x="725" y="608"/>
                      <a:pt x="724" y="608"/>
                    </a:cubicBezTo>
                    <a:cubicBezTo>
                      <a:pt x="724" y="607"/>
                      <a:pt x="724" y="607"/>
                      <a:pt x="724" y="607"/>
                    </a:cubicBezTo>
                    <a:cubicBezTo>
                      <a:pt x="724" y="607"/>
                      <a:pt x="724" y="607"/>
                      <a:pt x="724" y="606"/>
                    </a:cubicBezTo>
                    <a:cubicBezTo>
                      <a:pt x="724" y="605"/>
                      <a:pt x="724" y="605"/>
                      <a:pt x="724" y="605"/>
                    </a:cubicBezTo>
                    <a:cubicBezTo>
                      <a:pt x="723" y="605"/>
                      <a:pt x="723" y="605"/>
                      <a:pt x="723" y="605"/>
                    </a:cubicBezTo>
                    <a:cubicBezTo>
                      <a:pt x="723" y="604"/>
                      <a:pt x="723" y="604"/>
                      <a:pt x="723" y="604"/>
                    </a:cubicBezTo>
                    <a:cubicBezTo>
                      <a:pt x="723" y="604"/>
                      <a:pt x="723" y="604"/>
                      <a:pt x="723" y="604"/>
                    </a:cubicBezTo>
                    <a:cubicBezTo>
                      <a:pt x="723" y="604"/>
                      <a:pt x="723" y="604"/>
                      <a:pt x="723" y="604"/>
                    </a:cubicBezTo>
                    <a:cubicBezTo>
                      <a:pt x="723" y="604"/>
                      <a:pt x="723" y="604"/>
                      <a:pt x="723" y="604"/>
                    </a:cubicBezTo>
                    <a:cubicBezTo>
                      <a:pt x="723" y="603"/>
                      <a:pt x="723" y="603"/>
                      <a:pt x="723" y="603"/>
                    </a:cubicBezTo>
                    <a:cubicBezTo>
                      <a:pt x="722" y="603"/>
                      <a:pt x="720" y="601"/>
                      <a:pt x="719" y="602"/>
                    </a:cubicBezTo>
                    <a:cubicBezTo>
                      <a:pt x="719" y="602"/>
                      <a:pt x="719" y="602"/>
                      <a:pt x="719" y="602"/>
                    </a:cubicBezTo>
                    <a:cubicBezTo>
                      <a:pt x="718" y="602"/>
                      <a:pt x="718" y="602"/>
                      <a:pt x="718" y="602"/>
                    </a:cubicBezTo>
                    <a:cubicBezTo>
                      <a:pt x="718" y="601"/>
                      <a:pt x="718" y="601"/>
                      <a:pt x="718" y="601"/>
                    </a:cubicBezTo>
                    <a:cubicBezTo>
                      <a:pt x="718" y="601"/>
                      <a:pt x="718" y="601"/>
                      <a:pt x="718" y="601"/>
                    </a:cubicBezTo>
                    <a:cubicBezTo>
                      <a:pt x="716" y="601"/>
                      <a:pt x="716" y="601"/>
                      <a:pt x="715" y="602"/>
                    </a:cubicBezTo>
                    <a:cubicBezTo>
                      <a:pt x="715" y="602"/>
                      <a:pt x="715" y="602"/>
                      <a:pt x="715" y="602"/>
                    </a:cubicBezTo>
                    <a:cubicBezTo>
                      <a:pt x="715" y="601"/>
                      <a:pt x="715" y="601"/>
                      <a:pt x="715" y="601"/>
                    </a:cubicBezTo>
                    <a:cubicBezTo>
                      <a:pt x="715" y="600"/>
                      <a:pt x="714" y="600"/>
                      <a:pt x="714" y="600"/>
                    </a:cubicBezTo>
                    <a:cubicBezTo>
                      <a:pt x="714" y="600"/>
                      <a:pt x="713" y="598"/>
                      <a:pt x="713" y="598"/>
                    </a:cubicBezTo>
                    <a:cubicBezTo>
                      <a:pt x="712" y="598"/>
                      <a:pt x="712" y="598"/>
                      <a:pt x="712" y="598"/>
                    </a:cubicBezTo>
                    <a:cubicBezTo>
                      <a:pt x="712" y="596"/>
                      <a:pt x="711" y="597"/>
                      <a:pt x="710" y="596"/>
                    </a:cubicBezTo>
                    <a:cubicBezTo>
                      <a:pt x="709" y="595"/>
                      <a:pt x="709" y="595"/>
                      <a:pt x="708" y="594"/>
                    </a:cubicBezTo>
                    <a:cubicBezTo>
                      <a:pt x="707" y="594"/>
                      <a:pt x="707" y="594"/>
                      <a:pt x="707" y="594"/>
                    </a:cubicBezTo>
                    <a:cubicBezTo>
                      <a:pt x="707" y="594"/>
                      <a:pt x="707" y="593"/>
                      <a:pt x="707" y="593"/>
                    </a:cubicBezTo>
                    <a:cubicBezTo>
                      <a:pt x="706" y="593"/>
                      <a:pt x="706" y="593"/>
                      <a:pt x="706" y="593"/>
                    </a:cubicBezTo>
                    <a:cubicBezTo>
                      <a:pt x="706" y="593"/>
                      <a:pt x="706" y="593"/>
                      <a:pt x="706" y="592"/>
                    </a:cubicBezTo>
                    <a:cubicBezTo>
                      <a:pt x="705" y="592"/>
                      <a:pt x="705" y="592"/>
                      <a:pt x="705" y="592"/>
                    </a:cubicBezTo>
                    <a:cubicBezTo>
                      <a:pt x="705" y="592"/>
                      <a:pt x="705" y="592"/>
                      <a:pt x="705" y="592"/>
                    </a:cubicBezTo>
                    <a:cubicBezTo>
                      <a:pt x="704" y="592"/>
                      <a:pt x="704" y="592"/>
                      <a:pt x="704" y="592"/>
                    </a:cubicBezTo>
                    <a:cubicBezTo>
                      <a:pt x="704" y="592"/>
                      <a:pt x="704" y="592"/>
                      <a:pt x="704" y="592"/>
                    </a:cubicBezTo>
                    <a:cubicBezTo>
                      <a:pt x="703" y="592"/>
                      <a:pt x="703" y="592"/>
                      <a:pt x="703" y="592"/>
                    </a:cubicBezTo>
                    <a:cubicBezTo>
                      <a:pt x="703" y="591"/>
                      <a:pt x="703" y="591"/>
                      <a:pt x="703" y="591"/>
                    </a:cubicBezTo>
                    <a:cubicBezTo>
                      <a:pt x="703" y="591"/>
                      <a:pt x="702" y="591"/>
                      <a:pt x="702" y="591"/>
                    </a:cubicBezTo>
                    <a:cubicBezTo>
                      <a:pt x="702" y="591"/>
                      <a:pt x="702" y="591"/>
                      <a:pt x="702" y="590"/>
                    </a:cubicBezTo>
                    <a:cubicBezTo>
                      <a:pt x="700" y="590"/>
                      <a:pt x="699" y="591"/>
                      <a:pt x="699" y="591"/>
                    </a:cubicBezTo>
                    <a:cubicBezTo>
                      <a:pt x="698" y="591"/>
                      <a:pt x="698" y="591"/>
                      <a:pt x="698" y="591"/>
                    </a:cubicBezTo>
                    <a:cubicBezTo>
                      <a:pt x="698" y="590"/>
                      <a:pt x="698" y="590"/>
                      <a:pt x="698" y="590"/>
                    </a:cubicBezTo>
                    <a:cubicBezTo>
                      <a:pt x="696" y="590"/>
                      <a:pt x="696" y="590"/>
                      <a:pt x="696" y="590"/>
                    </a:cubicBezTo>
                    <a:cubicBezTo>
                      <a:pt x="696" y="590"/>
                      <a:pt x="696" y="590"/>
                      <a:pt x="696" y="590"/>
                    </a:cubicBezTo>
                    <a:cubicBezTo>
                      <a:pt x="694" y="590"/>
                      <a:pt x="694" y="590"/>
                      <a:pt x="694" y="590"/>
                    </a:cubicBezTo>
                    <a:cubicBezTo>
                      <a:pt x="694" y="590"/>
                      <a:pt x="694" y="589"/>
                      <a:pt x="694" y="589"/>
                    </a:cubicBezTo>
                    <a:cubicBezTo>
                      <a:pt x="693" y="589"/>
                      <a:pt x="693" y="589"/>
                      <a:pt x="693" y="589"/>
                    </a:cubicBezTo>
                    <a:cubicBezTo>
                      <a:pt x="693" y="589"/>
                      <a:pt x="693" y="589"/>
                      <a:pt x="693" y="589"/>
                    </a:cubicBezTo>
                    <a:cubicBezTo>
                      <a:pt x="691" y="589"/>
                      <a:pt x="691" y="589"/>
                      <a:pt x="691" y="589"/>
                    </a:cubicBezTo>
                    <a:cubicBezTo>
                      <a:pt x="691" y="589"/>
                      <a:pt x="691" y="589"/>
                      <a:pt x="691" y="590"/>
                    </a:cubicBezTo>
                    <a:cubicBezTo>
                      <a:pt x="690" y="590"/>
                      <a:pt x="690" y="590"/>
                      <a:pt x="690" y="590"/>
                    </a:cubicBezTo>
                    <a:cubicBezTo>
                      <a:pt x="690" y="589"/>
                      <a:pt x="690" y="589"/>
                      <a:pt x="690" y="589"/>
                    </a:cubicBezTo>
                    <a:cubicBezTo>
                      <a:pt x="690" y="589"/>
                      <a:pt x="690" y="589"/>
                      <a:pt x="690" y="589"/>
                    </a:cubicBezTo>
                    <a:cubicBezTo>
                      <a:pt x="689" y="588"/>
                      <a:pt x="689" y="588"/>
                      <a:pt x="689" y="588"/>
                    </a:cubicBezTo>
                    <a:cubicBezTo>
                      <a:pt x="689" y="587"/>
                      <a:pt x="689" y="588"/>
                      <a:pt x="688" y="587"/>
                    </a:cubicBezTo>
                    <a:cubicBezTo>
                      <a:pt x="686" y="587"/>
                      <a:pt x="686" y="587"/>
                      <a:pt x="686" y="587"/>
                    </a:cubicBezTo>
                    <a:cubicBezTo>
                      <a:pt x="686" y="588"/>
                      <a:pt x="686" y="588"/>
                      <a:pt x="686" y="588"/>
                    </a:cubicBezTo>
                    <a:cubicBezTo>
                      <a:pt x="686" y="588"/>
                      <a:pt x="686" y="588"/>
                      <a:pt x="686" y="588"/>
                    </a:cubicBezTo>
                    <a:cubicBezTo>
                      <a:pt x="686" y="587"/>
                      <a:pt x="686" y="587"/>
                      <a:pt x="686" y="587"/>
                    </a:cubicBezTo>
                    <a:cubicBezTo>
                      <a:pt x="685" y="587"/>
                      <a:pt x="685" y="587"/>
                      <a:pt x="685" y="587"/>
                    </a:cubicBezTo>
                    <a:cubicBezTo>
                      <a:pt x="684" y="588"/>
                      <a:pt x="684" y="589"/>
                      <a:pt x="683" y="590"/>
                    </a:cubicBezTo>
                    <a:cubicBezTo>
                      <a:pt x="683" y="590"/>
                      <a:pt x="683" y="590"/>
                      <a:pt x="683" y="590"/>
                    </a:cubicBezTo>
                    <a:cubicBezTo>
                      <a:pt x="681" y="590"/>
                      <a:pt x="680" y="589"/>
                      <a:pt x="682" y="589"/>
                    </a:cubicBezTo>
                    <a:cubicBezTo>
                      <a:pt x="682" y="588"/>
                      <a:pt x="682" y="588"/>
                      <a:pt x="682" y="588"/>
                    </a:cubicBezTo>
                    <a:cubicBezTo>
                      <a:pt x="681" y="588"/>
                      <a:pt x="681" y="588"/>
                      <a:pt x="681" y="588"/>
                    </a:cubicBezTo>
                    <a:cubicBezTo>
                      <a:pt x="681" y="587"/>
                      <a:pt x="681" y="587"/>
                      <a:pt x="681" y="587"/>
                    </a:cubicBezTo>
                    <a:cubicBezTo>
                      <a:pt x="680" y="587"/>
                      <a:pt x="680" y="587"/>
                      <a:pt x="680" y="587"/>
                    </a:cubicBezTo>
                    <a:cubicBezTo>
                      <a:pt x="680" y="586"/>
                      <a:pt x="680" y="587"/>
                      <a:pt x="681" y="586"/>
                    </a:cubicBezTo>
                    <a:cubicBezTo>
                      <a:pt x="681" y="585"/>
                      <a:pt x="680" y="585"/>
                      <a:pt x="679" y="584"/>
                    </a:cubicBezTo>
                    <a:cubicBezTo>
                      <a:pt x="679" y="584"/>
                      <a:pt x="679" y="584"/>
                      <a:pt x="679" y="583"/>
                    </a:cubicBezTo>
                    <a:cubicBezTo>
                      <a:pt x="679" y="583"/>
                      <a:pt x="679" y="582"/>
                      <a:pt x="679" y="582"/>
                    </a:cubicBezTo>
                    <a:cubicBezTo>
                      <a:pt x="676" y="582"/>
                      <a:pt x="677" y="582"/>
                      <a:pt x="676" y="583"/>
                    </a:cubicBezTo>
                    <a:cubicBezTo>
                      <a:pt x="676" y="583"/>
                      <a:pt x="676" y="583"/>
                      <a:pt x="676" y="583"/>
                    </a:cubicBezTo>
                    <a:cubicBezTo>
                      <a:pt x="676" y="583"/>
                      <a:pt x="676" y="583"/>
                      <a:pt x="676" y="583"/>
                    </a:cubicBezTo>
                    <a:cubicBezTo>
                      <a:pt x="676" y="583"/>
                      <a:pt x="676" y="582"/>
                      <a:pt x="676" y="582"/>
                    </a:cubicBezTo>
                    <a:cubicBezTo>
                      <a:pt x="676" y="582"/>
                      <a:pt x="676" y="581"/>
                      <a:pt x="676" y="581"/>
                    </a:cubicBezTo>
                    <a:cubicBezTo>
                      <a:pt x="676" y="581"/>
                      <a:pt x="676" y="581"/>
                      <a:pt x="676" y="581"/>
                    </a:cubicBezTo>
                    <a:cubicBezTo>
                      <a:pt x="675" y="581"/>
                      <a:pt x="675" y="581"/>
                      <a:pt x="675" y="581"/>
                    </a:cubicBezTo>
                    <a:cubicBezTo>
                      <a:pt x="674" y="581"/>
                      <a:pt x="675" y="581"/>
                      <a:pt x="674" y="580"/>
                    </a:cubicBezTo>
                    <a:cubicBezTo>
                      <a:pt x="674" y="579"/>
                      <a:pt x="674" y="579"/>
                      <a:pt x="674" y="579"/>
                    </a:cubicBezTo>
                    <a:cubicBezTo>
                      <a:pt x="673" y="579"/>
                      <a:pt x="673" y="579"/>
                      <a:pt x="673" y="580"/>
                    </a:cubicBezTo>
                    <a:cubicBezTo>
                      <a:pt x="672" y="580"/>
                      <a:pt x="672" y="580"/>
                      <a:pt x="672" y="580"/>
                    </a:cubicBezTo>
                    <a:cubicBezTo>
                      <a:pt x="671" y="579"/>
                      <a:pt x="671" y="579"/>
                      <a:pt x="671" y="579"/>
                    </a:cubicBezTo>
                    <a:cubicBezTo>
                      <a:pt x="670" y="579"/>
                      <a:pt x="670" y="579"/>
                      <a:pt x="670" y="579"/>
                    </a:cubicBezTo>
                    <a:cubicBezTo>
                      <a:pt x="670" y="578"/>
                      <a:pt x="670" y="578"/>
                      <a:pt x="670" y="578"/>
                    </a:cubicBezTo>
                    <a:cubicBezTo>
                      <a:pt x="669" y="577"/>
                      <a:pt x="669" y="577"/>
                      <a:pt x="668" y="577"/>
                    </a:cubicBezTo>
                    <a:cubicBezTo>
                      <a:pt x="667" y="577"/>
                      <a:pt x="666" y="577"/>
                      <a:pt x="664" y="577"/>
                    </a:cubicBezTo>
                    <a:cubicBezTo>
                      <a:pt x="664" y="578"/>
                      <a:pt x="664" y="578"/>
                      <a:pt x="664" y="578"/>
                    </a:cubicBezTo>
                    <a:cubicBezTo>
                      <a:pt x="663" y="578"/>
                      <a:pt x="664" y="579"/>
                      <a:pt x="662" y="579"/>
                    </a:cubicBezTo>
                    <a:cubicBezTo>
                      <a:pt x="662" y="580"/>
                      <a:pt x="662" y="579"/>
                      <a:pt x="662" y="580"/>
                    </a:cubicBezTo>
                    <a:cubicBezTo>
                      <a:pt x="662" y="581"/>
                      <a:pt x="662" y="580"/>
                      <a:pt x="663" y="581"/>
                    </a:cubicBezTo>
                    <a:cubicBezTo>
                      <a:pt x="663" y="581"/>
                      <a:pt x="663" y="581"/>
                      <a:pt x="663" y="581"/>
                    </a:cubicBezTo>
                    <a:cubicBezTo>
                      <a:pt x="661" y="581"/>
                      <a:pt x="661" y="581"/>
                      <a:pt x="661" y="581"/>
                    </a:cubicBezTo>
                    <a:cubicBezTo>
                      <a:pt x="661" y="582"/>
                      <a:pt x="661" y="582"/>
                      <a:pt x="660" y="582"/>
                    </a:cubicBezTo>
                    <a:cubicBezTo>
                      <a:pt x="660" y="583"/>
                      <a:pt x="659" y="583"/>
                      <a:pt x="659" y="583"/>
                    </a:cubicBezTo>
                    <a:cubicBezTo>
                      <a:pt x="659" y="584"/>
                      <a:pt x="659" y="584"/>
                      <a:pt x="659" y="584"/>
                    </a:cubicBezTo>
                    <a:cubicBezTo>
                      <a:pt x="658" y="584"/>
                      <a:pt x="658" y="584"/>
                      <a:pt x="658" y="584"/>
                    </a:cubicBezTo>
                    <a:cubicBezTo>
                      <a:pt x="658" y="583"/>
                      <a:pt x="658" y="583"/>
                      <a:pt x="658" y="583"/>
                    </a:cubicBezTo>
                    <a:cubicBezTo>
                      <a:pt x="657" y="583"/>
                      <a:pt x="657" y="583"/>
                      <a:pt x="657" y="583"/>
                    </a:cubicBezTo>
                    <a:cubicBezTo>
                      <a:pt x="656" y="584"/>
                      <a:pt x="657" y="584"/>
                      <a:pt x="656" y="584"/>
                    </a:cubicBezTo>
                    <a:cubicBezTo>
                      <a:pt x="656" y="583"/>
                      <a:pt x="656" y="583"/>
                      <a:pt x="656" y="583"/>
                    </a:cubicBezTo>
                    <a:cubicBezTo>
                      <a:pt x="654" y="583"/>
                      <a:pt x="654" y="583"/>
                      <a:pt x="654" y="583"/>
                    </a:cubicBezTo>
                    <a:cubicBezTo>
                      <a:pt x="654" y="584"/>
                      <a:pt x="654" y="584"/>
                      <a:pt x="654" y="584"/>
                    </a:cubicBezTo>
                    <a:cubicBezTo>
                      <a:pt x="652" y="584"/>
                      <a:pt x="652" y="584"/>
                      <a:pt x="652" y="584"/>
                    </a:cubicBezTo>
                    <a:cubicBezTo>
                      <a:pt x="652" y="584"/>
                      <a:pt x="652" y="584"/>
                      <a:pt x="652" y="583"/>
                    </a:cubicBezTo>
                    <a:cubicBezTo>
                      <a:pt x="651" y="583"/>
                      <a:pt x="651" y="582"/>
                      <a:pt x="650" y="581"/>
                    </a:cubicBezTo>
                    <a:cubicBezTo>
                      <a:pt x="650" y="581"/>
                      <a:pt x="650" y="581"/>
                      <a:pt x="650" y="581"/>
                    </a:cubicBezTo>
                    <a:cubicBezTo>
                      <a:pt x="650" y="581"/>
                      <a:pt x="650" y="581"/>
                      <a:pt x="650" y="581"/>
                    </a:cubicBezTo>
                    <a:cubicBezTo>
                      <a:pt x="650" y="579"/>
                      <a:pt x="650" y="579"/>
                      <a:pt x="650" y="579"/>
                    </a:cubicBezTo>
                    <a:cubicBezTo>
                      <a:pt x="649" y="579"/>
                      <a:pt x="649" y="579"/>
                      <a:pt x="649" y="579"/>
                    </a:cubicBezTo>
                    <a:cubicBezTo>
                      <a:pt x="649" y="579"/>
                      <a:pt x="649" y="579"/>
                      <a:pt x="649" y="579"/>
                    </a:cubicBezTo>
                    <a:cubicBezTo>
                      <a:pt x="649" y="579"/>
                      <a:pt x="649" y="579"/>
                      <a:pt x="649" y="579"/>
                    </a:cubicBezTo>
                    <a:cubicBezTo>
                      <a:pt x="649" y="579"/>
                      <a:pt x="649" y="579"/>
                      <a:pt x="649" y="579"/>
                    </a:cubicBezTo>
                    <a:cubicBezTo>
                      <a:pt x="648" y="580"/>
                      <a:pt x="647" y="580"/>
                      <a:pt x="647" y="581"/>
                    </a:cubicBezTo>
                    <a:cubicBezTo>
                      <a:pt x="647" y="581"/>
                      <a:pt x="647" y="581"/>
                      <a:pt x="647" y="581"/>
                    </a:cubicBezTo>
                    <a:cubicBezTo>
                      <a:pt x="647" y="581"/>
                      <a:pt x="647" y="581"/>
                      <a:pt x="647" y="581"/>
                    </a:cubicBezTo>
                    <a:cubicBezTo>
                      <a:pt x="647" y="581"/>
                      <a:pt x="647" y="581"/>
                      <a:pt x="647" y="581"/>
                    </a:cubicBezTo>
                    <a:cubicBezTo>
                      <a:pt x="647" y="585"/>
                      <a:pt x="647" y="585"/>
                      <a:pt x="647" y="585"/>
                    </a:cubicBezTo>
                    <a:cubicBezTo>
                      <a:pt x="646" y="585"/>
                      <a:pt x="646" y="585"/>
                      <a:pt x="646" y="585"/>
                    </a:cubicBezTo>
                    <a:cubicBezTo>
                      <a:pt x="646" y="585"/>
                      <a:pt x="646" y="585"/>
                      <a:pt x="646" y="586"/>
                    </a:cubicBezTo>
                    <a:cubicBezTo>
                      <a:pt x="645" y="586"/>
                      <a:pt x="646" y="586"/>
                      <a:pt x="645" y="586"/>
                    </a:cubicBezTo>
                    <a:cubicBezTo>
                      <a:pt x="645" y="586"/>
                      <a:pt x="645" y="586"/>
                      <a:pt x="645" y="586"/>
                    </a:cubicBezTo>
                    <a:cubicBezTo>
                      <a:pt x="645" y="586"/>
                      <a:pt x="645" y="585"/>
                      <a:pt x="645" y="585"/>
                    </a:cubicBezTo>
                    <a:cubicBezTo>
                      <a:pt x="646" y="585"/>
                      <a:pt x="646" y="585"/>
                      <a:pt x="646" y="585"/>
                    </a:cubicBezTo>
                    <a:cubicBezTo>
                      <a:pt x="646" y="583"/>
                      <a:pt x="646" y="581"/>
                      <a:pt x="645" y="580"/>
                    </a:cubicBezTo>
                    <a:cubicBezTo>
                      <a:pt x="643" y="580"/>
                      <a:pt x="644" y="580"/>
                      <a:pt x="642" y="581"/>
                    </a:cubicBezTo>
                    <a:cubicBezTo>
                      <a:pt x="641" y="581"/>
                      <a:pt x="641" y="581"/>
                      <a:pt x="641" y="581"/>
                    </a:cubicBezTo>
                    <a:cubicBezTo>
                      <a:pt x="641" y="581"/>
                      <a:pt x="641" y="581"/>
                      <a:pt x="641" y="581"/>
                    </a:cubicBezTo>
                    <a:cubicBezTo>
                      <a:pt x="641" y="581"/>
                      <a:pt x="641" y="581"/>
                      <a:pt x="641" y="581"/>
                    </a:cubicBezTo>
                    <a:cubicBezTo>
                      <a:pt x="641" y="582"/>
                      <a:pt x="641" y="582"/>
                      <a:pt x="641" y="582"/>
                    </a:cubicBezTo>
                    <a:cubicBezTo>
                      <a:pt x="640" y="582"/>
                      <a:pt x="639" y="582"/>
                      <a:pt x="638" y="582"/>
                    </a:cubicBezTo>
                    <a:cubicBezTo>
                      <a:pt x="638" y="582"/>
                      <a:pt x="638" y="582"/>
                      <a:pt x="638" y="582"/>
                    </a:cubicBezTo>
                    <a:cubicBezTo>
                      <a:pt x="637" y="582"/>
                      <a:pt x="637" y="582"/>
                      <a:pt x="637" y="582"/>
                    </a:cubicBezTo>
                    <a:cubicBezTo>
                      <a:pt x="637" y="583"/>
                      <a:pt x="637" y="583"/>
                      <a:pt x="637" y="583"/>
                    </a:cubicBezTo>
                    <a:cubicBezTo>
                      <a:pt x="637" y="583"/>
                      <a:pt x="636" y="583"/>
                      <a:pt x="636" y="583"/>
                    </a:cubicBezTo>
                    <a:cubicBezTo>
                      <a:pt x="636" y="584"/>
                      <a:pt x="636" y="584"/>
                      <a:pt x="636" y="584"/>
                    </a:cubicBezTo>
                    <a:cubicBezTo>
                      <a:pt x="635" y="585"/>
                      <a:pt x="635" y="585"/>
                      <a:pt x="634" y="586"/>
                    </a:cubicBezTo>
                    <a:cubicBezTo>
                      <a:pt x="632" y="586"/>
                      <a:pt x="627" y="585"/>
                      <a:pt x="626" y="586"/>
                    </a:cubicBezTo>
                    <a:cubicBezTo>
                      <a:pt x="625" y="586"/>
                      <a:pt x="625" y="586"/>
                      <a:pt x="625" y="586"/>
                    </a:cubicBezTo>
                    <a:cubicBezTo>
                      <a:pt x="625" y="586"/>
                      <a:pt x="625" y="586"/>
                      <a:pt x="625" y="586"/>
                    </a:cubicBezTo>
                    <a:cubicBezTo>
                      <a:pt x="626" y="586"/>
                      <a:pt x="629" y="585"/>
                      <a:pt x="630" y="586"/>
                    </a:cubicBezTo>
                    <a:cubicBezTo>
                      <a:pt x="634" y="586"/>
                      <a:pt x="634" y="586"/>
                      <a:pt x="634" y="586"/>
                    </a:cubicBezTo>
                    <a:cubicBezTo>
                      <a:pt x="634" y="585"/>
                      <a:pt x="634" y="585"/>
                      <a:pt x="634" y="585"/>
                    </a:cubicBezTo>
                    <a:cubicBezTo>
                      <a:pt x="635" y="585"/>
                      <a:pt x="635" y="584"/>
                      <a:pt x="636" y="584"/>
                    </a:cubicBezTo>
                    <a:cubicBezTo>
                      <a:pt x="636" y="583"/>
                      <a:pt x="636" y="583"/>
                      <a:pt x="636" y="583"/>
                    </a:cubicBezTo>
                    <a:cubicBezTo>
                      <a:pt x="636" y="583"/>
                      <a:pt x="636" y="582"/>
                      <a:pt x="637" y="582"/>
                    </a:cubicBezTo>
                    <a:cubicBezTo>
                      <a:pt x="637" y="582"/>
                      <a:pt x="637" y="582"/>
                      <a:pt x="637" y="582"/>
                    </a:cubicBezTo>
                    <a:cubicBezTo>
                      <a:pt x="637" y="582"/>
                      <a:pt x="638" y="582"/>
                      <a:pt x="639" y="582"/>
                    </a:cubicBezTo>
                    <a:cubicBezTo>
                      <a:pt x="639" y="581"/>
                      <a:pt x="639" y="581"/>
                      <a:pt x="639" y="581"/>
                    </a:cubicBezTo>
                    <a:cubicBezTo>
                      <a:pt x="640" y="581"/>
                      <a:pt x="640" y="581"/>
                      <a:pt x="640" y="581"/>
                    </a:cubicBezTo>
                    <a:cubicBezTo>
                      <a:pt x="640" y="581"/>
                      <a:pt x="640" y="581"/>
                      <a:pt x="640" y="581"/>
                    </a:cubicBezTo>
                    <a:cubicBezTo>
                      <a:pt x="641" y="581"/>
                      <a:pt x="641" y="581"/>
                      <a:pt x="641" y="581"/>
                    </a:cubicBezTo>
                    <a:cubicBezTo>
                      <a:pt x="642" y="580"/>
                      <a:pt x="643" y="580"/>
                      <a:pt x="645" y="580"/>
                    </a:cubicBezTo>
                    <a:cubicBezTo>
                      <a:pt x="645" y="579"/>
                      <a:pt x="645" y="577"/>
                      <a:pt x="645" y="577"/>
                    </a:cubicBezTo>
                    <a:cubicBezTo>
                      <a:pt x="646" y="577"/>
                      <a:pt x="646" y="576"/>
                      <a:pt x="647" y="576"/>
                    </a:cubicBezTo>
                    <a:cubicBezTo>
                      <a:pt x="647" y="575"/>
                      <a:pt x="647" y="575"/>
                      <a:pt x="647" y="575"/>
                    </a:cubicBezTo>
                    <a:cubicBezTo>
                      <a:pt x="647" y="575"/>
                      <a:pt x="647" y="575"/>
                      <a:pt x="647" y="575"/>
                    </a:cubicBezTo>
                    <a:cubicBezTo>
                      <a:pt x="647" y="574"/>
                      <a:pt x="647" y="574"/>
                      <a:pt x="647" y="574"/>
                    </a:cubicBezTo>
                    <a:cubicBezTo>
                      <a:pt x="647" y="574"/>
                      <a:pt x="647" y="574"/>
                      <a:pt x="647" y="574"/>
                    </a:cubicBezTo>
                    <a:cubicBezTo>
                      <a:pt x="647" y="573"/>
                      <a:pt x="647" y="573"/>
                      <a:pt x="647" y="573"/>
                    </a:cubicBezTo>
                    <a:cubicBezTo>
                      <a:pt x="648" y="573"/>
                      <a:pt x="648" y="573"/>
                      <a:pt x="648" y="573"/>
                    </a:cubicBezTo>
                    <a:cubicBezTo>
                      <a:pt x="648" y="573"/>
                      <a:pt x="648" y="573"/>
                      <a:pt x="648" y="573"/>
                    </a:cubicBezTo>
                    <a:cubicBezTo>
                      <a:pt x="649" y="573"/>
                      <a:pt x="649" y="573"/>
                      <a:pt x="649" y="573"/>
                    </a:cubicBezTo>
                    <a:cubicBezTo>
                      <a:pt x="649" y="572"/>
                      <a:pt x="650" y="571"/>
                      <a:pt x="651" y="570"/>
                    </a:cubicBezTo>
                    <a:cubicBezTo>
                      <a:pt x="651" y="570"/>
                      <a:pt x="651" y="570"/>
                      <a:pt x="651" y="570"/>
                    </a:cubicBezTo>
                    <a:cubicBezTo>
                      <a:pt x="651" y="571"/>
                      <a:pt x="651" y="571"/>
                      <a:pt x="650" y="572"/>
                    </a:cubicBezTo>
                    <a:cubicBezTo>
                      <a:pt x="651" y="572"/>
                      <a:pt x="651" y="573"/>
                      <a:pt x="651" y="573"/>
                    </a:cubicBezTo>
                    <a:cubicBezTo>
                      <a:pt x="652" y="573"/>
                      <a:pt x="653" y="573"/>
                      <a:pt x="654" y="573"/>
                    </a:cubicBezTo>
                    <a:cubicBezTo>
                      <a:pt x="654" y="573"/>
                      <a:pt x="654" y="573"/>
                      <a:pt x="654" y="573"/>
                    </a:cubicBezTo>
                    <a:cubicBezTo>
                      <a:pt x="654" y="573"/>
                      <a:pt x="654" y="573"/>
                      <a:pt x="654" y="573"/>
                    </a:cubicBezTo>
                    <a:cubicBezTo>
                      <a:pt x="654" y="572"/>
                      <a:pt x="654" y="572"/>
                      <a:pt x="654" y="572"/>
                    </a:cubicBezTo>
                    <a:cubicBezTo>
                      <a:pt x="654" y="572"/>
                      <a:pt x="654" y="572"/>
                      <a:pt x="653" y="572"/>
                    </a:cubicBezTo>
                    <a:cubicBezTo>
                      <a:pt x="653" y="570"/>
                      <a:pt x="653" y="570"/>
                      <a:pt x="653" y="570"/>
                    </a:cubicBezTo>
                    <a:cubicBezTo>
                      <a:pt x="653" y="570"/>
                      <a:pt x="653" y="570"/>
                      <a:pt x="653" y="570"/>
                    </a:cubicBezTo>
                    <a:cubicBezTo>
                      <a:pt x="653" y="570"/>
                      <a:pt x="653" y="570"/>
                      <a:pt x="653" y="570"/>
                    </a:cubicBezTo>
                    <a:cubicBezTo>
                      <a:pt x="653" y="570"/>
                      <a:pt x="653" y="570"/>
                      <a:pt x="654" y="570"/>
                    </a:cubicBezTo>
                    <a:cubicBezTo>
                      <a:pt x="654" y="569"/>
                      <a:pt x="655" y="568"/>
                      <a:pt x="655" y="567"/>
                    </a:cubicBezTo>
                    <a:cubicBezTo>
                      <a:pt x="654" y="567"/>
                      <a:pt x="653" y="567"/>
                      <a:pt x="653" y="568"/>
                    </a:cubicBezTo>
                    <a:cubicBezTo>
                      <a:pt x="652" y="568"/>
                      <a:pt x="652" y="568"/>
                      <a:pt x="652" y="568"/>
                    </a:cubicBezTo>
                    <a:cubicBezTo>
                      <a:pt x="653" y="569"/>
                      <a:pt x="653" y="569"/>
                      <a:pt x="653" y="569"/>
                    </a:cubicBezTo>
                    <a:cubicBezTo>
                      <a:pt x="651" y="569"/>
                      <a:pt x="651" y="569"/>
                      <a:pt x="651" y="569"/>
                    </a:cubicBezTo>
                    <a:cubicBezTo>
                      <a:pt x="652" y="569"/>
                      <a:pt x="652" y="568"/>
                      <a:pt x="653" y="567"/>
                    </a:cubicBezTo>
                    <a:cubicBezTo>
                      <a:pt x="653" y="566"/>
                      <a:pt x="653" y="566"/>
                      <a:pt x="651" y="566"/>
                    </a:cubicBezTo>
                    <a:cubicBezTo>
                      <a:pt x="651" y="565"/>
                      <a:pt x="651" y="565"/>
                      <a:pt x="651" y="565"/>
                    </a:cubicBezTo>
                    <a:cubicBezTo>
                      <a:pt x="652" y="565"/>
                      <a:pt x="653" y="565"/>
                      <a:pt x="654" y="564"/>
                    </a:cubicBezTo>
                    <a:cubicBezTo>
                      <a:pt x="654" y="564"/>
                      <a:pt x="654" y="564"/>
                      <a:pt x="654" y="564"/>
                    </a:cubicBezTo>
                    <a:cubicBezTo>
                      <a:pt x="654" y="563"/>
                      <a:pt x="654" y="563"/>
                      <a:pt x="654" y="562"/>
                    </a:cubicBezTo>
                    <a:cubicBezTo>
                      <a:pt x="652" y="562"/>
                      <a:pt x="652" y="562"/>
                      <a:pt x="652" y="562"/>
                    </a:cubicBezTo>
                    <a:cubicBezTo>
                      <a:pt x="652" y="562"/>
                      <a:pt x="652" y="562"/>
                      <a:pt x="652" y="562"/>
                    </a:cubicBezTo>
                    <a:cubicBezTo>
                      <a:pt x="651" y="562"/>
                      <a:pt x="651" y="562"/>
                      <a:pt x="651" y="562"/>
                    </a:cubicBezTo>
                    <a:cubicBezTo>
                      <a:pt x="651" y="562"/>
                      <a:pt x="651" y="562"/>
                      <a:pt x="651" y="562"/>
                    </a:cubicBezTo>
                    <a:cubicBezTo>
                      <a:pt x="651" y="561"/>
                      <a:pt x="651" y="560"/>
                      <a:pt x="651" y="559"/>
                    </a:cubicBezTo>
                    <a:cubicBezTo>
                      <a:pt x="651" y="558"/>
                      <a:pt x="650" y="558"/>
                      <a:pt x="650" y="558"/>
                    </a:cubicBezTo>
                    <a:cubicBezTo>
                      <a:pt x="650" y="558"/>
                      <a:pt x="650" y="558"/>
                      <a:pt x="650" y="558"/>
                    </a:cubicBezTo>
                    <a:cubicBezTo>
                      <a:pt x="650" y="558"/>
                      <a:pt x="650" y="558"/>
                      <a:pt x="650" y="558"/>
                    </a:cubicBezTo>
                    <a:cubicBezTo>
                      <a:pt x="650" y="557"/>
                      <a:pt x="650" y="556"/>
                      <a:pt x="650" y="555"/>
                    </a:cubicBezTo>
                    <a:cubicBezTo>
                      <a:pt x="650" y="555"/>
                      <a:pt x="650" y="555"/>
                      <a:pt x="650" y="555"/>
                    </a:cubicBezTo>
                    <a:cubicBezTo>
                      <a:pt x="650" y="554"/>
                      <a:pt x="650" y="554"/>
                      <a:pt x="650" y="554"/>
                    </a:cubicBezTo>
                    <a:cubicBezTo>
                      <a:pt x="649" y="554"/>
                      <a:pt x="649" y="554"/>
                      <a:pt x="649" y="554"/>
                    </a:cubicBezTo>
                    <a:cubicBezTo>
                      <a:pt x="649" y="554"/>
                      <a:pt x="649" y="553"/>
                      <a:pt x="649" y="553"/>
                    </a:cubicBezTo>
                    <a:cubicBezTo>
                      <a:pt x="649" y="553"/>
                      <a:pt x="649" y="553"/>
                      <a:pt x="649" y="553"/>
                    </a:cubicBezTo>
                    <a:cubicBezTo>
                      <a:pt x="649" y="552"/>
                      <a:pt x="649" y="552"/>
                      <a:pt x="648" y="551"/>
                    </a:cubicBezTo>
                    <a:cubicBezTo>
                      <a:pt x="648" y="551"/>
                      <a:pt x="648" y="551"/>
                      <a:pt x="648" y="551"/>
                    </a:cubicBezTo>
                    <a:cubicBezTo>
                      <a:pt x="648" y="550"/>
                      <a:pt x="648" y="550"/>
                      <a:pt x="648" y="550"/>
                    </a:cubicBezTo>
                    <a:cubicBezTo>
                      <a:pt x="648" y="550"/>
                      <a:pt x="647" y="549"/>
                      <a:pt x="647" y="549"/>
                    </a:cubicBezTo>
                    <a:cubicBezTo>
                      <a:pt x="647" y="549"/>
                      <a:pt x="646" y="547"/>
                      <a:pt x="646" y="547"/>
                    </a:cubicBezTo>
                    <a:cubicBezTo>
                      <a:pt x="644" y="547"/>
                      <a:pt x="645" y="546"/>
                      <a:pt x="644" y="546"/>
                    </a:cubicBezTo>
                    <a:cubicBezTo>
                      <a:pt x="644" y="545"/>
                      <a:pt x="644" y="545"/>
                      <a:pt x="644" y="545"/>
                    </a:cubicBezTo>
                    <a:cubicBezTo>
                      <a:pt x="643" y="545"/>
                      <a:pt x="643" y="545"/>
                      <a:pt x="643" y="545"/>
                    </a:cubicBezTo>
                    <a:cubicBezTo>
                      <a:pt x="643" y="545"/>
                      <a:pt x="643" y="544"/>
                      <a:pt x="643" y="544"/>
                    </a:cubicBezTo>
                    <a:cubicBezTo>
                      <a:pt x="642" y="544"/>
                      <a:pt x="642" y="544"/>
                      <a:pt x="642" y="544"/>
                    </a:cubicBezTo>
                    <a:cubicBezTo>
                      <a:pt x="642" y="543"/>
                      <a:pt x="642" y="543"/>
                      <a:pt x="642" y="543"/>
                    </a:cubicBezTo>
                    <a:cubicBezTo>
                      <a:pt x="642" y="543"/>
                      <a:pt x="642" y="543"/>
                      <a:pt x="642" y="543"/>
                    </a:cubicBezTo>
                    <a:cubicBezTo>
                      <a:pt x="642" y="542"/>
                      <a:pt x="642" y="542"/>
                      <a:pt x="642" y="542"/>
                    </a:cubicBezTo>
                    <a:cubicBezTo>
                      <a:pt x="641" y="542"/>
                      <a:pt x="641" y="542"/>
                      <a:pt x="641" y="542"/>
                    </a:cubicBezTo>
                    <a:cubicBezTo>
                      <a:pt x="641" y="541"/>
                      <a:pt x="639" y="541"/>
                      <a:pt x="638" y="541"/>
                    </a:cubicBezTo>
                    <a:cubicBezTo>
                      <a:pt x="638" y="540"/>
                      <a:pt x="638" y="540"/>
                      <a:pt x="638" y="540"/>
                    </a:cubicBezTo>
                    <a:cubicBezTo>
                      <a:pt x="637" y="540"/>
                      <a:pt x="637" y="540"/>
                      <a:pt x="637" y="540"/>
                    </a:cubicBezTo>
                    <a:cubicBezTo>
                      <a:pt x="637" y="540"/>
                      <a:pt x="637" y="540"/>
                      <a:pt x="637" y="540"/>
                    </a:cubicBezTo>
                    <a:cubicBezTo>
                      <a:pt x="635" y="539"/>
                      <a:pt x="635" y="542"/>
                      <a:pt x="634" y="539"/>
                    </a:cubicBezTo>
                    <a:cubicBezTo>
                      <a:pt x="634" y="539"/>
                      <a:pt x="634" y="539"/>
                      <a:pt x="634" y="539"/>
                    </a:cubicBezTo>
                    <a:cubicBezTo>
                      <a:pt x="634" y="540"/>
                      <a:pt x="634" y="540"/>
                      <a:pt x="634" y="540"/>
                    </a:cubicBezTo>
                    <a:cubicBezTo>
                      <a:pt x="633" y="540"/>
                      <a:pt x="633" y="540"/>
                      <a:pt x="633" y="540"/>
                    </a:cubicBezTo>
                    <a:cubicBezTo>
                      <a:pt x="634" y="540"/>
                      <a:pt x="634" y="539"/>
                      <a:pt x="634" y="539"/>
                    </a:cubicBezTo>
                    <a:cubicBezTo>
                      <a:pt x="632" y="539"/>
                      <a:pt x="632" y="538"/>
                      <a:pt x="630" y="538"/>
                    </a:cubicBezTo>
                    <a:cubicBezTo>
                      <a:pt x="630" y="538"/>
                      <a:pt x="630" y="538"/>
                      <a:pt x="630" y="538"/>
                    </a:cubicBezTo>
                    <a:cubicBezTo>
                      <a:pt x="630" y="538"/>
                      <a:pt x="629" y="538"/>
                      <a:pt x="629" y="538"/>
                    </a:cubicBezTo>
                    <a:cubicBezTo>
                      <a:pt x="629" y="539"/>
                      <a:pt x="629" y="539"/>
                      <a:pt x="629" y="539"/>
                    </a:cubicBezTo>
                    <a:cubicBezTo>
                      <a:pt x="628" y="539"/>
                      <a:pt x="627" y="539"/>
                      <a:pt x="626" y="539"/>
                    </a:cubicBezTo>
                    <a:cubicBezTo>
                      <a:pt x="626" y="539"/>
                      <a:pt x="626" y="539"/>
                      <a:pt x="626" y="539"/>
                    </a:cubicBezTo>
                    <a:cubicBezTo>
                      <a:pt x="624" y="539"/>
                      <a:pt x="624" y="539"/>
                      <a:pt x="624" y="539"/>
                    </a:cubicBezTo>
                    <a:cubicBezTo>
                      <a:pt x="624" y="538"/>
                      <a:pt x="624" y="538"/>
                      <a:pt x="624" y="538"/>
                    </a:cubicBezTo>
                    <a:cubicBezTo>
                      <a:pt x="623" y="538"/>
                      <a:pt x="623" y="539"/>
                      <a:pt x="623" y="539"/>
                    </a:cubicBezTo>
                    <a:cubicBezTo>
                      <a:pt x="622" y="539"/>
                      <a:pt x="622" y="538"/>
                      <a:pt x="622" y="538"/>
                    </a:cubicBezTo>
                    <a:cubicBezTo>
                      <a:pt x="622" y="539"/>
                      <a:pt x="621" y="539"/>
                      <a:pt x="621" y="540"/>
                    </a:cubicBezTo>
                    <a:cubicBezTo>
                      <a:pt x="621" y="540"/>
                      <a:pt x="621" y="540"/>
                      <a:pt x="621" y="540"/>
                    </a:cubicBezTo>
                    <a:cubicBezTo>
                      <a:pt x="621" y="539"/>
                      <a:pt x="621" y="538"/>
                      <a:pt x="620" y="537"/>
                    </a:cubicBezTo>
                    <a:cubicBezTo>
                      <a:pt x="620" y="537"/>
                      <a:pt x="620" y="537"/>
                      <a:pt x="620" y="537"/>
                    </a:cubicBezTo>
                    <a:cubicBezTo>
                      <a:pt x="619" y="536"/>
                      <a:pt x="619" y="536"/>
                      <a:pt x="619" y="536"/>
                    </a:cubicBezTo>
                    <a:cubicBezTo>
                      <a:pt x="619" y="536"/>
                      <a:pt x="618" y="536"/>
                      <a:pt x="617" y="536"/>
                    </a:cubicBezTo>
                    <a:cubicBezTo>
                      <a:pt x="617" y="536"/>
                      <a:pt x="617" y="536"/>
                      <a:pt x="617" y="536"/>
                    </a:cubicBezTo>
                    <a:cubicBezTo>
                      <a:pt x="617" y="535"/>
                      <a:pt x="617" y="535"/>
                      <a:pt x="616" y="535"/>
                    </a:cubicBezTo>
                    <a:cubicBezTo>
                      <a:pt x="616" y="535"/>
                      <a:pt x="616" y="535"/>
                      <a:pt x="616" y="535"/>
                    </a:cubicBezTo>
                    <a:cubicBezTo>
                      <a:pt x="616" y="535"/>
                      <a:pt x="615" y="535"/>
                      <a:pt x="615" y="535"/>
                    </a:cubicBezTo>
                    <a:cubicBezTo>
                      <a:pt x="614" y="534"/>
                      <a:pt x="615" y="535"/>
                      <a:pt x="614" y="534"/>
                    </a:cubicBezTo>
                    <a:cubicBezTo>
                      <a:pt x="614" y="535"/>
                      <a:pt x="613" y="536"/>
                      <a:pt x="613" y="538"/>
                    </a:cubicBezTo>
                    <a:cubicBezTo>
                      <a:pt x="613" y="538"/>
                      <a:pt x="613" y="538"/>
                      <a:pt x="613" y="538"/>
                    </a:cubicBezTo>
                    <a:cubicBezTo>
                      <a:pt x="613" y="537"/>
                      <a:pt x="613" y="537"/>
                      <a:pt x="613" y="537"/>
                    </a:cubicBezTo>
                    <a:cubicBezTo>
                      <a:pt x="612" y="537"/>
                      <a:pt x="612" y="537"/>
                      <a:pt x="612" y="537"/>
                    </a:cubicBezTo>
                    <a:cubicBezTo>
                      <a:pt x="612" y="537"/>
                      <a:pt x="612" y="537"/>
                      <a:pt x="612" y="537"/>
                    </a:cubicBezTo>
                    <a:cubicBezTo>
                      <a:pt x="612" y="537"/>
                      <a:pt x="612" y="538"/>
                      <a:pt x="612" y="538"/>
                    </a:cubicBezTo>
                    <a:cubicBezTo>
                      <a:pt x="611" y="538"/>
                      <a:pt x="611" y="538"/>
                      <a:pt x="611" y="538"/>
                    </a:cubicBezTo>
                    <a:cubicBezTo>
                      <a:pt x="611" y="537"/>
                      <a:pt x="611" y="537"/>
                      <a:pt x="611" y="536"/>
                    </a:cubicBezTo>
                    <a:cubicBezTo>
                      <a:pt x="612" y="536"/>
                      <a:pt x="612" y="536"/>
                      <a:pt x="612" y="535"/>
                    </a:cubicBezTo>
                    <a:cubicBezTo>
                      <a:pt x="613" y="534"/>
                      <a:pt x="613" y="534"/>
                      <a:pt x="613" y="533"/>
                    </a:cubicBezTo>
                    <a:cubicBezTo>
                      <a:pt x="613" y="531"/>
                      <a:pt x="613" y="531"/>
                      <a:pt x="613" y="531"/>
                    </a:cubicBezTo>
                    <a:cubicBezTo>
                      <a:pt x="613" y="530"/>
                      <a:pt x="613" y="531"/>
                      <a:pt x="612" y="530"/>
                    </a:cubicBezTo>
                    <a:cubicBezTo>
                      <a:pt x="612" y="530"/>
                      <a:pt x="612" y="530"/>
                      <a:pt x="612" y="530"/>
                    </a:cubicBezTo>
                    <a:cubicBezTo>
                      <a:pt x="612" y="530"/>
                      <a:pt x="612" y="530"/>
                      <a:pt x="611" y="530"/>
                    </a:cubicBezTo>
                    <a:cubicBezTo>
                      <a:pt x="611" y="529"/>
                      <a:pt x="611" y="529"/>
                      <a:pt x="611" y="529"/>
                    </a:cubicBezTo>
                    <a:cubicBezTo>
                      <a:pt x="611" y="529"/>
                      <a:pt x="611" y="529"/>
                      <a:pt x="611" y="529"/>
                    </a:cubicBezTo>
                    <a:cubicBezTo>
                      <a:pt x="611" y="529"/>
                      <a:pt x="610" y="528"/>
                      <a:pt x="610" y="528"/>
                    </a:cubicBezTo>
                    <a:cubicBezTo>
                      <a:pt x="610" y="528"/>
                      <a:pt x="609" y="528"/>
                      <a:pt x="609" y="528"/>
                    </a:cubicBezTo>
                    <a:cubicBezTo>
                      <a:pt x="609" y="527"/>
                      <a:pt x="609" y="527"/>
                      <a:pt x="609" y="527"/>
                    </a:cubicBezTo>
                    <a:cubicBezTo>
                      <a:pt x="608" y="527"/>
                      <a:pt x="608" y="527"/>
                      <a:pt x="608" y="527"/>
                    </a:cubicBezTo>
                    <a:cubicBezTo>
                      <a:pt x="608" y="526"/>
                      <a:pt x="608" y="527"/>
                      <a:pt x="608" y="526"/>
                    </a:cubicBezTo>
                    <a:cubicBezTo>
                      <a:pt x="608" y="526"/>
                      <a:pt x="608" y="526"/>
                      <a:pt x="608" y="526"/>
                    </a:cubicBezTo>
                    <a:cubicBezTo>
                      <a:pt x="607" y="526"/>
                      <a:pt x="607" y="526"/>
                      <a:pt x="606" y="526"/>
                    </a:cubicBezTo>
                    <a:cubicBezTo>
                      <a:pt x="606" y="526"/>
                      <a:pt x="606" y="526"/>
                      <a:pt x="606" y="526"/>
                    </a:cubicBezTo>
                    <a:cubicBezTo>
                      <a:pt x="605" y="526"/>
                      <a:pt x="605" y="526"/>
                      <a:pt x="605" y="526"/>
                    </a:cubicBezTo>
                    <a:cubicBezTo>
                      <a:pt x="605" y="526"/>
                      <a:pt x="605" y="525"/>
                      <a:pt x="605" y="525"/>
                    </a:cubicBezTo>
                    <a:cubicBezTo>
                      <a:pt x="603" y="525"/>
                      <a:pt x="603" y="525"/>
                      <a:pt x="603" y="525"/>
                    </a:cubicBezTo>
                    <a:cubicBezTo>
                      <a:pt x="603" y="525"/>
                      <a:pt x="603" y="526"/>
                      <a:pt x="603" y="526"/>
                    </a:cubicBezTo>
                    <a:cubicBezTo>
                      <a:pt x="602" y="526"/>
                      <a:pt x="601" y="526"/>
                      <a:pt x="600" y="526"/>
                    </a:cubicBezTo>
                    <a:cubicBezTo>
                      <a:pt x="600" y="526"/>
                      <a:pt x="600" y="526"/>
                      <a:pt x="600" y="526"/>
                    </a:cubicBezTo>
                    <a:cubicBezTo>
                      <a:pt x="600" y="526"/>
                      <a:pt x="600" y="526"/>
                      <a:pt x="600" y="526"/>
                    </a:cubicBezTo>
                    <a:cubicBezTo>
                      <a:pt x="600" y="526"/>
                      <a:pt x="600" y="526"/>
                      <a:pt x="600" y="526"/>
                    </a:cubicBezTo>
                    <a:cubicBezTo>
                      <a:pt x="597" y="526"/>
                      <a:pt x="597" y="526"/>
                      <a:pt x="597" y="526"/>
                    </a:cubicBezTo>
                    <a:cubicBezTo>
                      <a:pt x="597" y="526"/>
                      <a:pt x="595" y="527"/>
                      <a:pt x="595" y="528"/>
                    </a:cubicBezTo>
                    <a:cubicBezTo>
                      <a:pt x="595" y="528"/>
                      <a:pt x="595" y="528"/>
                      <a:pt x="595" y="528"/>
                    </a:cubicBezTo>
                    <a:cubicBezTo>
                      <a:pt x="595" y="527"/>
                      <a:pt x="595" y="527"/>
                      <a:pt x="596" y="526"/>
                    </a:cubicBezTo>
                    <a:cubicBezTo>
                      <a:pt x="596" y="525"/>
                      <a:pt x="596" y="525"/>
                      <a:pt x="596" y="525"/>
                    </a:cubicBezTo>
                    <a:cubicBezTo>
                      <a:pt x="600" y="525"/>
                      <a:pt x="600" y="525"/>
                      <a:pt x="600" y="525"/>
                    </a:cubicBezTo>
                    <a:cubicBezTo>
                      <a:pt x="600" y="525"/>
                      <a:pt x="600" y="525"/>
                      <a:pt x="600" y="525"/>
                    </a:cubicBezTo>
                    <a:cubicBezTo>
                      <a:pt x="601" y="525"/>
                      <a:pt x="600" y="525"/>
                      <a:pt x="601" y="525"/>
                    </a:cubicBezTo>
                    <a:cubicBezTo>
                      <a:pt x="601" y="525"/>
                      <a:pt x="601" y="525"/>
                      <a:pt x="601" y="525"/>
                    </a:cubicBezTo>
                    <a:cubicBezTo>
                      <a:pt x="601" y="522"/>
                      <a:pt x="601" y="522"/>
                      <a:pt x="601" y="522"/>
                    </a:cubicBezTo>
                    <a:cubicBezTo>
                      <a:pt x="601" y="522"/>
                      <a:pt x="601" y="522"/>
                      <a:pt x="601" y="522"/>
                    </a:cubicBezTo>
                    <a:cubicBezTo>
                      <a:pt x="602" y="522"/>
                      <a:pt x="602" y="522"/>
                      <a:pt x="602" y="521"/>
                    </a:cubicBezTo>
                    <a:cubicBezTo>
                      <a:pt x="602" y="520"/>
                      <a:pt x="602" y="520"/>
                      <a:pt x="601" y="519"/>
                    </a:cubicBezTo>
                    <a:cubicBezTo>
                      <a:pt x="599" y="519"/>
                      <a:pt x="599" y="519"/>
                      <a:pt x="599" y="519"/>
                    </a:cubicBezTo>
                    <a:cubicBezTo>
                      <a:pt x="599" y="520"/>
                      <a:pt x="600" y="520"/>
                      <a:pt x="600" y="520"/>
                    </a:cubicBezTo>
                    <a:cubicBezTo>
                      <a:pt x="598" y="520"/>
                      <a:pt x="598" y="519"/>
                      <a:pt x="597" y="519"/>
                    </a:cubicBezTo>
                    <a:cubicBezTo>
                      <a:pt x="597" y="518"/>
                      <a:pt x="597" y="518"/>
                      <a:pt x="597" y="518"/>
                    </a:cubicBezTo>
                    <a:cubicBezTo>
                      <a:pt x="597" y="518"/>
                      <a:pt x="597" y="519"/>
                      <a:pt x="596" y="519"/>
                    </a:cubicBezTo>
                    <a:cubicBezTo>
                      <a:pt x="596" y="519"/>
                      <a:pt x="596" y="519"/>
                      <a:pt x="596" y="519"/>
                    </a:cubicBezTo>
                    <a:cubicBezTo>
                      <a:pt x="596" y="519"/>
                      <a:pt x="596" y="519"/>
                      <a:pt x="595" y="519"/>
                    </a:cubicBezTo>
                    <a:cubicBezTo>
                      <a:pt x="595" y="519"/>
                      <a:pt x="595" y="518"/>
                      <a:pt x="595" y="518"/>
                    </a:cubicBezTo>
                    <a:cubicBezTo>
                      <a:pt x="595" y="518"/>
                      <a:pt x="595" y="518"/>
                      <a:pt x="595" y="518"/>
                    </a:cubicBezTo>
                    <a:cubicBezTo>
                      <a:pt x="594" y="517"/>
                      <a:pt x="594" y="517"/>
                      <a:pt x="593" y="516"/>
                    </a:cubicBezTo>
                    <a:cubicBezTo>
                      <a:pt x="594" y="516"/>
                      <a:pt x="595" y="516"/>
                      <a:pt x="596" y="516"/>
                    </a:cubicBezTo>
                    <a:cubicBezTo>
                      <a:pt x="596" y="515"/>
                      <a:pt x="596" y="515"/>
                      <a:pt x="596" y="515"/>
                    </a:cubicBezTo>
                    <a:cubicBezTo>
                      <a:pt x="596" y="515"/>
                      <a:pt x="596" y="515"/>
                      <a:pt x="596" y="515"/>
                    </a:cubicBezTo>
                    <a:cubicBezTo>
                      <a:pt x="596" y="514"/>
                      <a:pt x="596" y="515"/>
                      <a:pt x="596" y="514"/>
                    </a:cubicBezTo>
                    <a:cubicBezTo>
                      <a:pt x="595" y="514"/>
                      <a:pt x="593" y="514"/>
                      <a:pt x="593" y="515"/>
                    </a:cubicBezTo>
                    <a:cubicBezTo>
                      <a:pt x="589" y="515"/>
                      <a:pt x="589" y="515"/>
                      <a:pt x="589" y="515"/>
                    </a:cubicBezTo>
                    <a:cubicBezTo>
                      <a:pt x="589" y="515"/>
                      <a:pt x="589" y="515"/>
                      <a:pt x="590" y="515"/>
                    </a:cubicBezTo>
                    <a:cubicBezTo>
                      <a:pt x="590" y="516"/>
                      <a:pt x="590" y="516"/>
                      <a:pt x="590" y="516"/>
                    </a:cubicBezTo>
                    <a:cubicBezTo>
                      <a:pt x="589" y="516"/>
                      <a:pt x="588" y="515"/>
                      <a:pt x="588" y="515"/>
                    </a:cubicBezTo>
                    <a:cubicBezTo>
                      <a:pt x="588" y="516"/>
                      <a:pt x="588" y="516"/>
                      <a:pt x="588" y="516"/>
                    </a:cubicBezTo>
                    <a:cubicBezTo>
                      <a:pt x="587" y="516"/>
                      <a:pt x="587" y="516"/>
                      <a:pt x="587" y="516"/>
                    </a:cubicBezTo>
                    <a:cubicBezTo>
                      <a:pt x="587" y="516"/>
                      <a:pt x="587" y="516"/>
                      <a:pt x="587" y="516"/>
                    </a:cubicBezTo>
                    <a:cubicBezTo>
                      <a:pt x="586" y="516"/>
                      <a:pt x="586" y="516"/>
                      <a:pt x="585" y="516"/>
                    </a:cubicBezTo>
                    <a:cubicBezTo>
                      <a:pt x="585" y="517"/>
                      <a:pt x="585" y="517"/>
                      <a:pt x="585" y="517"/>
                    </a:cubicBezTo>
                    <a:cubicBezTo>
                      <a:pt x="584" y="517"/>
                      <a:pt x="582" y="517"/>
                      <a:pt x="580" y="517"/>
                    </a:cubicBezTo>
                    <a:cubicBezTo>
                      <a:pt x="580" y="517"/>
                      <a:pt x="580" y="517"/>
                      <a:pt x="580" y="517"/>
                    </a:cubicBezTo>
                    <a:cubicBezTo>
                      <a:pt x="579" y="517"/>
                      <a:pt x="579" y="517"/>
                      <a:pt x="578" y="517"/>
                    </a:cubicBezTo>
                    <a:cubicBezTo>
                      <a:pt x="578" y="515"/>
                      <a:pt x="578" y="515"/>
                      <a:pt x="578" y="515"/>
                    </a:cubicBezTo>
                    <a:cubicBezTo>
                      <a:pt x="576" y="515"/>
                      <a:pt x="574" y="515"/>
                      <a:pt x="572" y="515"/>
                    </a:cubicBezTo>
                    <a:cubicBezTo>
                      <a:pt x="571" y="515"/>
                      <a:pt x="569" y="515"/>
                      <a:pt x="568" y="516"/>
                    </a:cubicBezTo>
                    <a:cubicBezTo>
                      <a:pt x="568" y="515"/>
                      <a:pt x="568" y="515"/>
                      <a:pt x="567" y="514"/>
                    </a:cubicBezTo>
                    <a:cubicBezTo>
                      <a:pt x="568" y="514"/>
                      <a:pt x="568" y="514"/>
                      <a:pt x="568" y="514"/>
                    </a:cubicBezTo>
                    <a:cubicBezTo>
                      <a:pt x="568" y="514"/>
                      <a:pt x="568" y="514"/>
                      <a:pt x="568" y="513"/>
                    </a:cubicBezTo>
                    <a:cubicBezTo>
                      <a:pt x="568" y="513"/>
                      <a:pt x="568" y="513"/>
                      <a:pt x="568" y="513"/>
                    </a:cubicBezTo>
                    <a:cubicBezTo>
                      <a:pt x="567" y="512"/>
                      <a:pt x="568" y="512"/>
                      <a:pt x="567" y="512"/>
                    </a:cubicBezTo>
                    <a:cubicBezTo>
                      <a:pt x="566" y="511"/>
                      <a:pt x="567" y="512"/>
                      <a:pt x="566" y="511"/>
                    </a:cubicBezTo>
                    <a:cubicBezTo>
                      <a:pt x="566" y="511"/>
                      <a:pt x="565" y="510"/>
                      <a:pt x="565" y="510"/>
                    </a:cubicBezTo>
                    <a:cubicBezTo>
                      <a:pt x="564" y="510"/>
                      <a:pt x="562" y="510"/>
                      <a:pt x="561" y="509"/>
                    </a:cubicBezTo>
                    <a:cubicBezTo>
                      <a:pt x="560" y="509"/>
                      <a:pt x="560" y="508"/>
                      <a:pt x="560" y="507"/>
                    </a:cubicBezTo>
                    <a:cubicBezTo>
                      <a:pt x="559" y="507"/>
                      <a:pt x="560" y="507"/>
                      <a:pt x="559" y="507"/>
                    </a:cubicBezTo>
                    <a:cubicBezTo>
                      <a:pt x="559" y="507"/>
                      <a:pt x="558" y="507"/>
                      <a:pt x="558" y="507"/>
                    </a:cubicBezTo>
                    <a:cubicBezTo>
                      <a:pt x="558" y="508"/>
                      <a:pt x="558" y="509"/>
                      <a:pt x="558" y="509"/>
                    </a:cubicBezTo>
                    <a:cubicBezTo>
                      <a:pt x="559" y="509"/>
                      <a:pt x="559" y="509"/>
                      <a:pt x="559" y="509"/>
                    </a:cubicBezTo>
                    <a:cubicBezTo>
                      <a:pt x="559" y="509"/>
                      <a:pt x="559" y="509"/>
                      <a:pt x="559" y="509"/>
                    </a:cubicBezTo>
                    <a:cubicBezTo>
                      <a:pt x="560" y="509"/>
                      <a:pt x="560" y="509"/>
                      <a:pt x="560" y="509"/>
                    </a:cubicBezTo>
                    <a:cubicBezTo>
                      <a:pt x="560" y="509"/>
                      <a:pt x="560" y="510"/>
                      <a:pt x="561" y="510"/>
                    </a:cubicBezTo>
                    <a:cubicBezTo>
                      <a:pt x="561" y="511"/>
                      <a:pt x="561" y="511"/>
                      <a:pt x="561" y="511"/>
                    </a:cubicBezTo>
                    <a:cubicBezTo>
                      <a:pt x="557" y="511"/>
                      <a:pt x="556" y="512"/>
                      <a:pt x="553" y="512"/>
                    </a:cubicBezTo>
                    <a:cubicBezTo>
                      <a:pt x="553" y="515"/>
                      <a:pt x="553" y="515"/>
                      <a:pt x="553" y="515"/>
                    </a:cubicBezTo>
                    <a:cubicBezTo>
                      <a:pt x="553" y="515"/>
                      <a:pt x="553" y="515"/>
                      <a:pt x="553" y="515"/>
                    </a:cubicBezTo>
                    <a:cubicBezTo>
                      <a:pt x="553" y="516"/>
                      <a:pt x="553" y="516"/>
                      <a:pt x="554" y="517"/>
                    </a:cubicBezTo>
                    <a:cubicBezTo>
                      <a:pt x="555" y="517"/>
                      <a:pt x="555" y="517"/>
                      <a:pt x="555" y="517"/>
                    </a:cubicBezTo>
                    <a:cubicBezTo>
                      <a:pt x="555" y="518"/>
                      <a:pt x="554" y="517"/>
                      <a:pt x="555" y="518"/>
                    </a:cubicBezTo>
                    <a:cubicBezTo>
                      <a:pt x="555" y="519"/>
                      <a:pt x="555" y="519"/>
                      <a:pt x="555" y="520"/>
                    </a:cubicBezTo>
                    <a:cubicBezTo>
                      <a:pt x="555" y="520"/>
                      <a:pt x="555" y="520"/>
                      <a:pt x="555" y="520"/>
                    </a:cubicBezTo>
                    <a:cubicBezTo>
                      <a:pt x="555" y="521"/>
                      <a:pt x="555" y="521"/>
                      <a:pt x="556" y="522"/>
                    </a:cubicBezTo>
                    <a:cubicBezTo>
                      <a:pt x="554" y="522"/>
                      <a:pt x="554" y="523"/>
                      <a:pt x="553" y="523"/>
                    </a:cubicBezTo>
                    <a:cubicBezTo>
                      <a:pt x="553" y="524"/>
                      <a:pt x="553" y="524"/>
                      <a:pt x="553" y="524"/>
                    </a:cubicBezTo>
                    <a:cubicBezTo>
                      <a:pt x="552" y="524"/>
                      <a:pt x="552" y="524"/>
                      <a:pt x="552" y="524"/>
                    </a:cubicBezTo>
                    <a:cubicBezTo>
                      <a:pt x="552" y="522"/>
                      <a:pt x="552" y="522"/>
                      <a:pt x="552" y="522"/>
                    </a:cubicBezTo>
                    <a:cubicBezTo>
                      <a:pt x="551" y="522"/>
                      <a:pt x="551" y="522"/>
                      <a:pt x="551" y="522"/>
                    </a:cubicBezTo>
                    <a:cubicBezTo>
                      <a:pt x="551" y="521"/>
                      <a:pt x="551" y="522"/>
                      <a:pt x="551" y="520"/>
                    </a:cubicBezTo>
                    <a:cubicBezTo>
                      <a:pt x="550" y="520"/>
                      <a:pt x="550" y="520"/>
                      <a:pt x="550" y="520"/>
                    </a:cubicBezTo>
                    <a:cubicBezTo>
                      <a:pt x="550" y="519"/>
                      <a:pt x="550" y="519"/>
                      <a:pt x="550" y="519"/>
                    </a:cubicBezTo>
                    <a:cubicBezTo>
                      <a:pt x="550" y="519"/>
                      <a:pt x="550" y="519"/>
                      <a:pt x="550" y="519"/>
                    </a:cubicBezTo>
                    <a:cubicBezTo>
                      <a:pt x="550" y="519"/>
                      <a:pt x="550" y="519"/>
                      <a:pt x="550" y="519"/>
                    </a:cubicBezTo>
                    <a:cubicBezTo>
                      <a:pt x="549" y="517"/>
                      <a:pt x="551" y="516"/>
                      <a:pt x="552" y="516"/>
                    </a:cubicBezTo>
                    <a:cubicBezTo>
                      <a:pt x="552" y="514"/>
                      <a:pt x="552" y="514"/>
                      <a:pt x="551" y="514"/>
                    </a:cubicBezTo>
                    <a:cubicBezTo>
                      <a:pt x="551" y="513"/>
                      <a:pt x="551" y="513"/>
                      <a:pt x="552" y="512"/>
                    </a:cubicBezTo>
                    <a:cubicBezTo>
                      <a:pt x="551" y="512"/>
                      <a:pt x="551" y="512"/>
                      <a:pt x="551" y="512"/>
                    </a:cubicBezTo>
                    <a:cubicBezTo>
                      <a:pt x="549" y="512"/>
                      <a:pt x="549" y="512"/>
                      <a:pt x="549" y="512"/>
                    </a:cubicBezTo>
                    <a:cubicBezTo>
                      <a:pt x="550" y="510"/>
                      <a:pt x="550" y="510"/>
                      <a:pt x="551" y="509"/>
                    </a:cubicBezTo>
                    <a:cubicBezTo>
                      <a:pt x="552" y="509"/>
                      <a:pt x="552" y="509"/>
                      <a:pt x="552" y="509"/>
                    </a:cubicBezTo>
                    <a:cubicBezTo>
                      <a:pt x="552" y="508"/>
                      <a:pt x="552" y="508"/>
                      <a:pt x="552" y="508"/>
                    </a:cubicBezTo>
                    <a:cubicBezTo>
                      <a:pt x="553" y="508"/>
                      <a:pt x="553" y="508"/>
                      <a:pt x="554" y="508"/>
                    </a:cubicBezTo>
                    <a:cubicBezTo>
                      <a:pt x="554" y="507"/>
                      <a:pt x="554" y="507"/>
                      <a:pt x="554" y="507"/>
                    </a:cubicBezTo>
                    <a:cubicBezTo>
                      <a:pt x="553" y="506"/>
                      <a:pt x="553" y="506"/>
                      <a:pt x="552" y="506"/>
                    </a:cubicBezTo>
                    <a:cubicBezTo>
                      <a:pt x="552" y="506"/>
                      <a:pt x="552" y="506"/>
                      <a:pt x="552" y="506"/>
                    </a:cubicBezTo>
                    <a:cubicBezTo>
                      <a:pt x="552" y="506"/>
                      <a:pt x="552" y="506"/>
                      <a:pt x="552" y="506"/>
                    </a:cubicBezTo>
                    <a:cubicBezTo>
                      <a:pt x="552" y="505"/>
                      <a:pt x="552" y="505"/>
                      <a:pt x="552" y="505"/>
                    </a:cubicBezTo>
                    <a:cubicBezTo>
                      <a:pt x="551" y="505"/>
                      <a:pt x="551" y="505"/>
                      <a:pt x="551" y="505"/>
                    </a:cubicBezTo>
                    <a:cubicBezTo>
                      <a:pt x="551" y="506"/>
                      <a:pt x="551" y="506"/>
                      <a:pt x="551" y="506"/>
                    </a:cubicBezTo>
                    <a:cubicBezTo>
                      <a:pt x="550" y="506"/>
                      <a:pt x="550" y="506"/>
                      <a:pt x="550" y="506"/>
                    </a:cubicBezTo>
                    <a:cubicBezTo>
                      <a:pt x="550" y="506"/>
                      <a:pt x="550" y="506"/>
                      <a:pt x="550" y="506"/>
                    </a:cubicBezTo>
                    <a:cubicBezTo>
                      <a:pt x="549" y="506"/>
                      <a:pt x="549" y="506"/>
                      <a:pt x="549" y="506"/>
                    </a:cubicBezTo>
                    <a:cubicBezTo>
                      <a:pt x="549" y="508"/>
                      <a:pt x="549" y="508"/>
                      <a:pt x="549" y="508"/>
                    </a:cubicBezTo>
                    <a:cubicBezTo>
                      <a:pt x="549" y="508"/>
                      <a:pt x="549" y="508"/>
                      <a:pt x="549" y="508"/>
                    </a:cubicBezTo>
                    <a:cubicBezTo>
                      <a:pt x="548" y="509"/>
                      <a:pt x="549" y="508"/>
                      <a:pt x="548" y="509"/>
                    </a:cubicBezTo>
                    <a:cubicBezTo>
                      <a:pt x="548" y="509"/>
                      <a:pt x="548" y="509"/>
                      <a:pt x="548" y="509"/>
                    </a:cubicBezTo>
                    <a:cubicBezTo>
                      <a:pt x="547" y="509"/>
                      <a:pt x="547" y="509"/>
                      <a:pt x="547" y="509"/>
                    </a:cubicBezTo>
                    <a:cubicBezTo>
                      <a:pt x="547" y="509"/>
                      <a:pt x="547" y="509"/>
                      <a:pt x="547" y="509"/>
                    </a:cubicBezTo>
                    <a:cubicBezTo>
                      <a:pt x="546" y="509"/>
                      <a:pt x="546" y="509"/>
                      <a:pt x="546" y="509"/>
                    </a:cubicBezTo>
                    <a:cubicBezTo>
                      <a:pt x="546" y="510"/>
                      <a:pt x="546" y="510"/>
                      <a:pt x="546" y="510"/>
                    </a:cubicBezTo>
                    <a:cubicBezTo>
                      <a:pt x="545" y="510"/>
                      <a:pt x="545" y="510"/>
                      <a:pt x="545" y="510"/>
                    </a:cubicBezTo>
                    <a:cubicBezTo>
                      <a:pt x="545" y="510"/>
                      <a:pt x="545" y="510"/>
                      <a:pt x="545" y="510"/>
                    </a:cubicBezTo>
                    <a:cubicBezTo>
                      <a:pt x="544" y="510"/>
                      <a:pt x="544" y="510"/>
                      <a:pt x="544" y="510"/>
                    </a:cubicBezTo>
                    <a:cubicBezTo>
                      <a:pt x="544" y="510"/>
                      <a:pt x="544" y="511"/>
                      <a:pt x="544" y="511"/>
                    </a:cubicBezTo>
                    <a:cubicBezTo>
                      <a:pt x="542" y="512"/>
                      <a:pt x="541" y="513"/>
                      <a:pt x="538" y="512"/>
                    </a:cubicBezTo>
                    <a:cubicBezTo>
                      <a:pt x="538" y="513"/>
                      <a:pt x="538" y="514"/>
                      <a:pt x="538" y="515"/>
                    </a:cubicBezTo>
                    <a:cubicBezTo>
                      <a:pt x="537" y="515"/>
                      <a:pt x="537" y="514"/>
                      <a:pt x="537" y="514"/>
                    </a:cubicBezTo>
                    <a:cubicBezTo>
                      <a:pt x="536" y="514"/>
                      <a:pt x="536" y="514"/>
                      <a:pt x="536" y="514"/>
                    </a:cubicBezTo>
                    <a:cubicBezTo>
                      <a:pt x="536" y="514"/>
                      <a:pt x="536" y="514"/>
                      <a:pt x="536" y="514"/>
                    </a:cubicBezTo>
                    <a:cubicBezTo>
                      <a:pt x="534" y="515"/>
                      <a:pt x="535" y="515"/>
                      <a:pt x="534" y="516"/>
                    </a:cubicBezTo>
                    <a:cubicBezTo>
                      <a:pt x="534" y="517"/>
                      <a:pt x="533" y="518"/>
                      <a:pt x="534" y="520"/>
                    </a:cubicBezTo>
                    <a:cubicBezTo>
                      <a:pt x="533" y="520"/>
                      <a:pt x="533" y="520"/>
                      <a:pt x="532" y="520"/>
                    </a:cubicBezTo>
                    <a:cubicBezTo>
                      <a:pt x="532" y="521"/>
                      <a:pt x="532" y="522"/>
                      <a:pt x="532" y="522"/>
                    </a:cubicBezTo>
                    <a:cubicBezTo>
                      <a:pt x="532" y="522"/>
                      <a:pt x="532" y="522"/>
                      <a:pt x="532" y="522"/>
                    </a:cubicBezTo>
                    <a:cubicBezTo>
                      <a:pt x="532" y="523"/>
                      <a:pt x="532" y="523"/>
                      <a:pt x="532" y="523"/>
                    </a:cubicBezTo>
                    <a:cubicBezTo>
                      <a:pt x="531" y="523"/>
                      <a:pt x="531" y="523"/>
                      <a:pt x="530" y="522"/>
                    </a:cubicBezTo>
                    <a:cubicBezTo>
                      <a:pt x="530" y="524"/>
                      <a:pt x="529" y="525"/>
                      <a:pt x="529" y="526"/>
                    </a:cubicBezTo>
                    <a:cubicBezTo>
                      <a:pt x="528" y="527"/>
                      <a:pt x="529" y="527"/>
                      <a:pt x="529" y="527"/>
                    </a:cubicBezTo>
                    <a:cubicBezTo>
                      <a:pt x="529" y="527"/>
                      <a:pt x="529" y="527"/>
                      <a:pt x="529" y="527"/>
                    </a:cubicBezTo>
                    <a:cubicBezTo>
                      <a:pt x="529" y="528"/>
                      <a:pt x="528" y="529"/>
                      <a:pt x="528" y="530"/>
                    </a:cubicBezTo>
                    <a:cubicBezTo>
                      <a:pt x="527" y="530"/>
                      <a:pt x="527" y="530"/>
                      <a:pt x="527" y="530"/>
                    </a:cubicBezTo>
                    <a:cubicBezTo>
                      <a:pt x="527" y="530"/>
                      <a:pt x="527" y="530"/>
                      <a:pt x="527" y="530"/>
                    </a:cubicBezTo>
                    <a:cubicBezTo>
                      <a:pt x="526" y="529"/>
                      <a:pt x="526" y="528"/>
                      <a:pt x="526" y="527"/>
                    </a:cubicBezTo>
                    <a:cubicBezTo>
                      <a:pt x="525" y="527"/>
                      <a:pt x="524" y="526"/>
                      <a:pt x="522" y="526"/>
                    </a:cubicBezTo>
                    <a:cubicBezTo>
                      <a:pt x="522" y="524"/>
                      <a:pt x="522" y="524"/>
                      <a:pt x="522" y="524"/>
                    </a:cubicBezTo>
                    <a:cubicBezTo>
                      <a:pt x="521" y="524"/>
                      <a:pt x="521" y="523"/>
                      <a:pt x="520" y="523"/>
                    </a:cubicBezTo>
                    <a:cubicBezTo>
                      <a:pt x="520" y="522"/>
                      <a:pt x="520" y="521"/>
                      <a:pt x="520" y="520"/>
                    </a:cubicBezTo>
                    <a:cubicBezTo>
                      <a:pt x="518" y="520"/>
                      <a:pt x="516" y="520"/>
                      <a:pt x="514" y="519"/>
                    </a:cubicBezTo>
                    <a:cubicBezTo>
                      <a:pt x="514" y="520"/>
                      <a:pt x="514" y="521"/>
                      <a:pt x="514" y="521"/>
                    </a:cubicBezTo>
                    <a:cubicBezTo>
                      <a:pt x="513" y="521"/>
                      <a:pt x="512" y="521"/>
                      <a:pt x="510" y="521"/>
                    </a:cubicBezTo>
                    <a:cubicBezTo>
                      <a:pt x="510" y="522"/>
                      <a:pt x="510" y="522"/>
                      <a:pt x="510" y="522"/>
                    </a:cubicBezTo>
                    <a:cubicBezTo>
                      <a:pt x="509" y="522"/>
                      <a:pt x="509" y="522"/>
                      <a:pt x="509" y="522"/>
                    </a:cubicBezTo>
                    <a:cubicBezTo>
                      <a:pt x="509" y="522"/>
                      <a:pt x="509" y="523"/>
                      <a:pt x="508" y="523"/>
                    </a:cubicBezTo>
                    <a:cubicBezTo>
                      <a:pt x="508" y="523"/>
                      <a:pt x="507" y="523"/>
                      <a:pt x="507" y="523"/>
                    </a:cubicBezTo>
                    <a:cubicBezTo>
                      <a:pt x="507" y="524"/>
                      <a:pt x="507" y="524"/>
                      <a:pt x="507" y="524"/>
                    </a:cubicBezTo>
                    <a:cubicBezTo>
                      <a:pt x="506" y="524"/>
                      <a:pt x="506" y="524"/>
                      <a:pt x="506" y="524"/>
                    </a:cubicBezTo>
                    <a:cubicBezTo>
                      <a:pt x="506" y="523"/>
                      <a:pt x="506" y="523"/>
                      <a:pt x="506" y="523"/>
                    </a:cubicBezTo>
                    <a:cubicBezTo>
                      <a:pt x="505" y="523"/>
                      <a:pt x="505" y="522"/>
                      <a:pt x="504" y="522"/>
                    </a:cubicBezTo>
                    <a:cubicBezTo>
                      <a:pt x="504" y="523"/>
                      <a:pt x="504" y="523"/>
                      <a:pt x="504" y="523"/>
                    </a:cubicBezTo>
                    <a:cubicBezTo>
                      <a:pt x="502" y="523"/>
                      <a:pt x="502" y="523"/>
                      <a:pt x="501" y="522"/>
                    </a:cubicBezTo>
                    <a:cubicBezTo>
                      <a:pt x="501" y="522"/>
                      <a:pt x="501" y="522"/>
                      <a:pt x="501" y="522"/>
                    </a:cubicBezTo>
                    <a:cubicBezTo>
                      <a:pt x="501" y="521"/>
                      <a:pt x="501" y="521"/>
                      <a:pt x="501" y="520"/>
                    </a:cubicBezTo>
                    <a:cubicBezTo>
                      <a:pt x="501" y="520"/>
                      <a:pt x="501" y="520"/>
                      <a:pt x="501" y="520"/>
                    </a:cubicBezTo>
                    <a:cubicBezTo>
                      <a:pt x="501" y="519"/>
                      <a:pt x="501" y="519"/>
                      <a:pt x="501" y="519"/>
                    </a:cubicBezTo>
                    <a:cubicBezTo>
                      <a:pt x="500" y="519"/>
                      <a:pt x="499" y="518"/>
                      <a:pt x="499" y="518"/>
                    </a:cubicBezTo>
                    <a:cubicBezTo>
                      <a:pt x="499" y="517"/>
                      <a:pt x="499" y="517"/>
                      <a:pt x="499" y="517"/>
                    </a:cubicBezTo>
                    <a:cubicBezTo>
                      <a:pt x="498" y="517"/>
                      <a:pt x="498" y="517"/>
                      <a:pt x="498" y="517"/>
                    </a:cubicBezTo>
                    <a:cubicBezTo>
                      <a:pt x="498" y="517"/>
                      <a:pt x="498" y="517"/>
                      <a:pt x="497" y="517"/>
                    </a:cubicBezTo>
                    <a:cubicBezTo>
                      <a:pt x="497" y="516"/>
                      <a:pt x="497" y="516"/>
                      <a:pt x="496" y="515"/>
                    </a:cubicBezTo>
                    <a:cubicBezTo>
                      <a:pt x="496" y="515"/>
                      <a:pt x="496" y="515"/>
                      <a:pt x="496" y="515"/>
                    </a:cubicBezTo>
                    <a:cubicBezTo>
                      <a:pt x="496" y="514"/>
                      <a:pt x="496" y="514"/>
                      <a:pt x="496" y="514"/>
                    </a:cubicBezTo>
                    <a:cubicBezTo>
                      <a:pt x="496" y="514"/>
                      <a:pt x="496" y="514"/>
                      <a:pt x="496" y="514"/>
                    </a:cubicBezTo>
                    <a:cubicBezTo>
                      <a:pt x="495" y="513"/>
                      <a:pt x="495" y="513"/>
                      <a:pt x="495" y="512"/>
                    </a:cubicBezTo>
                    <a:cubicBezTo>
                      <a:pt x="495" y="512"/>
                      <a:pt x="495" y="512"/>
                      <a:pt x="494" y="511"/>
                    </a:cubicBezTo>
                    <a:cubicBezTo>
                      <a:pt x="494" y="511"/>
                      <a:pt x="494" y="511"/>
                      <a:pt x="494" y="510"/>
                    </a:cubicBezTo>
                    <a:cubicBezTo>
                      <a:pt x="494" y="510"/>
                      <a:pt x="494" y="510"/>
                      <a:pt x="494" y="510"/>
                    </a:cubicBezTo>
                    <a:cubicBezTo>
                      <a:pt x="494" y="509"/>
                      <a:pt x="494" y="509"/>
                      <a:pt x="494" y="509"/>
                    </a:cubicBezTo>
                    <a:cubicBezTo>
                      <a:pt x="494" y="506"/>
                      <a:pt x="494" y="506"/>
                      <a:pt x="494" y="506"/>
                    </a:cubicBezTo>
                    <a:cubicBezTo>
                      <a:pt x="494" y="506"/>
                      <a:pt x="494" y="506"/>
                      <a:pt x="494" y="506"/>
                    </a:cubicBezTo>
                    <a:cubicBezTo>
                      <a:pt x="494" y="505"/>
                      <a:pt x="494" y="504"/>
                      <a:pt x="494" y="502"/>
                    </a:cubicBezTo>
                    <a:cubicBezTo>
                      <a:pt x="495" y="502"/>
                      <a:pt x="495" y="502"/>
                      <a:pt x="495" y="502"/>
                    </a:cubicBezTo>
                    <a:cubicBezTo>
                      <a:pt x="495" y="501"/>
                      <a:pt x="495" y="499"/>
                      <a:pt x="495" y="498"/>
                    </a:cubicBezTo>
                    <a:cubicBezTo>
                      <a:pt x="496" y="498"/>
                      <a:pt x="496" y="498"/>
                      <a:pt x="496" y="498"/>
                    </a:cubicBezTo>
                    <a:cubicBezTo>
                      <a:pt x="496" y="496"/>
                      <a:pt x="496" y="496"/>
                      <a:pt x="496" y="496"/>
                    </a:cubicBezTo>
                    <a:cubicBezTo>
                      <a:pt x="496" y="496"/>
                      <a:pt x="496" y="496"/>
                      <a:pt x="496" y="496"/>
                    </a:cubicBezTo>
                    <a:cubicBezTo>
                      <a:pt x="496" y="495"/>
                      <a:pt x="496" y="495"/>
                      <a:pt x="496" y="495"/>
                    </a:cubicBezTo>
                    <a:cubicBezTo>
                      <a:pt x="496" y="495"/>
                      <a:pt x="496" y="495"/>
                      <a:pt x="496" y="495"/>
                    </a:cubicBezTo>
                    <a:cubicBezTo>
                      <a:pt x="496" y="494"/>
                      <a:pt x="496" y="494"/>
                      <a:pt x="496" y="494"/>
                    </a:cubicBezTo>
                    <a:cubicBezTo>
                      <a:pt x="497" y="494"/>
                      <a:pt x="497" y="494"/>
                      <a:pt x="497" y="494"/>
                    </a:cubicBezTo>
                    <a:cubicBezTo>
                      <a:pt x="497" y="493"/>
                      <a:pt x="497" y="493"/>
                      <a:pt x="497" y="493"/>
                    </a:cubicBezTo>
                    <a:cubicBezTo>
                      <a:pt x="497" y="493"/>
                      <a:pt x="497" y="493"/>
                      <a:pt x="497" y="493"/>
                    </a:cubicBezTo>
                    <a:cubicBezTo>
                      <a:pt x="497" y="493"/>
                      <a:pt x="497" y="493"/>
                      <a:pt x="497" y="493"/>
                    </a:cubicBezTo>
                    <a:cubicBezTo>
                      <a:pt x="497" y="493"/>
                      <a:pt x="497" y="493"/>
                      <a:pt x="497" y="493"/>
                    </a:cubicBezTo>
                    <a:cubicBezTo>
                      <a:pt x="497" y="491"/>
                      <a:pt x="497" y="491"/>
                      <a:pt x="497" y="491"/>
                    </a:cubicBezTo>
                    <a:cubicBezTo>
                      <a:pt x="497" y="491"/>
                      <a:pt x="497" y="491"/>
                      <a:pt x="497" y="491"/>
                    </a:cubicBezTo>
                    <a:cubicBezTo>
                      <a:pt x="497" y="491"/>
                      <a:pt x="497" y="490"/>
                      <a:pt x="497" y="489"/>
                    </a:cubicBezTo>
                    <a:cubicBezTo>
                      <a:pt x="496" y="489"/>
                      <a:pt x="494" y="488"/>
                      <a:pt x="493" y="488"/>
                    </a:cubicBezTo>
                    <a:cubicBezTo>
                      <a:pt x="493" y="486"/>
                      <a:pt x="493" y="486"/>
                      <a:pt x="493" y="486"/>
                    </a:cubicBezTo>
                    <a:cubicBezTo>
                      <a:pt x="493" y="486"/>
                      <a:pt x="493" y="486"/>
                      <a:pt x="493" y="486"/>
                    </a:cubicBezTo>
                    <a:cubicBezTo>
                      <a:pt x="492" y="485"/>
                      <a:pt x="492" y="486"/>
                      <a:pt x="491" y="485"/>
                    </a:cubicBezTo>
                    <a:cubicBezTo>
                      <a:pt x="491" y="485"/>
                      <a:pt x="491" y="485"/>
                      <a:pt x="491" y="485"/>
                    </a:cubicBezTo>
                    <a:cubicBezTo>
                      <a:pt x="489" y="484"/>
                      <a:pt x="487" y="484"/>
                      <a:pt x="486" y="484"/>
                    </a:cubicBezTo>
                    <a:cubicBezTo>
                      <a:pt x="486" y="484"/>
                      <a:pt x="486" y="484"/>
                      <a:pt x="485" y="484"/>
                    </a:cubicBezTo>
                    <a:cubicBezTo>
                      <a:pt x="485" y="484"/>
                      <a:pt x="484" y="484"/>
                      <a:pt x="484" y="485"/>
                    </a:cubicBezTo>
                    <a:cubicBezTo>
                      <a:pt x="483" y="485"/>
                      <a:pt x="481" y="485"/>
                      <a:pt x="480" y="485"/>
                    </a:cubicBezTo>
                    <a:cubicBezTo>
                      <a:pt x="480" y="485"/>
                      <a:pt x="480" y="485"/>
                      <a:pt x="480" y="486"/>
                    </a:cubicBezTo>
                    <a:cubicBezTo>
                      <a:pt x="479" y="486"/>
                      <a:pt x="479" y="485"/>
                      <a:pt x="478" y="485"/>
                    </a:cubicBezTo>
                    <a:cubicBezTo>
                      <a:pt x="474" y="485"/>
                      <a:pt x="474" y="485"/>
                      <a:pt x="474" y="485"/>
                    </a:cubicBezTo>
                    <a:cubicBezTo>
                      <a:pt x="474" y="485"/>
                      <a:pt x="474" y="486"/>
                      <a:pt x="473" y="486"/>
                    </a:cubicBezTo>
                    <a:cubicBezTo>
                      <a:pt x="473" y="485"/>
                      <a:pt x="473" y="485"/>
                      <a:pt x="473" y="485"/>
                    </a:cubicBezTo>
                    <a:cubicBezTo>
                      <a:pt x="472" y="485"/>
                      <a:pt x="471" y="485"/>
                      <a:pt x="471" y="486"/>
                    </a:cubicBezTo>
                    <a:cubicBezTo>
                      <a:pt x="470" y="486"/>
                      <a:pt x="470" y="486"/>
                      <a:pt x="470" y="486"/>
                    </a:cubicBezTo>
                    <a:cubicBezTo>
                      <a:pt x="470" y="485"/>
                      <a:pt x="470" y="485"/>
                      <a:pt x="470" y="485"/>
                    </a:cubicBezTo>
                    <a:cubicBezTo>
                      <a:pt x="470" y="485"/>
                      <a:pt x="471" y="484"/>
                      <a:pt x="471" y="484"/>
                    </a:cubicBezTo>
                    <a:cubicBezTo>
                      <a:pt x="472" y="484"/>
                      <a:pt x="472" y="484"/>
                      <a:pt x="472" y="484"/>
                    </a:cubicBezTo>
                    <a:cubicBezTo>
                      <a:pt x="472" y="483"/>
                      <a:pt x="472" y="483"/>
                      <a:pt x="472" y="483"/>
                    </a:cubicBezTo>
                    <a:cubicBezTo>
                      <a:pt x="472" y="482"/>
                      <a:pt x="472" y="482"/>
                      <a:pt x="472" y="482"/>
                    </a:cubicBezTo>
                    <a:cubicBezTo>
                      <a:pt x="473" y="481"/>
                      <a:pt x="472" y="481"/>
                      <a:pt x="473" y="480"/>
                    </a:cubicBezTo>
                    <a:cubicBezTo>
                      <a:pt x="473" y="480"/>
                      <a:pt x="473" y="480"/>
                      <a:pt x="473" y="480"/>
                    </a:cubicBezTo>
                    <a:cubicBezTo>
                      <a:pt x="473" y="479"/>
                      <a:pt x="473" y="479"/>
                      <a:pt x="473" y="479"/>
                    </a:cubicBezTo>
                    <a:cubicBezTo>
                      <a:pt x="473" y="479"/>
                      <a:pt x="473" y="479"/>
                      <a:pt x="473" y="479"/>
                    </a:cubicBezTo>
                    <a:cubicBezTo>
                      <a:pt x="473" y="479"/>
                      <a:pt x="473" y="478"/>
                      <a:pt x="473" y="478"/>
                    </a:cubicBezTo>
                    <a:cubicBezTo>
                      <a:pt x="473" y="478"/>
                      <a:pt x="473" y="478"/>
                      <a:pt x="473" y="478"/>
                    </a:cubicBezTo>
                    <a:cubicBezTo>
                      <a:pt x="473" y="477"/>
                      <a:pt x="473" y="477"/>
                      <a:pt x="473" y="477"/>
                    </a:cubicBezTo>
                    <a:cubicBezTo>
                      <a:pt x="473" y="477"/>
                      <a:pt x="473" y="476"/>
                      <a:pt x="474" y="476"/>
                    </a:cubicBezTo>
                    <a:cubicBezTo>
                      <a:pt x="474" y="473"/>
                      <a:pt x="474" y="473"/>
                      <a:pt x="474" y="473"/>
                    </a:cubicBezTo>
                    <a:cubicBezTo>
                      <a:pt x="474" y="473"/>
                      <a:pt x="474" y="473"/>
                      <a:pt x="474" y="473"/>
                    </a:cubicBezTo>
                    <a:cubicBezTo>
                      <a:pt x="474" y="471"/>
                      <a:pt x="474" y="471"/>
                      <a:pt x="472" y="471"/>
                    </a:cubicBezTo>
                    <a:cubicBezTo>
                      <a:pt x="473" y="470"/>
                      <a:pt x="473" y="470"/>
                      <a:pt x="474" y="469"/>
                    </a:cubicBezTo>
                    <a:cubicBezTo>
                      <a:pt x="474" y="468"/>
                      <a:pt x="474" y="468"/>
                      <a:pt x="474" y="468"/>
                    </a:cubicBezTo>
                    <a:cubicBezTo>
                      <a:pt x="474" y="468"/>
                      <a:pt x="474" y="468"/>
                      <a:pt x="474" y="468"/>
                    </a:cubicBezTo>
                    <a:cubicBezTo>
                      <a:pt x="474" y="469"/>
                      <a:pt x="474" y="470"/>
                      <a:pt x="474" y="470"/>
                    </a:cubicBezTo>
                    <a:cubicBezTo>
                      <a:pt x="474" y="471"/>
                      <a:pt x="475" y="471"/>
                      <a:pt x="475" y="471"/>
                    </a:cubicBezTo>
                    <a:cubicBezTo>
                      <a:pt x="475" y="472"/>
                      <a:pt x="475" y="472"/>
                      <a:pt x="475" y="472"/>
                    </a:cubicBezTo>
                    <a:cubicBezTo>
                      <a:pt x="476" y="472"/>
                      <a:pt x="476" y="472"/>
                      <a:pt x="476" y="472"/>
                    </a:cubicBezTo>
                    <a:cubicBezTo>
                      <a:pt x="476" y="471"/>
                      <a:pt x="476" y="470"/>
                      <a:pt x="476" y="469"/>
                    </a:cubicBezTo>
                    <a:cubicBezTo>
                      <a:pt x="476" y="467"/>
                      <a:pt x="477" y="465"/>
                      <a:pt x="477" y="463"/>
                    </a:cubicBezTo>
                    <a:cubicBezTo>
                      <a:pt x="478" y="462"/>
                      <a:pt x="476" y="462"/>
                      <a:pt x="477" y="460"/>
                    </a:cubicBezTo>
                    <a:cubicBezTo>
                      <a:pt x="477" y="460"/>
                      <a:pt x="477" y="460"/>
                      <a:pt x="477" y="460"/>
                    </a:cubicBezTo>
                    <a:cubicBezTo>
                      <a:pt x="477" y="460"/>
                      <a:pt x="478" y="459"/>
                      <a:pt x="478" y="458"/>
                    </a:cubicBezTo>
                    <a:cubicBezTo>
                      <a:pt x="478" y="458"/>
                      <a:pt x="478" y="458"/>
                      <a:pt x="478" y="458"/>
                    </a:cubicBezTo>
                    <a:cubicBezTo>
                      <a:pt x="478" y="457"/>
                      <a:pt x="478" y="457"/>
                      <a:pt x="478" y="457"/>
                    </a:cubicBezTo>
                    <a:cubicBezTo>
                      <a:pt x="479" y="457"/>
                      <a:pt x="479" y="457"/>
                      <a:pt x="479" y="457"/>
                    </a:cubicBezTo>
                    <a:cubicBezTo>
                      <a:pt x="479" y="456"/>
                      <a:pt x="479" y="456"/>
                      <a:pt x="479" y="456"/>
                    </a:cubicBezTo>
                    <a:cubicBezTo>
                      <a:pt x="479" y="456"/>
                      <a:pt x="479" y="456"/>
                      <a:pt x="479" y="456"/>
                    </a:cubicBezTo>
                    <a:cubicBezTo>
                      <a:pt x="480" y="455"/>
                      <a:pt x="479" y="454"/>
                      <a:pt x="480" y="453"/>
                    </a:cubicBezTo>
                    <a:cubicBezTo>
                      <a:pt x="479" y="453"/>
                      <a:pt x="479" y="453"/>
                      <a:pt x="479" y="453"/>
                    </a:cubicBezTo>
                    <a:cubicBezTo>
                      <a:pt x="479" y="452"/>
                      <a:pt x="479" y="452"/>
                      <a:pt x="478" y="452"/>
                    </a:cubicBezTo>
                    <a:cubicBezTo>
                      <a:pt x="477" y="452"/>
                      <a:pt x="477" y="452"/>
                      <a:pt x="477" y="452"/>
                    </a:cubicBezTo>
                    <a:cubicBezTo>
                      <a:pt x="477" y="451"/>
                      <a:pt x="477" y="451"/>
                      <a:pt x="477" y="451"/>
                    </a:cubicBezTo>
                    <a:cubicBezTo>
                      <a:pt x="477" y="451"/>
                      <a:pt x="477" y="451"/>
                      <a:pt x="477" y="451"/>
                    </a:cubicBezTo>
                    <a:cubicBezTo>
                      <a:pt x="477" y="451"/>
                      <a:pt x="477" y="451"/>
                      <a:pt x="477" y="451"/>
                    </a:cubicBezTo>
                    <a:cubicBezTo>
                      <a:pt x="476" y="451"/>
                      <a:pt x="473" y="451"/>
                      <a:pt x="472" y="452"/>
                    </a:cubicBezTo>
                    <a:cubicBezTo>
                      <a:pt x="472" y="452"/>
                      <a:pt x="472" y="452"/>
                      <a:pt x="471" y="453"/>
                    </a:cubicBezTo>
                    <a:cubicBezTo>
                      <a:pt x="470" y="453"/>
                      <a:pt x="470" y="453"/>
                      <a:pt x="469" y="453"/>
                    </a:cubicBezTo>
                    <a:cubicBezTo>
                      <a:pt x="469" y="453"/>
                      <a:pt x="469" y="454"/>
                      <a:pt x="469" y="454"/>
                    </a:cubicBezTo>
                    <a:cubicBezTo>
                      <a:pt x="468" y="454"/>
                      <a:pt x="468" y="454"/>
                      <a:pt x="468" y="454"/>
                    </a:cubicBezTo>
                    <a:cubicBezTo>
                      <a:pt x="468" y="454"/>
                      <a:pt x="468" y="454"/>
                      <a:pt x="468" y="454"/>
                    </a:cubicBezTo>
                    <a:cubicBezTo>
                      <a:pt x="466" y="454"/>
                      <a:pt x="466" y="454"/>
                      <a:pt x="466" y="454"/>
                    </a:cubicBezTo>
                    <a:cubicBezTo>
                      <a:pt x="466" y="455"/>
                      <a:pt x="466" y="455"/>
                      <a:pt x="466" y="455"/>
                    </a:cubicBezTo>
                    <a:cubicBezTo>
                      <a:pt x="465" y="455"/>
                      <a:pt x="465" y="455"/>
                      <a:pt x="465" y="455"/>
                    </a:cubicBezTo>
                    <a:cubicBezTo>
                      <a:pt x="464" y="457"/>
                      <a:pt x="464" y="458"/>
                      <a:pt x="464" y="460"/>
                    </a:cubicBezTo>
                    <a:cubicBezTo>
                      <a:pt x="463" y="460"/>
                      <a:pt x="463" y="460"/>
                      <a:pt x="463" y="460"/>
                    </a:cubicBezTo>
                    <a:cubicBezTo>
                      <a:pt x="463" y="462"/>
                      <a:pt x="463" y="462"/>
                      <a:pt x="463" y="462"/>
                    </a:cubicBezTo>
                    <a:cubicBezTo>
                      <a:pt x="463" y="462"/>
                      <a:pt x="462" y="462"/>
                      <a:pt x="462" y="463"/>
                    </a:cubicBezTo>
                    <a:cubicBezTo>
                      <a:pt x="462" y="463"/>
                      <a:pt x="462" y="463"/>
                      <a:pt x="462" y="463"/>
                    </a:cubicBezTo>
                    <a:cubicBezTo>
                      <a:pt x="462" y="463"/>
                      <a:pt x="462" y="463"/>
                      <a:pt x="462" y="463"/>
                    </a:cubicBezTo>
                    <a:cubicBezTo>
                      <a:pt x="462" y="466"/>
                      <a:pt x="462" y="466"/>
                      <a:pt x="462" y="466"/>
                    </a:cubicBezTo>
                    <a:cubicBezTo>
                      <a:pt x="461" y="466"/>
                      <a:pt x="461" y="466"/>
                      <a:pt x="461" y="466"/>
                    </a:cubicBezTo>
                    <a:cubicBezTo>
                      <a:pt x="460" y="467"/>
                      <a:pt x="459" y="469"/>
                      <a:pt x="458" y="469"/>
                    </a:cubicBezTo>
                    <a:cubicBezTo>
                      <a:pt x="457" y="469"/>
                      <a:pt x="457" y="469"/>
                      <a:pt x="457" y="469"/>
                    </a:cubicBezTo>
                    <a:cubicBezTo>
                      <a:pt x="457" y="470"/>
                      <a:pt x="457" y="470"/>
                      <a:pt x="457" y="470"/>
                    </a:cubicBezTo>
                    <a:cubicBezTo>
                      <a:pt x="456" y="469"/>
                      <a:pt x="456" y="469"/>
                      <a:pt x="456" y="469"/>
                    </a:cubicBezTo>
                    <a:cubicBezTo>
                      <a:pt x="456" y="468"/>
                      <a:pt x="456" y="468"/>
                      <a:pt x="456" y="468"/>
                    </a:cubicBezTo>
                    <a:cubicBezTo>
                      <a:pt x="455" y="469"/>
                      <a:pt x="454" y="469"/>
                      <a:pt x="454" y="469"/>
                    </a:cubicBezTo>
                    <a:cubicBezTo>
                      <a:pt x="454" y="469"/>
                      <a:pt x="454" y="469"/>
                      <a:pt x="454" y="469"/>
                    </a:cubicBezTo>
                    <a:cubicBezTo>
                      <a:pt x="452" y="469"/>
                      <a:pt x="452" y="470"/>
                      <a:pt x="451" y="471"/>
                    </a:cubicBezTo>
                    <a:cubicBezTo>
                      <a:pt x="451" y="471"/>
                      <a:pt x="451" y="471"/>
                      <a:pt x="451" y="471"/>
                    </a:cubicBezTo>
                    <a:cubicBezTo>
                      <a:pt x="450" y="471"/>
                      <a:pt x="449" y="471"/>
                      <a:pt x="448" y="471"/>
                    </a:cubicBezTo>
                    <a:cubicBezTo>
                      <a:pt x="448" y="472"/>
                      <a:pt x="448" y="472"/>
                      <a:pt x="448" y="472"/>
                    </a:cubicBezTo>
                    <a:cubicBezTo>
                      <a:pt x="446" y="472"/>
                      <a:pt x="446" y="472"/>
                      <a:pt x="444" y="472"/>
                    </a:cubicBezTo>
                    <a:cubicBezTo>
                      <a:pt x="443" y="471"/>
                      <a:pt x="443" y="470"/>
                      <a:pt x="442" y="469"/>
                    </a:cubicBezTo>
                    <a:cubicBezTo>
                      <a:pt x="442" y="469"/>
                      <a:pt x="442" y="469"/>
                      <a:pt x="441" y="469"/>
                    </a:cubicBezTo>
                    <a:cubicBezTo>
                      <a:pt x="441" y="469"/>
                      <a:pt x="441" y="469"/>
                      <a:pt x="441" y="469"/>
                    </a:cubicBezTo>
                    <a:cubicBezTo>
                      <a:pt x="440" y="469"/>
                      <a:pt x="440" y="469"/>
                      <a:pt x="440" y="469"/>
                    </a:cubicBezTo>
                    <a:cubicBezTo>
                      <a:pt x="440" y="468"/>
                      <a:pt x="440" y="468"/>
                      <a:pt x="440" y="468"/>
                    </a:cubicBezTo>
                    <a:cubicBezTo>
                      <a:pt x="439" y="469"/>
                      <a:pt x="438" y="469"/>
                      <a:pt x="437" y="469"/>
                    </a:cubicBezTo>
                    <a:cubicBezTo>
                      <a:pt x="437" y="466"/>
                      <a:pt x="435" y="465"/>
                      <a:pt x="435" y="462"/>
                    </a:cubicBezTo>
                    <a:cubicBezTo>
                      <a:pt x="434" y="462"/>
                      <a:pt x="434" y="462"/>
                      <a:pt x="434" y="462"/>
                    </a:cubicBezTo>
                    <a:cubicBezTo>
                      <a:pt x="434" y="461"/>
                      <a:pt x="433" y="461"/>
                      <a:pt x="433" y="460"/>
                    </a:cubicBezTo>
                    <a:cubicBezTo>
                      <a:pt x="433" y="460"/>
                      <a:pt x="433" y="460"/>
                      <a:pt x="433" y="460"/>
                    </a:cubicBezTo>
                    <a:cubicBezTo>
                      <a:pt x="432" y="460"/>
                      <a:pt x="432" y="460"/>
                      <a:pt x="432" y="460"/>
                    </a:cubicBezTo>
                    <a:cubicBezTo>
                      <a:pt x="432" y="459"/>
                      <a:pt x="432" y="459"/>
                      <a:pt x="432" y="459"/>
                    </a:cubicBezTo>
                    <a:cubicBezTo>
                      <a:pt x="431" y="459"/>
                      <a:pt x="431" y="459"/>
                      <a:pt x="431" y="459"/>
                    </a:cubicBezTo>
                    <a:cubicBezTo>
                      <a:pt x="431" y="459"/>
                      <a:pt x="431" y="458"/>
                      <a:pt x="431" y="458"/>
                    </a:cubicBezTo>
                    <a:cubicBezTo>
                      <a:pt x="431" y="458"/>
                      <a:pt x="430" y="458"/>
                      <a:pt x="430" y="457"/>
                    </a:cubicBezTo>
                    <a:cubicBezTo>
                      <a:pt x="430" y="457"/>
                      <a:pt x="430" y="456"/>
                      <a:pt x="430" y="456"/>
                    </a:cubicBezTo>
                    <a:cubicBezTo>
                      <a:pt x="430" y="456"/>
                      <a:pt x="430" y="456"/>
                      <a:pt x="430" y="456"/>
                    </a:cubicBezTo>
                    <a:cubicBezTo>
                      <a:pt x="430" y="455"/>
                      <a:pt x="430" y="455"/>
                      <a:pt x="430" y="455"/>
                    </a:cubicBezTo>
                    <a:cubicBezTo>
                      <a:pt x="430" y="455"/>
                      <a:pt x="429" y="455"/>
                      <a:pt x="429" y="455"/>
                    </a:cubicBezTo>
                    <a:cubicBezTo>
                      <a:pt x="429" y="453"/>
                      <a:pt x="429" y="453"/>
                      <a:pt x="429" y="453"/>
                    </a:cubicBezTo>
                    <a:cubicBezTo>
                      <a:pt x="429" y="453"/>
                      <a:pt x="429" y="453"/>
                      <a:pt x="429" y="453"/>
                    </a:cubicBezTo>
                    <a:cubicBezTo>
                      <a:pt x="429" y="453"/>
                      <a:pt x="429" y="453"/>
                      <a:pt x="429" y="453"/>
                    </a:cubicBezTo>
                    <a:cubicBezTo>
                      <a:pt x="428" y="453"/>
                      <a:pt x="428" y="453"/>
                      <a:pt x="428" y="454"/>
                    </a:cubicBezTo>
                    <a:cubicBezTo>
                      <a:pt x="427" y="454"/>
                      <a:pt x="427" y="454"/>
                      <a:pt x="427" y="454"/>
                    </a:cubicBezTo>
                    <a:cubicBezTo>
                      <a:pt x="428" y="453"/>
                      <a:pt x="428" y="452"/>
                      <a:pt x="428" y="452"/>
                    </a:cubicBezTo>
                    <a:cubicBezTo>
                      <a:pt x="428" y="452"/>
                      <a:pt x="428" y="452"/>
                      <a:pt x="428" y="452"/>
                    </a:cubicBezTo>
                    <a:cubicBezTo>
                      <a:pt x="428" y="450"/>
                      <a:pt x="428" y="449"/>
                      <a:pt x="428" y="448"/>
                    </a:cubicBezTo>
                    <a:cubicBezTo>
                      <a:pt x="428" y="448"/>
                      <a:pt x="428" y="448"/>
                      <a:pt x="428" y="448"/>
                    </a:cubicBezTo>
                    <a:cubicBezTo>
                      <a:pt x="428" y="447"/>
                      <a:pt x="429" y="446"/>
                      <a:pt x="429" y="445"/>
                    </a:cubicBezTo>
                    <a:cubicBezTo>
                      <a:pt x="429" y="445"/>
                      <a:pt x="429" y="445"/>
                      <a:pt x="429" y="445"/>
                    </a:cubicBezTo>
                    <a:cubicBezTo>
                      <a:pt x="429" y="444"/>
                      <a:pt x="429" y="444"/>
                      <a:pt x="429" y="444"/>
                    </a:cubicBezTo>
                    <a:cubicBezTo>
                      <a:pt x="428" y="444"/>
                      <a:pt x="428" y="444"/>
                      <a:pt x="428" y="444"/>
                    </a:cubicBezTo>
                    <a:cubicBezTo>
                      <a:pt x="428" y="441"/>
                      <a:pt x="428" y="441"/>
                      <a:pt x="428" y="441"/>
                    </a:cubicBezTo>
                    <a:cubicBezTo>
                      <a:pt x="428" y="441"/>
                      <a:pt x="428" y="441"/>
                      <a:pt x="427" y="441"/>
                    </a:cubicBezTo>
                    <a:cubicBezTo>
                      <a:pt x="427" y="440"/>
                      <a:pt x="428" y="439"/>
                      <a:pt x="428" y="439"/>
                    </a:cubicBezTo>
                    <a:cubicBezTo>
                      <a:pt x="428" y="437"/>
                      <a:pt x="427" y="436"/>
                      <a:pt x="427" y="435"/>
                    </a:cubicBezTo>
                    <a:cubicBezTo>
                      <a:pt x="427" y="435"/>
                      <a:pt x="427" y="435"/>
                      <a:pt x="427" y="435"/>
                    </a:cubicBezTo>
                    <a:cubicBezTo>
                      <a:pt x="427" y="434"/>
                      <a:pt x="427" y="433"/>
                      <a:pt x="427" y="433"/>
                    </a:cubicBezTo>
                    <a:cubicBezTo>
                      <a:pt x="427" y="432"/>
                      <a:pt x="428" y="432"/>
                      <a:pt x="428" y="432"/>
                    </a:cubicBezTo>
                    <a:cubicBezTo>
                      <a:pt x="428" y="432"/>
                      <a:pt x="428" y="431"/>
                      <a:pt x="429" y="430"/>
                    </a:cubicBezTo>
                    <a:cubicBezTo>
                      <a:pt x="430" y="430"/>
                      <a:pt x="430" y="430"/>
                      <a:pt x="430" y="430"/>
                    </a:cubicBezTo>
                    <a:cubicBezTo>
                      <a:pt x="430" y="429"/>
                      <a:pt x="431" y="428"/>
                      <a:pt x="431" y="427"/>
                    </a:cubicBezTo>
                    <a:cubicBezTo>
                      <a:pt x="430" y="427"/>
                      <a:pt x="431" y="427"/>
                      <a:pt x="430" y="426"/>
                    </a:cubicBezTo>
                    <a:cubicBezTo>
                      <a:pt x="430" y="426"/>
                      <a:pt x="430" y="426"/>
                      <a:pt x="430" y="426"/>
                    </a:cubicBezTo>
                    <a:cubicBezTo>
                      <a:pt x="430" y="426"/>
                      <a:pt x="430" y="426"/>
                      <a:pt x="430" y="425"/>
                    </a:cubicBezTo>
                    <a:cubicBezTo>
                      <a:pt x="431" y="425"/>
                      <a:pt x="431" y="425"/>
                      <a:pt x="431" y="425"/>
                    </a:cubicBezTo>
                    <a:cubicBezTo>
                      <a:pt x="431" y="425"/>
                      <a:pt x="431" y="425"/>
                      <a:pt x="430" y="424"/>
                    </a:cubicBezTo>
                    <a:cubicBezTo>
                      <a:pt x="430" y="424"/>
                      <a:pt x="430" y="424"/>
                      <a:pt x="430" y="424"/>
                    </a:cubicBezTo>
                    <a:cubicBezTo>
                      <a:pt x="430" y="424"/>
                      <a:pt x="430" y="423"/>
                      <a:pt x="429" y="423"/>
                    </a:cubicBezTo>
                    <a:cubicBezTo>
                      <a:pt x="429" y="423"/>
                      <a:pt x="429" y="423"/>
                      <a:pt x="429" y="423"/>
                    </a:cubicBezTo>
                    <a:cubicBezTo>
                      <a:pt x="429" y="422"/>
                      <a:pt x="429" y="422"/>
                      <a:pt x="429" y="422"/>
                    </a:cubicBezTo>
                    <a:cubicBezTo>
                      <a:pt x="429" y="422"/>
                      <a:pt x="429" y="422"/>
                      <a:pt x="429" y="422"/>
                    </a:cubicBezTo>
                    <a:cubicBezTo>
                      <a:pt x="429" y="421"/>
                      <a:pt x="429" y="421"/>
                      <a:pt x="429" y="421"/>
                    </a:cubicBezTo>
                    <a:cubicBezTo>
                      <a:pt x="428" y="421"/>
                      <a:pt x="428" y="421"/>
                      <a:pt x="428" y="421"/>
                    </a:cubicBezTo>
                    <a:cubicBezTo>
                      <a:pt x="428" y="420"/>
                      <a:pt x="428" y="419"/>
                      <a:pt x="429" y="418"/>
                    </a:cubicBezTo>
                    <a:cubicBezTo>
                      <a:pt x="428" y="418"/>
                      <a:pt x="428" y="418"/>
                      <a:pt x="428" y="418"/>
                    </a:cubicBezTo>
                    <a:cubicBezTo>
                      <a:pt x="428" y="417"/>
                      <a:pt x="428" y="418"/>
                      <a:pt x="428" y="417"/>
                    </a:cubicBezTo>
                    <a:cubicBezTo>
                      <a:pt x="428" y="417"/>
                      <a:pt x="428" y="417"/>
                      <a:pt x="428" y="417"/>
                    </a:cubicBezTo>
                    <a:cubicBezTo>
                      <a:pt x="429" y="417"/>
                      <a:pt x="429" y="417"/>
                      <a:pt x="429" y="417"/>
                    </a:cubicBezTo>
                    <a:cubicBezTo>
                      <a:pt x="430" y="416"/>
                      <a:pt x="430" y="415"/>
                      <a:pt x="430" y="414"/>
                    </a:cubicBezTo>
                    <a:cubicBezTo>
                      <a:pt x="431" y="414"/>
                      <a:pt x="431" y="414"/>
                      <a:pt x="431" y="413"/>
                    </a:cubicBezTo>
                    <a:cubicBezTo>
                      <a:pt x="431" y="413"/>
                      <a:pt x="431" y="413"/>
                      <a:pt x="431" y="413"/>
                    </a:cubicBezTo>
                    <a:cubicBezTo>
                      <a:pt x="433" y="413"/>
                      <a:pt x="433" y="413"/>
                      <a:pt x="433" y="413"/>
                    </a:cubicBezTo>
                    <a:cubicBezTo>
                      <a:pt x="433" y="412"/>
                      <a:pt x="433" y="412"/>
                      <a:pt x="433" y="412"/>
                    </a:cubicBezTo>
                    <a:cubicBezTo>
                      <a:pt x="434" y="412"/>
                      <a:pt x="434" y="412"/>
                      <a:pt x="434" y="412"/>
                    </a:cubicBezTo>
                    <a:cubicBezTo>
                      <a:pt x="434" y="412"/>
                      <a:pt x="434" y="412"/>
                      <a:pt x="434" y="412"/>
                    </a:cubicBezTo>
                    <a:cubicBezTo>
                      <a:pt x="435" y="412"/>
                      <a:pt x="435" y="412"/>
                      <a:pt x="435" y="412"/>
                    </a:cubicBezTo>
                    <a:cubicBezTo>
                      <a:pt x="435" y="411"/>
                      <a:pt x="435" y="411"/>
                      <a:pt x="434" y="410"/>
                    </a:cubicBezTo>
                    <a:cubicBezTo>
                      <a:pt x="435" y="410"/>
                      <a:pt x="435" y="410"/>
                      <a:pt x="435" y="410"/>
                    </a:cubicBezTo>
                    <a:cubicBezTo>
                      <a:pt x="436" y="410"/>
                      <a:pt x="435" y="410"/>
                      <a:pt x="436" y="410"/>
                    </a:cubicBezTo>
                    <a:cubicBezTo>
                      <a:pt x="436" y="409"/>
                      <a:pt x="436" y="409"/>
                      <a:pt x="436" y="409"/>
                    </a:cubicBezTo>
                    <a:cubicBezTo>
                      <a:pt x="437" y="409"/>
                      <a:pt x="437" y="409"/>
                      <a:pt x="438" y="410"/>
                    </a:cubicBezTo>
                    <a:cubicBezTo>
                      <a:pt x="438" y="409"/>
                      <a:pt x="438" y="409"/>
                      <a:pt x="438" y="409"/>
                    </a:cubicBezTo>
                    <a:cubicBezTo>
                      <a:pt x="439" y="409"/>
                      <a:pt x="439" y="409"/>
                      <a:pt x="439" y="408"/>
                    </a:cubicBezTo>
                    <a:cubicBezTo>
                      <a:pt x="439" y="409"/>
                      <a:pt x="439" y="409"/>
                      <a:pt x="439" y="409"/>
                    </a:cubicBezTo>
                    <a:cubicBezTo>
                      <a:pt x="440" y="409"/>
                      <a:pt x="440" y="409"/>
                      <a:pt x="440" y="409"/>
                    </a:cubicBezTo>
                    <a:cubicBezTo>
                      <a:pt x="440" y="408"/>
                      <a:pt x="440" y="407"/>
                      <a:pt x="440" y="406"/>
                    </a:cubicBezTo>
                    <a:cubicBezTo>
                      <a:pt x="441" y="406"/>
                      <a:pt x="441" y="406"/>
                      <a:pt x="441" y="406"/>
                    </a:cubicBezTo>
                    <a:cubicBezTo>
                      <a:pt x="441" y="404"/>
                      <a:pt x="441" y="404"/>
                      <a:pt x="441" y="404"/>
                    </a:cubicBezTo>
                    <a:cubicBezTo>
                      <a:pt x="442" y="404"/>
                      <a:pt x="442" y="404"/>
                      <a:pt x="442" y="404"/>
                    </a:cubicBezTo>
                    <a:cubicBezTo>
                      <a:pt x="442" y="405"/>
                      <a:pt x="442" y="405"/>
                      <a:pt x="442" y="405"/>
                    </a:cubicBezTo>
                    <a:cubicBezTo>
                      <a:pt x="444" y="405"/>
                      <a:pt x="444" y="405"/>
                      <a:pt x="444" y="405"/>
                    </a:cubicBezTo>
                    <a:cubicBezTo>
                      <a:pt x="444" y="405"/>
                      <a:pt x="444" y="405"/>
                      <a:pt x="444" y="405"/>
                    </a:cubicBezTo>
                    <a:cubicBezTo>
                      <a:pt x="444" y="405"/>
                      <a:pt x="444" y="405"/>
                      <a:pt x="444" y="405"/>
                    </a:cubicBezTo>
                    <a:cubicBezTo>
                      <a:pt x="444" y="405"/>
                      <a:pt x="444" y="405"/>
                      <a:pt x="445" y="404"/>
                    </a:cubicBezTo>
                    <a:cubicBezTo>
                      <a:pt x="445" y="404"/>
                      <a:pt x="446" y="404"/>
                      <a:pt x="447" y="404"/>
                    </a:cubicBezTo>
                    <a:cubicBezTo>
                      <a:pt x="447" y="403"/>
                      <a:pt x="447" y="403"/>
                      <a:pt x="447" y="403"/>
                    </a:cubicBezTo>
                    <a:cubicBezTo>
                      <a:pt x="447" y="403"/>
                      <a:pt x="448" y="403"/>
                      <a:pt x="448" y="403"/>
                    </a:cubicBezTo>
                    <a:cubicBezTo>
                      <a:pt x="449" y="404"/>
                      <a:pt x="449" y="403"/>
                      <a:pt x="449" y="403"/>
                    </a:cubicBezTo>
                    <a:cubicBezTo>
                      <a:pt x="450" y="403"/>
                      <a:pt x="450" y="403"/>
                      <a:pt x="450" y="403"/>
                    </a:cubicBezTo>
                    <a:cubicBezTo>
                      <a:pt x="450" y="403"/>
                      <a:pt x="450" y="403"/>
                      <a:pt x="450" y="403"/>
                    </a:cubicBezTo>
                    <a:cubicBezTo>
                      <a:pt x="451" y="403"/>
                      <a:pt x="452" y="404"/>
                      <a:pt x="453" y="404"/>
                    </a:cubicBezTo>
                    <a:cubicBezTo>
                      <a:pt x="453" y="404"/>
                      <a:pt x="453" y="404"/>
                      <a:pt x="453" y="404"/>
                    </a:cubicBezTo>
                    <a:cubicBezTo>
                      <a:pt x="454" y="404"/>
                      <a:pt x="454" y="403"/>
                      <a:pt x="455" y="403"/>
                    </a:cubicBezTo>
                    <a:cubicBezTo>
                      <a:pt x="455" y="404"/>
                      <a:pt x="455" y="404"/>
                      <a:pt x="455" y="404"/>
                    </a:cubicBezTo>
                    <a:cubicBezTo>
                      <a:pt x="456" y="405"/>
                      <a:pt x="456" y="405"/>
                      <a:pt x="457" y="405"/>
                    </a:cubicBezTo>
                    <a:cubicBezTo>
                      <a:pt x="458" y="405"/>
                      <a:pt x="458" y="405"/>
                      <a:pt x="459" y="404"/>
                    </a:cubicBezTo>
                    <a:cubicBezTo>
                      <a:pt x="459" y="405"/>
                      <a:pt x="459" y="405"/>
                      <a:pt x="459" y="405"/>
                    </a:cubicBezTo>
                    <a:cubicBezTo>
                      <a:pt x="458" y="405"/>
                      <a:pt x="458" y="405"/>
                      <a:pt x="458" y="405"/>
                    </a:cubicBezTo>
                    <a:cubicBezTo>
                      <a:pt x="458" y="406"/>
                      <a:pt x="458" y="405"/>
                      <a:pt x="458" y="406"/>
                    </a:cubicBezTo>
                    <a:cubicBezTo>
                      <a:pt x="458" y="407"/>
                      <a:pt x="458" y="407"/>
                      <a:pt x="458" y="407"/>
                    </a:cubicBezTo>
                    <a:cubicBezTo>
                      <a:pt x="458" y="407"/>
                      <a:pt x="458" y="407"/>
                      <a:pt x="458" y="407"/>
                    </a:cubicBezTo>
                    <a:cubicBezTo>
                      <a:pt x="459" y="407"/>
                      <a:pt x="460" y="408"/>
                      <a:pt x="461" y="407"/>
                    </a:cubicBezTo>
                    <a:cubicBezTo>
                      <a:pt x="461" y="407"/>
                      <a:pt x="462" y="407"/>
                      <a:pt x="462" y="407"/>
                    </a:cubicBezTo>
                    <a:cubicBezTo>
                      <a:pt x="462" y="407"/>
                      <a:pt x="463" y="407"/>
                      <a:pt x="463" y="407"/>
                    </a:cubicBezTo>
                    <a:cubicBezTo>
                      <a:pt x="463" y="406"/>
                      <a:pt x="463" y="406"/>
                      <a:pt x="462" y="406"/>
                    </a:cubicBezTo>
                    <a:cubicBezTo>
                      <a:pt x="462" y="405"/>
                      <a:pt x="463" y="405"/>
                      <a:pt x="464" y="404"/>
                    </a:cubicBezTo>
                    <a:cubicBezTo>
                      <a:pt x="464" y="404"/>
                      <a:pt x="464" y="404"/>
                      <a:pt x="464" y="404"/>
                    </a:cubicBezTo>
                    <a:cubicBezTo>
                      <a:pt x="465" y="404"/>
                      <a:pt x="465" y="405"/>
                      <a:pt x="467" y="405"/>
                    </a:cubicBezTo>
                    <a:cubicBezTo>
                      <a:pt x="467" y="406"/>
                      <a:pt x="467" y="406"/>
                      <a:pt x="467" y="406"/>
                    </a:cubicBezTo>
                    <a:cubicBezTo>
                      <a:pt x="467" y="406"/>
                      <a:pt x="467" y="406"/>
                      <a:pt x="467" y="406"/>
                    </a:cubicBezTo>
                    <a:cubicBezTo>
                      <a:pt x="469" y="406"/>
                      <a:pt x="469" y="406"/>
                      <a:pt x="469" y="406"/>
                    </a:cubicBezTo>
                    <a:cubicBezTo>
                      <a:pt x="469" y="408"/>
                      <a:pt x="469" y="408"/>
                      <a:pt x="469" y="408"/>
                    </a:cubicBezTo>
                    <a:cubicBezTo>
                      <a:pt x="470" y="408"/>
                      <a:pt x="470" y="408"/>
                      <a:pt x="470" y="408"/>
                    </a:cubicBezTo>
                    <a:cubicBezTo>
                      <a:pt x="470" y="407"/>
                      <a:pt x="470" y="408"/>
                      <a:pt x="470" y="407"/>
                    </a:cubicBezTo>
                    <a:cubicBezTo>
                      <a:pt x="470" y="407"/>
                      <a:pt x="470" y="406"/>
                      <a:pt x="470" y="406"/>
                    </a:cubicBezTo>
                    <a:cubicBezTo>
                      <a:pt x="469" y="406"/>
                      <a:pt x="469" y="406"/>
                      <a:pt x="468" y="405"/>
                    </a:cubicBezTo>
                    <a:cubicBezTo>
                      <a:pt x="468" y="404"/>
                      <a:pt x="469" y="404"/>
                      <a:pt x="470" y="404"/>
                    </a:cubicBezTo>
                    <a:cubicBezTo>
                      <a:pt x="470" y="403"/>
                      <a:pt x="470" y="403"/>
                      <a:pt x="469" y="403"/>
                    </a:cubicBezTo>
                    <a:cubicBezTo>
                      <a:pt x="469" y="402"/>
                      <a:pt x="469" y="402"/>
                      <a:pt x="469" y="402"/>
                    </a:cubicBezTo>
                    <a:cubicBezTo>
                      <a:pt x="469" y="403"/>
                      <a:pt x="469" y="403"/>
                      <a:pt x="469" y="403"/>
                    </a:cubicBezTo>
                    <a:cubicBezTo>
                      <a:pt x="469" y="403"/>
                      <a:pt x="468" y="403"/>
                      <a:pt x="468" y="403"/>
                    </a:cubicBezTo>
                    <a:cubicBezTo>
                      <a:pt x="468" y="403"/>
                      <a:pt x="468" y="403"/>
                      <a:pt x="468" y="402"/>
                    </a:cubicBezTo>
                    <a:cubicBezTo>
                      <a:pt x="468" y="402"/>
                      <a:pt x="468" y="402"/>
                      <a:pt x="468" y="402"/>
                    </a:cubicBezTo>
                    <a:cubicBezTo>
                      <a:pt x="467" y="402"/>
                      <a:pt x="466" y="402"/>
                      <a:pt x="466" y="402"/>
                    </a:cubicBezTo>
                    <a:cubicBezTo>
                      <a:pt x="466" y="401"/>
                      <a:pt x="466" y="401"/>
                      <a:pt x="466" y="401"/>
                    </a:cubicBezTo>
                    <a:cubicBezTo>
                      <a:pt x="465" y="401"/>
                      <a:pt x="465" y="401"/>
                      <a:pt x="465" y="401"/>
                    </a:cubicBezTo>
                    <a:cubicBezTo>
                      <a:pt x="465" y="401"/>
                      <a:pt x="465" y="401"/>
                      <a:pt x="465" y="401"/>
                    </a:cubicBezTo>
                    <a:cubicBezTo>
                      <a:pt x="466" y="400"/>
                      <a:pt x="467" y="401"/>
                      <a:pt x="468" y="401"/>
                    </a:cubicBezTo>
                    <a:cubicBezTo>
                      <a:pt x="468" y="400"/>
                      <a:pt x="468" y="400"/>
                      <a:pt x="469" y="400"/>
                    </a:cubicBezTo>
                    <a:cubicBezTo>
                      <a:pt x="469" y="399"/>
                      <a:pt x="470" y="399"/>
                      <a:pt x="471" y="399"/>
                    </a:cubicBezTo>
                    <a:cubicBezTo>
                      <a:pt x="471" y="399"/>
                      <a:pt x="471" y="399"/>
                      <a:pt x="471" y="399"/>
                    </a:cubicBezTo>
                    <a:cubicBezTo>
                      <a:pt x="472" y="399"/>
                      <a:pt x="472" y="399"/>
                      <a:pt x="472" y="399"/>
                    </a:cubicBezTo>
                    <a:cubicBezTo>
                      <a:pt x="472" y="399"/>
                      <a:pt x="472" y="400"/>
                      <a:pt x="473" y="400"/>
                    </a:cubicBezTo>
                    <a:cubicBezTo>
                      <a:pt x="473" y="400"/>
                      <a:pt x="473" y="400"/>
                      <a:pt x="473" y="400"/>
                    </a:cubicBezTo>
                    <a:cubicBezTo>
                      <a:pt x="473" y="400"/>
                      <a:pt x="473" y="400"/>
                      <a:pt x="473" y="400"/>
                    </a:cubicBezTo>
                    <a:cubicBezTo>
                      <a:pt x="474" y="400"/>
                      <a:pt x="474" y="400"/>
                      <a:pt x="475" y="400"/>
                    </a:cubicBezTo>
                    <a:cubicBezTo>
                      <a:pt x="475" y="399"/>
                      <a:pt x="475" y="399"/>
                      <a:pt x="475" y="399"/>
                    </a:cubicBezTo>
                    <a:cubicBezTo>
                      <a:pt x="476" y="399"/>
                      <a:pt x="476" y="399"/>
                      <a:pt x="476" y="399"/>
                    </a:cubicBezTo>
                    <a:cubicBezTo>
                      <a:pt x="476" y="399"/>
                      <a:pt x="476" y="400"/>
                      <a:pt x="476" y="401"/>
                    </a:cubicBezTo>
                    <a:cubicBezTo>
                      <a:pt x="477" y="401"/>
                      <a:pt x="477" y="401"/>
                      <a:pt x="477" y="401"/>
                    </a:cubicBezTo>
                    <a:cubicBezTo>
                      <a:pt x="477" y="400"/>
                      <a:pt x="477" y="400"/>
                      <a:pt x="477" y="400"/>
                    </a:cubicBezTo>
                    <a:cubicBezTo>
                      <a:pt x="478" y="400"/>
                      <a:pt x="478" y="400"/>
                      <a:pt x="479" y="400"/>
                    </a:cubicBezTo>
                    <a:cubicBezTo>
                      <a:pt x="479" y="399"/>
                      <a:pt x="479" y="399"/>
                      <a:pt x="479" y="399"/>
                    </a:cubicBezTo>
                    <a:cubicBezTo>
                      <a:pt x="479" y="399"/>
                      <a:pt x="479" y="399"/>
                      <a:pt x="479" y="399"/>
                    </a:cubicBezTo>
                    <a:cubicBezTo>
                      <a:pt x="479" y="399"/>
                      <a:pt x="480" y="399"/>
                      <a:pt x="480" y="400"/>
                    </a:cubicBezTo>
                    <a:cubicBezTo>
                      <a:pt x="481" y="400"/>
                      <a:pt x="481" y="400"/>
                      <a:pt x="481" y="399"/>
                    </a:cubicBezTo>
                    <a:cubicBezTo>
                      <a:pt x="482" y="399"/>
                      <a:pt x="483" y="399"/>
                      <a:pt x="484" y="399"/>
                    </a:cubicBezTo>
                    <a:cubicBezTo>
                      <a:pt x="483" y="400"/>
                      <a:pt x="484" y="400"/>
                      <a:pt x="483" y="400"/>
                    </a:cubicBezTo>
                    <a:cubicBezTo>
                      <a:pt x="484" y="401"/>
                      <a:pt x="484" y="401"/>
                      <a:pt x="486" y="402"/>
                    </a:cubicBezTo>
                    <a:cubicBezTo>
                      <a:pt x="487" y="402"/>
                      <a:pt x="487" y="402"/>
                      <a:pt x="487" y="402"/>
                    </a:cubicBezTo>
                    <a:cubicBezTo>
                      <a:pt x="487" y="402"/>
                      <a:pt x="487" y="403"/>
                      <a:pt x="488" y="403"/>
                    </a:cubicBezTo>
                    <a:cubicBezTo>
                      <a:pt x="489" y="403"/>
                      <a:pt x="489" y="403"/>
                      <a:pt x="489" y="403"/>
                    </a:cubicBezTo>
                    <a:cubicBezTo>
                      <a:pt x="489" y="404"/>
                      <a:pt x="489" y="404"/>
                      <a:pt x="489" y="404"/>
                    </a:cubicBezTo>
                    <a:cubicBezTo>
                      <a:pt x="490" y="404"/>
                      <a:pt x="490" y="404"/>
                      <a:pt x="491" y="404"/>
                    </a:cubicBezTo>
                    <a:cubicBezTo>
                      <a:pt x="491" y="404"/>
                      <a:pt x="491" y="404"/>
                      <a:pt x="491" y="404"/>
                    </a:cubicBezTo>
                    <a:cubicBezTo>
                      <a:pt x="492" y="404"/>
                      <a:pt x="493" y="403"/>
                      <a:pt x="493" y="402"/>
                    </a:cubicBezTo>
                    <a:cubicBezTo>
                      <a:pt x="497" y="402"/>
                      <a:pt x="496" y="404"/>
                      <a:pt x="497" y="406"/>
                    </a:cubicBezTo>
                    <a:cubicBezTo>
                      <a:pt x="497" y="406"/>
                      <a:pt x="497" y="406"/>
                      <a:pt x="497" y="406"/>
                    </a:cubicBezTo>
                    <a:cubicBezTo>
                      <a:pt x="497" y="406"/>
                      <a:pt x="498" y="407"/>
                      <a:pt x="498" y="407"/>
                    </a:cubicBezTo>
                    <a:cubicBezTo>
                      <a:pt x="498" y="407"/>
                      <a:pt x="499" y="407"/>
                      <a:pt x="499" y="407"/>
                    </a:cubicBezTo>
                    <a:cubicBezTo>
                      <a:pt x="499" y="409"/>
                      <a:pt x="499" y="410"/>
                      <a:pt x="500" y="412"/>
                    </a:cubicBezTo>
                    <a:cubicBezTo>
                      <a:pt x="499" y="412"/>
                      <a:pt x="499" y="412"/>
                      <a:pt x="499" y="412"/>
                    </a:cubicBezTo>
                    <a:cubicBezTo>
                      <a:pt x="499" y="413"/>
                      <a:pt x="499" y="415"/>
                      <a:pt x="499" y="416"/>
                    </a:cubicBezTo>
                    <a:cubicBezTo>
                      <a:pt x="500" y="416"/>
                      <a:pt x="500" y="416"/>
                      <a:pt x="500" y="416"/>
                    </a:cubicBezTo>
                    <a:cubicBezTo>
                      <a:pt x="500" y="416"/>
                      <a:pt x="500" y="416"/>
                      <a:pt x="500" y="416"/>
                    </a:cubicBezTo>
                    <a:cubicBezTo>
                      <a:pt x="500" y="415"/>
                      <a:pt x="500" y="415"/>
                      <a:pt x="501" y="414"/>
                    </a:cubicBezTo>
                    <a:cubicBezTo>
                      <a:pt x="502" y="414"/>
                      <a:pt x="502" y="414"/>
                      <a:pt x="502" y="414"/>
                    </a:cubicBezTo>
                    <a:cubicBezTo>
                      <a:pt x="502" y="416"/>
                      <a:pt x="502" y="417"/>
                      <a:pt x="501" y="417"/>
                    </a:cubicBezTo>
                    <a:cubicBezTo>
                      <a:pt x="501" y="419"/>
                      <a:pt x="501" y="420"/>
                      <a:pt x="502" y="421"/>
                    </a:cubicBezTo>
                    <a:cubicBezTo>
                      <a:pt x="502" y="421"/>
                      <a:pt x="502" y="421"/>
                      <a:pt x="502" y="421"/>
                    </a:cubicBezTo>
                    <a:cubicBezTo>
                      <a:pt x="503" y="421"/>
                      <a:pt x="502" y="420"/>
                      <a:pt x="503" y="422"/>
                    </a:cubicBezTo>
                    <a:cubicBezTo>
                      <a:pt x="504" y="422"/>
                      <a:pt x="504" y="422"/>
                      <a:pt x="504" y="422"/>
                    </a:cubicBezTo>
                    <a:cubicBezTo>
                      <a:pt x="504" y="423"/>
                      <a:pt x="504" y="423"/>
                      <a:pt x="504" y="423"/>
                    </a:cubicBezTo>
                    <a:cubicBezTo>
                      <a:pt x="504" y="423"/>
                      <a:pt x="504" y="423"/>
                      <a:pt x="504" y="423"/>
                    </a:cubicBezTo>
                    <a:cubicBezTo>
                      <a:pt x="504" y="424"/>
                      <a:pt x="504" y="424"/>
                      <a:pt x="504" y="424"/>
                    </a:cubicBezTo>
                    <a:cubicBezTo>
                      <a:pt x="505" y="424"/>
                      <a:pt x="505" y="424"/>
                      <a:pt x="505" y="424"/>
                    </a:cubicBezTo>
                    <a:cubicBezTo>
                      <a:pt x="505" y="426"/>
                      <a:pt x="505" y="426"/>
                      <a:pt x="505" y="426"/>
                    </a:cubicBezTo>
                    <a:cubicBezTo>
                      <a:pt x="505" y="426"/>
                      <a:pt x="505" y="426"/>
                      <a:pt x="506" y="426"/>
                    </a:cubicBezTo>
                    <a:cubicBezTo>
                      <a:pt x="506" y="427"/>
                      <a:pt x="506" y="428"/>
                      <a:pt x="506" y="428"/>
                    </a:cubicBezTo>
                    <a:cubicBezTo>
                      <a:pt x="507" y="429"/>
                      <a:pt x="507" y="429"/>
                      <a:pt x="508" y="429"/>
                    </a:cubicBezTo>
                    <a:cubicBezTo>
                      <a:pt x="508" y="429"/>
                      <a:pt x="508" y="430"/>
                      <a:pt x="509" y="430"/>
                    </a:cubicBezTo>
                    <a:cubicBezTo>
                      <a:pt x="509" y="431"/>
                      <a:pt x="509" y="431"/>
                      <a:pt x="509" y="431"/>
                    </a:cubicBezTo>
                    <a:cubicBezTo>
                      <a:pt x="509" y="430"/>
                      <a:pt x="509" y="430"/>
                      <a:pt x="510" y="431"/>
                    </a:cubicBezTo>
                    <a:cubicBezTo>
                      <a:pt x="510" y="430"/>
                      <a:pt x="510" y="430"/>
                      <a:pt x="510" y="429"/>
                    </a:cubicBezTo>
                    <a:cubicBezTo>
                      <a:pt x="510" y="429"/>
                      <a:pt x="510" y="429"/>
                      <a:pt x="510" y="428"/>
                    </a:cubicBezTo>
                    <a:cubicBezTo>
                      <a:pt x="510" y="428"/>
                      <a:pt x="510" y="428"/>
                      <a:pt x="510" y="428"/>
                    </a:cubicBezTo>
                    <a:cubicBezTo>
                      <a:pt x="510" y="428"/>
                      <a:pt x="510" y="428"/>
                      <a:pt x="510" y="428"/>
                    </a:cubicBezTo>
                    <a:cubicBezTo>
                      <a:pt x="510" y="428"/>
                      <a:pt x="511" y="428"/>
                      <a:pt x="511" y="427"/>
                    </a:cubicBezTo>
                    <a:cubicBezTo>
                      <a:pt x="511" y="426"/>
                      <a:pt x="511" y="426"/>
                      <a:pt x="511" y="426"/>
                    </a:cubicBezTo>
                    <a:cubicBezTo>
                      <a:pt x="511" y="426"/>
                      <a:pt x="511" y="426"/>
                      <a:pt x="511" y="426"/>
                    </a:cubicBezTo>
                    <a:cubicBezTo>
                      <a:pt x="511" y="423"/>
                      <a:pt x="511" y="423"/>
                      <a:pt x="511" y="423"/>
                    </a:cubicBezTo>
                    <a:cubicBezTo>
                      <a:pt x="512" y="423"/>
                      <a:pt x="512" y="423"/>
                      <a:pt x="512" y="423"/>
                    </a:cubicBezTo>
                    <a:cubicBezTo>
                      <a:pt x="512" y="422"/>
                      <a:pt x="512" y="422"/>
                      <a:pt x="512" y="422"/>
                    </a:cubicBezTo>
                    <a:cubicBezTo>
                      <a:pt x="512" y="422"/>
                      <a:pt x="512" y="422"/>
                      <a:pt x="512" y="422"/>
                    </a:cubicBezTo>
                    <a:cubicBezTo>
                      <a:pt x="512" y="422"/>
                      <a:pt x="512" y="422"/>
                      <a:pt x="512" y="422"/>
                    </a:cubicBezTo>
                    <a:cubicBezTo>
                      <a:pt x="512" y="422"/>
                      <a:pt x="512" y="422"/>
                      <a:pt x="512" y="422"/>
                    </a:cubicBezTo>
                    <a:cubicBezTo>
                      <a:pt x="512" y="420"/>
                      <a:pt x="512" y="420"/>
                      <a:pt x="512" y="420"/>
                    </a:cubicBezTo>
                    <a:cubicBezTo>
                      <a:pt x="511" y="419"/>
                      <a:pt x="511" y="419"/>
                      <a:pt x="511" y="419"/>
                    </a:cubicBezTo>
                    <a:cubicBezTo>
                      <a:pt x="511" y="418"/>
                      <a:pt x="511" y="417"/>
                      <a:pt x="510" y="416"/>
                    </a:cubicBezTo>
                    <a:cubicBezTo>
                      <a:pt x="510" y="416"/>
                      <a:pt x="510" y="416"/>
                      <a:pt x="510" y="415"/>
                    </a:cubicBezTo>
                    <a:cubicBezTo>
                      <a:pt x="510" y="414"/>
                      <a:pt x="510" y="414"/>
                      <a:pt x="510" y="414"/>
                    </a:cubicBezTo>
                    <a:cubicBezTo>
                      <a:pt x="509" y="414"/>
                      <a:pt x="509" y="414"/>
                      <a:pt x="509" y="414"/>
                    </a:cubicBezTo>
                    <a:cubicBezTo>
                      <a:pt x="509" y="413"/>
                      <a:pt x="509" y="413"/>
                      <a:pt x="509" y="412"/>
                    </a:cubicBezTo>
                    <a:cubicBezTo>
                      <a:pt x="509" y="412"/>
                      <a:pt x="509" y="412"/>
                      <a:pt x="509" y="412"/>
                    </a:cubicBezTo>
                    <a:cubicBezTo>
                      <a:pt x="509" y="412"/>
                      <a:pt x="509" y="412"/>
                      <a:pt x="509" y="412"/>
                    </a:cubicBezTo>
                    <a:cubicBezTo>
                      <a:pt x="509" y="411"/>
                      <a:pt x="508" y="411"/>
                      <a:pt x="508" y="411"/>
                    </a:cubicBezTo>
                    <a:cubicBezTo>
                      <a:pt x="508" y="410"/>
                      <a:pt x="508" y="410"/>
                      <a:pt x="508" y="409"/>
                    </a:cubicBezTo>
                    <a:cubicBezTo>
                      <a:pt x="508" y="409"/>
                      <a:pt x="508" y="409"/>
                      <a:pt x="508" y="409"/>
                    </a:cubicBezTo>
                    <a:cubicBezTo>
                      <a:pt x="508" y="408"/>
                      <a:pt x="508" y="408"/>
                      <a:pt x="508" y="408"/>
                    </a:cubicBezTo>
                    <a:cubicBezTo>
                      <a:pt x="508" y="408"/>
                      <a:pt x="508" y="408"/>
                      <a:pt x="508" y="408"/>
                    </a:cubicBezTo>
                    <a:cubicBezTo>
                      <a:pt x="508" y="407"/>
                      <a:pt x="508" y="407"/>
                      <a:pt x="508" y="407"/>
                    </a:cubicBezTo>
                    <a:cubicBezTo>
                      <a:pt x="507" y="407"/>
                      <a:pt x="507" y="407"/>
                      <a:pt x="507" y="407"/>
                    </a:cubicBezTo>
                    <a:cubicBezTo>
                      <a:pt x="507" y="407"/>
                      <a:pt x="507" y="406"/>
                      <a:pt x="507" y="405"/>
                    </a:cubicBezTo>
                    <a:cubicBezTo>
                      <a:pt x="506" y="405"/>
                      <a:pt x="506" y="405"/>
                      <a:pt x="506" y="405"/>
                    </a:cubicBezTo>
                    <a:cubicBezTo>
                      <a:pt x="506" y="402"/>
                      <a:pt x="506" y="402"/>
                      <a:pt x="506" y="402"/>
                    </a:cubicBezTo>
                    <a:cubicBezTo>
                      <a:pt x="506" y="402"/>
                      <a:pt x="506" y="402"/>
                      <a:pt x="506" y="402"/>
                    </a:cubicBezTo>
                    <a:cubicBezTo>
                      <a:pt x="506" y="401"/>
                      <a:pt x="506" y="401"/>
                      <a:pt x="506" y="401"/>
                    </a:cubicBezTo>
                    <a:cubicBezTo>
                      <a:pt x="506" y="401"/>
                      <a:pt x="506" y="401"/>
                      <a:pt x="506" y="401"/>
                    </a:cubicBezTo>
                    <a:cubicBezTo>
                      <a:pt x="505" y="401"/>
                      <a:pt x="505" y="401"/>
                      <a:pt x="505" y="400"/>
                    </a:cubicBezTo>
                    <a:cubicBezTo>
                      <a:pt x="505" y="400"/>
                      <a:pt x="505" y="400"/>
                      <a:pt x="505" y="399"/>
                    </a:cubicBezTo>
                    <a:cubicBezTo>
                      <a:pt x="505" y="399"/>
                      <a:pt x="506" y="399"/>
                      <a:pt x="506" y="399"/>
                    </a:cubicBezTo>
                    <a:cubicBezTo>
                      <a:pt x="506" y="396"/>
                      <a:pt x="506" y="396"/>
                      <a:pt x="506" y="396"/>
                    </a:cubicBezTo>
                    <a:cubicBezTo>
                      <a:pt x="506" y="396"/>
                      <a:pt x="506" y="396"/>
                      <a:pt x="506" y="396"/>
                    </a:cubicBezTo>
                    <a:cubicBezTo>
                      <a:pt x="507" y="395"/>
                      <a:pt x="507" y="394"/>
                      <a:pt x="507" y="393"/>
                    </a:cubicBezTo>
                    <a:cubicBezTo>
                      <a:pt x="508" y="393"/>
                      <a:pt x="508" y="393"/>
                      <a:pt x="508" y="393"/>
                    </a:cubicBezTo>
                    <a:cubicBezTo>
                      <a:pt x="507" y="392"/>
                      <a:pt x="507" y="392"/>
                      <a:pt x="507" y="392"/>
                    </a:cubicBezTo>
                    <a:cubicBezTo>
                      <a:pt x="508" y="391"/>
                      <a:pt x="508" y="391"/>
                      <a:pt x="509" y="391"/>
                    </a:cubicBezTo>
                    <a:cubicBezTo>
                      <a:pt x="509" y="390"/>
                      <a:pt x="509" y="390"/>
                      <a:pt x="509" y="389"/>
                    </a:cubicBezTo>
                    <a:cubicBezTo>
                      <a:pt x="510" y="389"/>
                      <a:pt x="511" y="389"/>
                      <a:pt x="511" y="387"/>
                    </a:cubicBezTo>
                    <a:cubicBezTo>
                      <a:pt x="512" y="387"/>
                      <a:pt x="512" y="387"/>
                      <a:pt x="512" y="387"/>
                    </a:cubicBezTo>
                    <a:cubicBezTo>
                      <a:pt x="513" y="387"/>
                      <a:pt x="514" y="386"/>
                      <a:pt x="514" y="385"/>
                    </a:cubicBezTo>
                    <a:cubicBezTo>
                      <a:pt x="514" y="384"/>
                      <a:pt x="514" y="384"/>
                      <a:pt x="514" y="384"/>
                    </a:cubicBezTo>
                    <a:cubicBezTo>
                      <a:pt x="516" y="384"/>
                      <a:pt x="516" y="384"/>
                      <a:pt x="516" y="384"/>
                    </a:cubicBezTo>
                    <a:cubicBezTo>
                      <a:pt x="516" y="383"/>
                      <a:pt x="516" y="383"/>
                      <a:pt x="517" y="382"/>
                    </a:cubicBezTo>
                    <a:cubicBezTo>
                      <a:pt x="517" y="382"/>
                      <a:pt x="518" y="382"/>
                      <a:pt x="518" y="382"/>
                    </a:cubicBezTo>
                    <a:cubicBezTo>
                      <a:pt x="519" y="381"/>
                      <a:pt x="520" y="381"/>
                      <a:pt x="521" y="380"/>
                    </a:cubicBezTo>
                    <a:cubicBezTo>
                      <a:pt x="522" y="380"/>
                      <a:pt x="522" y="380"/>
                      <a:pt x="522" y="380"/>
                    </a:cubicBezTo>
                    <a:cubicBezTo>
                      <a:pt x="522" y="380"/>
                      <a:pt x="522" y="380"/>
                      <a:pt x="522" y="380"/>
                    </a:cubicBezTo>
                    <a:cubicBezTo>
                      <a:pt x="522" y="379"/>
                      <a:pt x="522" y="379"/>
                      <a:pt x="523" y="379"/>
                    </a:cubicBezTo>
                    <a:cubicBezTo>
                      <a:pt x="524" y="378"/>
                      <a:pt x="524" y="378"/>
                      <a:pt x="524" y="376"/>
                    </a:cubicBezTo>
                    <a:cubicBezTo>
                      <a:pt x="525" y="376"/>
                      <a:pt x="526" y="376"/>
                      <a:pt x="526" y="375"/>
                    </a:cubicBezTo>
                    <a:cubicBezTo>
                      <a:pt x="526" y="375"/>
                      <a:pt x="526" y="375"/>
                      <a:pt x="526" y="375"/>
                    </a:cubicBezTo>
                    <a:cubicBezTo>
                      <a:pt x="527" y="375"/>
                      <a:pt x="526" y="374"/>
                      <a:pt x="525" y="373"/>
                    </a:cubicBezTo>
                    <a:cubicBezTo>
                      <a:pt x="527" y="373"/>
                      <a:pt x="527" y="373"/>
                      <a:pt x="527" y="373"/>
                    </a:cubicBezTo>
                    <a:cubicBezTo>
                      <a:pt x="527" y="372"/>
                      <a:pt x="527" y="372"/>
                      <a:pt x="527" y="372"/>
                    </a:cubicBezTo>
                    <a:cubicBezTo>
                      <a:pt x="528" y="372"/>
                      <a:pt x="528" y="372"/>
                      <a:pt x="528" y="372"/>
                    </a:cubicBezTo>
                    <a:cubicBezTo>
                      <a:pt x="528" y="371"/>
                      <a:pt x="527" y="371"/>
                      <a:pt x="526" y="370"/>
                    </a:cubicBezTo>
                    <a:cubicBezTo>
                      <a:pt x="526" y="370"/>
                      <a:pt x="526" y="370"/>
                      <a:pt x="526" y="370"/>
                    </a:cubicBezTo>
                    <a:cubicBezTo>
                      <a:pt x="527" y="370"/>
                      <a:pt x="528" y="370"/>
                      <a:pt x="529" y="370"/>
                    </a:cubicBezTo>
                    <a:cubicBezTo>
                      <a:pt x="529" y="370"/>
                      <a:pt x="529" y="370"/>
                      <a:pt x="529" y="371"/>
                    </a:cubicBezTo>
                    <a:cubicBezTo>
                      <a:pt x="530" y="371"/>
                      <a:pt x="530" y="371"/>
                      <a:pt x="530" y="371"/>
                    </a:cubicBezTo>
                    <a:cubicBezTo>
                      <a:pt x="530" y="371"/>
                      <a:pt x="530" y="371"/>
                      <a:pt x="530" y="371"/>
                    </a:cubicBezTo>
                    <a:cubicBezTo>
                      <a:pt x="530" y="371"/>
                      <a:pt x="531" y="370"/>
                      <a:pt x="532" y="370"/>
                    </a:cubicBezTo>
                    <a:cubicBezTo>
                      <a:pt x="532" y="370"/>
                      <a:pt x="532" y="370"/>
                      <a:pt x="532" y="370"/>
                    </a:cubicBezTo>
                    <a:cubicBezTo>
                      <a:pt x="532" y="370"/>
                      <a:pt x="532" y="370"/>
                      <a:pt x="532" y="370"/>
                    </a:cubicBezTo>
                    <a:cubicBezTo>
                      <a:pt x="531" y="370"/>
                      <a:pt x="531" y="370"/>
                      <a:pt x="531" y="370"/>
                    </a:cubicBezTo>
                    <a:cubicBezTo>
                      <a:pt x="531" y="369"/>
                      <a:pt x="531" y="369"/>
                      <a:pt x="531" y="369"/>
                    </a:cubicBezTo>
                    <a:cubicBezTo>
                      <a:pt x="530" y="368"/>
                      <a:pt x="531" y="369"/>
                      <a:pt x="530" y="368"/>
                    </a:cubicBezTo>
                    <a:cubicBezTo>
                      <a:pt x="530" y="368"/>
                      <a:pt x="529" y="368"/>
                      <a:pt x="528" y="368"/>
                    </a:cubicBezTo>
                    <a:cubicBezTo>
                      <a:pt x="528" y="367"/>
                      <a:pt x="528" y="367"/>
                      <a:pt x="528" y="367"/>
                    </a:cubicBezTo>
                    <a:cubicBezTo>
                      <a:pt x="529" y="367"/>
                      <a:pt x="530" y="366"/>
                      <a:pt x="530" y="366"/>
                    </a:cubicBezTo>
                    <a:cubicBezTo>
                      <a:pt x="531" y="366"/>
                      <a:pt x="531" y="366"/>
                      <a:pt x="531" y="366"/>
                    </a:cubicBezTo>
                    <a:cubicBezTo>
                      <a:pt x="531" y="365"/>
                      <a:pt x="531" y="365"/>
                      <a:pt x="530" y="365"/>
                    </a:cubicBezTo>
                    <a:cubicBezTo>
                      <a:pt x="530" y="365"/>
                      <a:pt x="530" y="365"/>
                      <a:pt x="530" y="365"/>
                    </a:cubicBezTo>
                    <a:cubicBezTo>
                      <a:pt x="530" y="364"/>
                      <a:pt x="530" y="364"/>
                      <a:pt x="530" y="363"/>
                    </a:cubicBezTo>
                    <a:cubicBezTo>
                      <a:pt x="530" y="363"/>
                      <a:pt x="528" y="362"/>
                      <a:pt x="527" y="362"/>
                    </a:cubicBezTo>
                    <a:cubicBezTo>
                      <a:pt x="527" y="361"/>
                      <a:pt x="527" y="361"/>
                      <a:pt x="527" y="361"/>
                    </a:cubicBezTo>
                    <a:cubicBezTo>
                      <a:pt x="527" y="360"/>
                      <a:pt x="527" y="360"/>
                      <a:pt x="526" y="360"/>
                    </a:cubicBezTo>
                    <a:cubicBezTo>
                      <a:pt x="526" y="360"/>
                      <a:pt x="526" y="360"/>
                      <a:pt x="526" y="360"/>
                    </a:cubicBezTo>
                    <a:cubicBezTo>
                      <a:pt x="527" y="360"/>
                      <a:pt x="528" y="359"/>
                      <a:pt x="529" y="359"/>
                    </a:cubicBezTo>
                    <a:cubicBezTo>
                      <a:pt x="529" y="358"/>
                      <a:pt x="528" y="357"/>
                      <a:pt x="527" y="357"/>
                    </a:cubicBezTo>
                    <a:cubicBezTo>
                      <a:pt x="527" y="357"/>
                      <a:pt x="527" y="357"/>
                      <a:pt x="527" y="357"/>
                    </a:cubicBezTo>
                    <a:cubicBezTo>
                      <a:pt x="528" y="357"/>
                      <a:pt x="528" y="357"/>
                      <a:pt x="528" y="357"/>
                    </a:cubicBezTo>
                    <a:cubicBezTo>
                      <a:pt x="528" y="356"/>
                      <a:pt x="528" y="356"/>
                      <a:pt x="528" y="356"/>
                    </a:cubicBezTo>
                    <a:cubicBezTo>
                      <a:pt x="527" y="356"/>
                      <a:pt x="527" y="355"/>
                      <a:pt x="526" y="354"/>
                    </a:cubicBezTo>
                    <a:cubicBezTo>
                      <a:pt x="525" y="354"/>
                      <a:pt x="526" y="354"/>
                      <a:pt x="525" y="353"/>
                    </a:cubicBezTo>
                    <a:cubicBezTo>
                      <a:pt x="526" y="353"/>
                      <a:pt x="526" y="353"/>
                      <a:pt x="526" y="353"/>
                    </a:cubicBezTo>
                    <a:cubicBezTo>
                      <a:pt x="526" y="353"/>
                      <a:pt x="526" y="352"/>
                      <a:pt x="526" y="351"/>
                    </a:cubicBezTo>
                    <a:cubicBezTo>
                      <a:pt x="527" y="351"/>
                      <a:pt x="527" y="351"/>
                      <a:pt x="527" y="351"/>
                    </a:cubicBezTo>
                    <a:cubicBezTo>
                      <a:pt x="527" y="350"/>
                      <a:pt x="527" y="349"/>
                      <a:pt x="528" y="348"/>
                    </a:cubicBezTo>
                    <a:cubicBezTo>
                      <a:pt x="528" y="348"/>
                      <a:pt x="528" y="348"/>
                      <a:pt x="528" y="348"/>
                    </a:cubicBezTo>
                    <a:cubicBezTo>
                      <a:pt x="528" y="347"/>
                      <a:pt x="528" y="346"/>
                      <a:pt x="528" y="346"/>
                    </a:cubicBezTo>
                    <a:cubicBezTo>
                      <a:pt x="528" y="345"/>
                      <a:pt x="529" y="345"/>
                      <a:pt x="529" y="345"/>
                    </a:cubicBezTo>
                    <a:cubicBezTo>
                      <a:pt x="530" y="345"/>
                      <a:pt x="530" y="345"/>
                      <a:pt x="530" y="344"/>
                    </a:cubicBezTo>
                    <a:cubicBezTo>
                      <a:pt x="530" y="345"/>
                      <a:pt x="531" y="345"/>
                      <a:pt x="532" y="345"/>
                    </a:cubicBezTo>
                    <a:cubicBezTo>
                      <a:pt x="532" y="344"/>
                      <a:pt x="532" y="344"/>
                      <a:pt x="532" y="344"/>
                    </a:cubicBezTo>
                    <a:cubicBezTo>
                      <a:pt x="532" y="344"/>
                      <a:pt x="532" y="344"/>
                      <a:pt x="532" y="344"/>
                    </a:cubicBezTo>
                    <a:cubicBezTo>
                      <a:pt x="532" y="343"/>
                      <a:pt x="532" y="344"/>
                      <a:pt x="532" y="343"/>
                    </a:cubicBezTo>
                    <a:cubicBezTo>
                      <a:pt x="533" y="344"/>
                      <a:pt x="532" y="343"/>
                      <a:pt x="533" y="344"/>
                    </a:cubicBezTo>
                    <a:cubicBezTo>
                      <a:pt x="533" y="344"/>
                      <a:pt x="532" y="345"/>
                      <a:pt x="532" y="346"/>
                    </a:cubicBezTo>
                    <a:cubicBezTo>
                      <a:pt x="531" y="346"/>
                      <a:pt x="531" y="346"/>
                      <a:pt x="530" y="347"/>
                    </a:cubicBezTo>
                    <a:cubicBezTo>
                      <a:pt x="530" y="347"/>
                      <a:pt x="530" y="347"/>
                      <a:pt x="530" y="347"/>
                    </a:cubicBezTo>
                    <a:cubicBezTo>
                      <a:pt x="530" y="348"/>
                      <a:pt x="530" y="348"/>
                      <a:pt x="530" y="348"/>
                    </a:cubicBezTo>
                    <a:cubicBezTo>
                      <a:pt x="530" y="348"/>
                      <a:pt x="530" y="348"/>
                      <a:pt x="530" y="348"/>
                    </a:cubicBezTo>
                    <a:cubicBezTo>
                      <a:pt x="530" y="349"/>
                      <a:pt x="530" y="349"/>
                      <a:pt x="530" y="349"/>
                    </a:cubicBezTo>
                    <a:cubicBezTo>
                      <a:pt x="530" y="349"/>
                      <a:pt x="529" y="350"/>
                      <a:pt x="529" y="350"/>
                    </a:cubicBezTo>
                    <a:cubicBezTo>
                      <a:pt x="529" y="350"/>
                      <a:pt x="529" y="352"/>
                      <a:pt x="529" y="352"/>
                    </a:cubicBezTo>
                    <a:cubicBezTo>
                      <a:pt x="529" y="352"/>
                      <a:pt x="529" y="352"/>
                      <a:pt x="529" y="352"/>
                    </a:cubicBezTo>
                    <a:cubicBezTo>
                      <a:pt x="529" y="352"/>
                      <a:pt x="529" y="353"/>
                      <a:pt x="529" y="353"/>
                    </a:cubicBezTo>
                    <a:cubicBezTo>
                      <a:pt x="529" y="353"/>
                      <a:pt x="529" y="353"/>
                      <a:pt x="529" y="353"/>
                    </a:cubicBezTo>
                    <a:cubicBezTo>
                      <a:pt x="529" y="354"/>
                      <a:pt x="529" y="354"/>
                      <a:pt x="529" y="354"/>
                    </a:cubicBezTo>
                    <a:cubicBezTo>
                      <a:pt x="529" y="354"/>
                      <a:pt x="529" y="354"/>
                      <a:pt x="529" y="354"/>
                    </a:cubicBezTo>
                    <a:cubicBezTo>
                      <a:pt x="529" y="355"/>
                      <a:pt x="529" y="355"/>
                      <a:pt x="529" y="355"/>
                    </a:cubicBezTo>
                    <a:cubicBezTo>
                      <a:pt x="530" y="355"/>
                      <a:pt x="530" y="355"/>
                      <a:pt x="530" y="355"/>
                    </a:cubicBezTo>
                    <a:cubicBezTo>
                      <a:pt x="530" y="354"/>
                      <a:pt x="530" y="354"/>
                      <a:pt x="530" y="354"/>
                    </a:cubicBezTo>
                    <a:cubicBezTo>
                      <a:pt x="532" y="354"/>
                      <a:pt x="532" y="354"/>
                      <a:pt x="532" y="354"/>
                    </a:cubicBezTo>
                    <a:cubicBezTo>
                      <a:pt x="532" y="356"/>
                      <a:pt x="532" y="356"/>
                      <a:pt x="532" y="356"/>
                    </a:cubicBezTo>
                    <a:cubicBezTo>
                      <a:pt x="533" y="356"/>
                      <a:pt x="534" y="355"/>
                      <a:pt x="535" y="355"/>
                    </a:cubicBezTo>
                    <a:cubicBezTo>
                      <a:pt x="535" y="355"/>
                      <a:pt x="535" y="354"/>
                      <a:pt x="534" y="353"/>
                    </a:cubicBezTo>
                    <a:cubicBezTo>
                      <a:pt x="535" y="353"/>
                      <a:pt x="535" y="353"/>
                      <a:pt x="535" y="353"/>
                    </a:cubicBezTo>
                    <a:cubicBezTo>
                      <a:pt x="535" y="353"/>
                      <a:pt x="535" y="353"/>
                      <a:pt x="535" y="353"/>
                    </a:cubicBezTo>
                    <a:cubicBezTo>
                      <a:pt x="535" y="353"/>
                      <a:pt x="535" y="353"/>
                      <a:pt x="535" y="353"/>
                    </a:cubicBezTo>
                    <a:cubicBezTo>
                      <a:pt x="536" y="352"/>
                      <a:pt x="535" y="352"/>
                      <a:pt x="536" y="351"/>
                    </a:cubicBezTo>
                    <a:cubicBezTo>
                      <a:pt x="535" y="351"/>
                      <a:pt x="535" y="351"/>
                      <a:pt x="535" y="351"/>
                    </a:cubicBezTo>
                    <a:cubicBezTo>
                      <a:pt x="535" y="350"/>
                      <a:pt x="535" y="350"/>
                      <a:pt x="536" y="349"/>
                    </a:cubicBezTo>
                    <a:cubicBezTo>
                      <a:pt x="534" y="348"/>
                      <a:pt x="534" y="347"/>
                      <a:pt x="534" y="346"/>
                    </a:cubicBezTo>
                    <a:cubicBezTo>
                      <a:pt x="535" y="346"/>
                      <a:pt x="536" y="346"/>
                      <a:pt x="537" y="347"/>
                    </a:cubicBezTo>
                    <a:cubicBezTo>
                      <a:pt x="538" y="347"/>
                      <a:pt x="538" y="347"/>
                      <a:pt x="538" y="347"/>
                    </a:cubicBezTo>
                    <a:cubicBezTo>
                      <a:pt x="539" y="347"/>
                      <a:pt x="540" y="344"/>
                      <a:pt x="540" y="343"/>
                    </a:cubicBezTo>
                    <a:cubicBezTo>
                      <a:pt x="541" y="344"/>
                      <a:pt x="541" y="344"/>
                      <a:pt x="541" y="344"/>
                    </a:cubicBezTo>
                    <a:cubicBezTo>
                      <a:pt x="542" y="343"/>
                      <a:pt x="542" y="341"/>
                      <a:pt x="542" y="340"/>
                    </a:cubicBezTo>
                    <a:cubicBezTo>
                      <a:pt x="542" y="340"/>
                      <a:pt x="542" y="339"/>
                      <a:pt x="542" y="338"/>
                    </a:cubicBezTo>
                    <a:cubicBezTo>
                      <a:pt x="541" y="338"/>
                      <a:pt x="541" y="338"/>
                      <a:pt x="541" y="338"/>
                    </a:cubicBezTo>
                    <a:cubicBezTo>
                      <a:pt x="541" y="337"/>
                      <a:pt x="541" y="337"/>
                      <a:pt x="541" y="337"/>
                    </a:cubicBezTo>
                    <a:cubicBezTo>
                      <a:pt x="542" y="337"/>
                      <a:pt x="542" y="337"/>
                      <a:pt x="542" y="337"/>
                    </a:cubicBezTo>
                    <a:cubicBezTo>
                      <a:pt x="542" y="337"/>
                      <a:pt x="542" y="337"/>
                      <a:pt x="542" y="337"/>
                    </a:cubicBezTo>
                    <a:cubicBezTo>
                      <a:pt x="542" y="336"/>
                      <a:pt x="543" y="336"/>
                      <a:pt x="544" y="335"/>
                    </a:cubicBezTo>
                    <a:cubicBezTo>
                      <a:pt x="544" y="334"/>
                      <a:pt x="544" y="334"/>
                      <a:pt x="544" y="334"/>
                    </a:cubicBezTo>
                    <a:cubicBezTo>
                      <a:pt x="544" y="334"/>
                      <a:pt x="544" y="334"/>
                      <a:pt x="545" y="334"/>
                    </a:cubicBezTo>
                    <a:cubicBezTo>
                      <a:pt x="545" y="333"/>
                      <a:pt x="545" y="333"/>
                      <a:pt x="545" y="333"/>
                    </a:cubicBezTo>
                    <a:cubicBezTo>
                      <a:pt x="546" y="333"/>
                      <a:pt x="546" y="333"/>
                      <a:pt x="546" y="333"/>
                    </a:cubicBezTo>
                    <a:cubicBezTo>
                      <a:pt x="546" y="333"/>
                      <a:pt x="547" y="333"/>
                      <a:pt x="547" y="332"/>
                    </a:cubicBezTo>
                    <a:cubicBezTo>
                      <a:pt x="547" y="333"/>
                      <a:pt x="547" y="333"/>
                      <a:pt x="547" y="333"/>
                    </a:cubicBezTo>
                    <a:cubicBezTo>
                      <a:pt x="548" y="333"/>
                      <a:pt x="548" y="333"/>
                      <a:pt x="549" y="332"/>
                    </a:cubicBezTo>
                    <a:cubicBezTo>
                      <a:pt x="549" y="332"/>
                      <a:pt x="549" y="332"/>
                      <a:pt x="549" y="331"/>
                    </a:cubicBezTo>
                    <a:cubicBezTo>
                      <a:pt x="551" y="331"/>
                      <a:pt x="551" y="331"/>
                      <a:pt x="552" y="331"/>
                    </a:cubicBezTo>
                    <a:cubicBezTo>
                      <a:pt x="552" y="332"/>
                      <a:pt x="552" y="332"/>
                      <a:pt x="552" y="332"/>
                    </a:cubicBezTo>
                    <a:cubicBezTo>
                      <a:pt x="553" y="332"/>
                      <a:pt x="553" y="332"/>
                      <a:pt x="553" y="332"/>
                    </a:cubicBezTo>
                    <a:cubicBezTo>
                      <a:pt x="553" y="332"/>
                      <a:pt x="553" y="332"/>
                      <a:pt x="553" y="332"/>
                    </a:cubicBezTo>
                    <a:cubicBezTo>
                      <a:pt x="554" y="332"/>
                      <a:pt x="554" y="332"/>
                      <a:pt x="554" y="332"/>
                    </a:cubicBezTo>
                    <a:cubicBezTo>
                      <a:pt x="554" y="331"/>
                      <a:pt x="553" y="331"/>
                      <a:pt x="553" y="330"/>
                    </a:cubicBezTo>
                    <a:cubicBezTo>
                      <a:pt x="553" y="330"/>
                      <a:pt x="553" y="330"/>
                      <a:pt x="553" y="330"/>
                    </a:cubicBezTo>
                    <a:cubicBezTo>
                      <a:pt x="554" y="330"/>
                      <a:pt x="554" y="330"/>
                      <a:pt x="554" y="329"/>
                    </a:cubicBezTo>
                    <a:cubicBezTo>
                      <a:pt x="554" y="329"/>
                      <a:pt x="555" y="329"/>
                      <a:pt x="556" y="329"/>
                    </a:cubicBezTo>
                    <a:cubicBezTo>
                      <a:pt x="556" y="330"/>
                      <a:pt x="556" y="330"/>
                      <a:pt x="556" y="330"/>
                    </a:cubicBezTo>
                    <a:cubicBezTo>
                      <a:pt x="556" y="331"/>
                      <a:pt x="556" y="330"/>
                      <a:pt x="556" y="331"/>
                    </a:cubicBezTo>
                    <a:cubicBezTo>
                      <a:pt x="557" y="331"/>
                      <a:pt x="557" y="330"/>
                      <a:pt x="558" y="330"/>
                    </a:cubicBezTo>
                    <a:cubicBezTo>
                      <a:pt x="558" y="330"/>
                      <a:pt x="558" y="330"/>
                      <a:pt x="558" y="330"/>
                    </a:cubicBezTo>
                    <a:cubicBezTo>
                      <a:pt x="559" y="330"/>
                      <a:pt x="559" y="330"/>
                      <a:pt x="559" y="330"/>
                    </a:cubicBezTo>
                    <a:cubicBezTo>
                      <a:pt x="559" y="329"/>
                      <a:pt x="559" y="330"/>
                      <a:pt x="559" y="329"/>
                    </a:cubicBezTo>
                    <a:cubicBezTo>
                      <a:pt x="558" y="329"/>
                      <a:pt x="558" y="328"/>
                      <a:pt x="557" y="328"/>
                    </a:cubicBezTo>
                    <a:cubicBezTo>
                      <a:pt x="556" y="327"/>
                      <a:pt x="557" y="328"/>
                      <a:pt x="556" y="327"/>
                    </a:cubicBezTo>
                    <a:cubicBezTo>
                      <a:pt x="556" y="326"/>
                      <a:pt x="556" y="326"/>
                      <a:pt x="556" y="326"/>
                    </a:cubicBezTo>
                    <a:cubicBezTo>
                      <a:pt x="557" y="326"/>
                      <a:pt x="556" y="326"/>
                      <a:pt x="558" y="326"/>
                    </a:cubicBezTo>
                    <a:cubicBezTo>
                      <a:pt x="558" y="324"/>
                      <a:pt x="557" y="324"/>
                      <a:pt x="557" y="323"/>
                    </a:cubicBezTo>
                    <a:cubicBezTo>
                      <a:pt x="557" y="323"/>
                      <a:pt x="558" y="323"/>
                      <a:pt x="558" y="322"/>
                    </a:cubicBezTo>
                    <a:cubicBezTo>
                      <a:pt x="558" y="322"/>
                      <a:pt x="558" y="322"/>
                      <a:pt x="558" y="322"/>
                    </a:cubicBezTo>
                    <a:cubicBezTo>
                      <a:pt x="559" y="322"/>
                      <a:pt x="559" y="322"/>
                      <a:pt x="559" y="322"/>
                    </a:cubicBezTo>
                    <a:cubicBezTo>
                      <a:pt x="559" y="321"/>
                      <a:pt x="559" y="322"/>
                      <a:pt x="560" y="320"/>
                    </a:cubicBezTo>
                    <a:cubicBezTo>
                      <a:pt x="559" y="320"/>
                      <a:pt x="559" y="320"/>
                      <a:pt x="559" y="320"/>
                    </a:cubicBezTo>
                    <a:cubicBezTo>
                      <a:pt x="559" y="319"/>
                      <a:pt x="560" y="319"/>
                      <a:pt x="560" y="318"/>
                    </a:cubicBezTo>
                    <a:cubicBezTo>
                      <a:pt x="561" y="318"/>
                      <a:pt x="561" y="318"/>
                      <a:pt x="562" y="318"/>
                    </a:cubicBezTo>
                    <a:cubicBezTo>
                      <a:pt x="562" y="318"/>
                      <a:pt x="561" y="318"/>
                      <a:pt x="563" y="317"/>
                    </a:cubicBezTo>
                    <a:cubicBezTo>
                      <a:pt x="563" y="318"/>
                      <a:pt x="563" y="318"/>
                      <a:pt x="563" y="318"/>
                    </a:cubicBezTo>
                    <a:cubicBezTo>
                      <a:pt x="564" y="318"/>
                      <a:pt x="564" y="318"/>
                      <a:pt x="564" y="318"/>
                    </a:cubicBezTo>
                    <a:cubicBezTo>
                      <a:pt x="564" y="317"/>
                      <a:pt x="564" y="317"/>
                      <a:pt x="564" y="317"/>
                    </a:cubicBezTo>
                    <a:cubicBezTo>
                      <a:pt x="564" y="317"/>
                      <a:pt x="564" y="318"/>
                      <a:pt x="565" y="318"/>
                    </a:cubicBezTo>
                    <a:cubicBezTo>
                      <a:pt x="565" y="316"/>
                      <a:pt x="566" y="315"/>
                      <a:pt x="567" y="315"/>
                    </a:cubicBezTo>
                    <a:cubicBezTo>
                      <a:pt x="567" y="314"/>
                      <a:pt x="567" y="314"/>
                      <a:pt x="567" y="314"/>
                    </a:cubicBezTo>
                    <a:cubicBezTo>
                      <a:pt x="567" y="314"/>
                      <a:pt x="567" y="314"/>
                      <a:pt x="567" y="314"/>
                    </a:cubicBezTo>
                    <a:cubicBezTo>
                      <a:pt x="567" y="315"/>
                      <a:pt x="567" y="315"/>
                      <a:pt x="567" y="316"/>
                    </a:cubicBezTo>
                    <a:cubicBezTo>
                      <a:pt x="568" y="316"/>
                      <a:pt x="568" y="316"/>
                      <a:pt x="568" y="316"/>
                    </a:cubicBezTo>
                    <a:cubicBezTo>
                      <a:pt x="568" y="316"/>
                      <a:pt x="568" y="316"/>
                      <a:pt x="568" y="316"/>
                    </a:cubicBezTo>
                    <a:cubicBezTo>
                      <a:pt x="568" y="315"/>
                      <a:pt x="568" y="315"/>
                      <a:pt x="568" y="315"/>
                    </a:cubicBezTo>
                    <a:cubicBezTo>
                      <a:pt x="568" y="315"/>
                      <a:pt x="568" y="315"/>
                      <a:pt x="568" y="315"/>
                    </a:cubicBezTo>
                    <a:cubicBezTo>
                      <a:pt x="568" y="314"/>
                      <a:pt x="568" y="314"/>
                      <a:pt x="568" y="314"/>
                    </a:cubicBezTo>
                    <a:cubicBezTo>
                      <a:pt x="569" y="315"/>
                      <a:pt x="570" y="316"/>
                      <a:pt x="571" y="316"/>
                    </a:cubicBezTo>
                    <a:cubicBezTo>
                      <a:pt x="571" y="315"/>
                      <a:pt x="571" y="315"/>
                      <a:pt x="571" y="315"/>
                    </a:cubicBezTo>
                    <a:cubicBezTo>
                      <a:pt x="571" y="315"/>
                      <a:pt x="571" y="315"/>
                      <a:pt x="571" y="315"/>
                    </a:cubicBezTo>
                    <a:cubicBezTo>
                      <a:pt x="572" y="314"/>
                      <a:pt x="572" y="314"/>
                      <a:pt x="573" y="313"/>
                    </a:cubicBezTo>
                    <a:cubicBezTo>
                      <a:pt x="574" y="313"/>
                      <a:pt x="574" y="313"/>
                      <a:pt x="574" y="313"/>
                    </a:cubicBezTo>
                    <a:cubicBezTo>
                      <a:pt x="574" y="312"/>
                      <a:pt x="573" y="311"/>
                      <a:pt x="573" y="309"/>
                    </a:cubicBezTo>
                    <a:cubicBezTo>
                      <a:pt x="573" y="309"/>
                      <a:pt x="573" y="309"/>
                      <a:pt x="573" y="309"/>
                    </a:cubicBezTo>
                    <a:cubicBezTo>
                      <a:pt x="575" y="309"/>
                      <a:pt x="575" y="310"/>
                      <a:pt x="577" y="310"/>
                    </a:cubicBezTo>
                    <a:cubicBezTo>
                      <a:pt x="577" y="310"/>
                      <a:pt x="577" y="310"/>
                      <a:pt x="577" y="310"/>
                    </a:cubicBezTo>
                    <a:cubicBezTo>
                      <a:pt x="578" y="310"/>
                      <a:pt x="578" y="310"/>
                      <a:pt x="578" y="310"/>
                    </a:cubicBezTo>
                    <a:cubicBezTo>
                      <a:pt x="578" y="310"/>
                      <a:pt x="578" y="310"/>
                      <a:pt x="578" y="310"/>
                    </a:cubicBezTo>
                    <a:cubicBezTo>
                      <a:pt x="579" y="310"/>
                      <a:pt x="579" y="310"/>
                      <a:pt x="579" y="310"/>
                    </a:cubicBezTo>
                    <a:cubicBezTo>
                      <a:pt x="579" y="309"/>
                      <a:pt x="579" y="309"/>
                      <a:pt x="579" y="309"/>
                    </a:cubicBezTo>
                    <a:cubicBezTo>
                      <a:pt x="578" y="309"/>
                      <a:pt x="578" y="309"/>
                      <a:pt x="577" y="309"/>
                    </a:cubicBezTo>
                    <a:cubicBezTo>
                      <a:pt x="577" y="308"/>
                      <a:pt x="577" y="308"/>
                      <a:pt x="577" y="308"/>
                    </a:cubicBezTo>
                    <a:cubicBezTo>
                      <a:pt x="579" y="308"/>
                      <a:pt x="578" y="307"/>
                      <a:pt x="579" y="306"/>
                    </a:cubicBezTo>
                    <a:cubicBezTo>
                      <a:pt x="580" y="307"/>
                      <a:pt x="579" y="306"/>
                      <a:pt x="580" y="307"/>
                    </a:cubicBezTo>
                    <a:cubicBezTo>
                      <a:pt x="579" y="308"/>
                      <a:pt x="579" y="307"/>
                      <a:pt x="579" y="308"/>
                    </a:cubicBezTo>
                    <a:cubicBezTo>
                      <a:pt x="580" y="308"/>
                      <a:pt x="580" y="308"/>
                      <a:pt x="580" y="308"/>
                    </a:cubicBezTo>
                    <a:cubicBezTo>
                      <a:pt x="580" y="309"/>
                      <a:pt x="580" y="309"/>
                      <a:pt x="580" y="309"/>
                    </a:cubicBezTo>
                    <a:cubicBezTo>
                      <a:pt x="581" y="309"/>
                      <a:pt x="581" y="308"/>
                      <a:pt x="581" y="307"/>
                    </a:cubicBezTo>
                    <a:cubicBezTo>
                      <a:pt x="583" y="307"/>
                      <a:pt x="584" y="305"/>
                      <a:pt x="584" y="303"/>
                    </a:cubicBezTo>
                    <a:cubicBezTo>
                      <a:pt x="585" y="304"/>
                      <a:pt x="584" y="304"/>
                      <a:pt x="586" y="304"/>
                    </a:cubicBezTo>
                    <a:cubicBezTo>
                      <a:pt x="586" y="305"/>
                      <a:pt x="586" y="305"/>
                      <a:pt x="586" y="305"/>
                    </a:cubicBezTo>
                    <a:cubicBezTo>
                      <a:pt x="585" y="305"/>
                      <a:pt x="585" y="305"/>
                      <a:pt x="585" y="305"/>
                    </a:cubicBezTo>
                    <a:cubicBezTo>
                      <a:pt x="585" y="305"/>
                      <a:pt x="585" y="306"/>
                      <a:pt x="585" y="306"/>
                    </a:cubicBezTo>
                    <a:cubicBezTo>
                      <a:pt x="585" y="306"/>
                      <a:pt x="585" y="306"/>
                      <a:pt x="585" y="306"/>
                    </a:cubicBezTo>
                    <a:cubicBezTo>
                      <a:pt x="585" y="307"/>
                      <a:pt x="585" y="307"/>
                      <a:pt x="585" y="307"/>
                    </a:cubicBezTo>
                    <a:cubicBezTo>
                      <a:pt x="584" y="307"/>
                      <a:pt x="584" y="307"/>
                      <a:pt x="584" y="307"/>
                    </a:cubicBezTo>
                    <a:cubicBezTo>
                      <a:pt x="584" y="308"/>
                      <a:pt x="584" y="308"/>
                      <a:pt x="584" y="308"/>
                    </a:cubicBezTo>
                    <a:cubicBezTo>
                      <a:pt x="584" y="308"/>
                      <a:pt x="584" y="308"/>
                      <a:pt x="584" y="308"/>
                    </a:cubicBezTo>
                    <a:cubicBezTo>
                      <a:pt x="584" y="308"/>
                      <a:pt x="584" y="308"/>
                      <a:pt x="584" y="308"/>
                    </a:cubicBezTo>
                    <a:cubicBezTo>
                      <a:pt x="586" y="307"/>
                      <a:pt x="588" y="307"/>
                      <a:pt x="591" y="307"/>
                    </a:cubicBezTo>
                    <a:cubicBezTo>
                      <a:pt x="591" y="308"/>
                      <a:pt x="591" y="308"/>
                      <a:pt x="591" y="308"/>
                    </a:cubicBezTo>
                    <a:cubicBezTo>
                      <a:pt x="591" y="308"/>
                      <a:pt x="590" y="308"/>
                      <a:pt x="590" y="308"/>
                    </a:cubicBezTo>
                    <a:cubicBezTo>
                      <a:pt x="590" y="308"/>
                      <a:pt x="590" y="309"/>
                      <a:pt x="589" y="309"/>
                    </a:cubicBezTo>
                    <a:cubicBezTo>
                      <a:pt x="589" y="309"/>
                      <a:pt x="589" y="309"/>
                      <a:pt x="589" y="309"/>
                    </a:cubicBezTo>
                    <a:cubicBezTo>
                      <a:pt x="588" y="310"/>
                      <a:pt x="589" y="310"/>
                      <a:pt x="588" y="310"/>
                    </a:cubicBezTo>
                    <a:cubicBezTo>
                      <a:pt x="588" y="310"/>
                      <a:pt x="588" y="310"/>
                      <a:pt x="588" y="310"/>
                    </a:cubicBezTo>
                    <a:cubicBezTo>
                      <a:pt x="588" y="310"/>
                      <a:pt x="587" y="310"/>
                      <a:pt x="587" y="310"/>
                    </a:cubicBezTo>
                    <a:cubicBezTo>
                      <a:pt x="587" y="309"/>
                      <a:pt x="587" y="309"/>
                      <a:pt x="587" y="309"/>
                    </a:cubicBezTo>
                    <a:cubicBezTo>
                      <a:pt x="585" y="309"/>
                      <a:pt x="584" y="309"/>
                      <a:pt x="583" y="310"/>
                    </a:cubicBezTo>
                    <a:cubicBezTo>
                      <a:pt x="581" y="311"/>
                      <a:pt x="582" y="311"/>
                      <a:pt x="581" y="312"/>
                    </a:cubicBezTo>
                    <a:cubicBezTo>
                      <a:pt x="581" y="312"/>
                      <a:pt x="581" y="312"/>
                      <a:pt x="581" y="312"/>
                    </a:cubicBezTo>
                    <a:cubicBezTo>
                      <a:pt x="581" y="313"/>
                      <a:pt x="580" y="313"/>
                      <a:pt x="579" y="313"/>
                    </a:cubicBezTo>
                    <a:cubicBezTo>
                      <a:pt x="579" y="313"/>
                      <a:pt x="579" y="313"/>
                      <a:pt x="579" y="313"/>
                    </a:cubicBezTo>
                    <a:cubicBezTo>
                      <a:pt x="579" y="314"/>
                      <a:pt x="578" y="314"/>
                      <a:pt x="577" y="315"/>
                    </a:cubicBezTo>
                    <a:cubicBezTo>
                      <a:pt x="577" y="316"/>
                      <a:pt x="577" y="316"/>
                      <a:pt x="577" y="316"/>
                    </a:cubicBezTo>
                    <a:cubicBezTo>
                      <a:pt x="577" y="316"/>
                      <a:pt x="577" y="316"/>
                      <a:pt x="577" y="316"/>
                    </a:cubicBezTo>
                    <a:cubicBezTo>
                      <a:pt x="577" y="317"/>
                      <a:pt x="577" y="317"/>
                      <a:pt x="577" y="317"/>
                    </a:cubicBezTo>
                    <a:cubicBezTo>
                      <a:pt x="577" y="317"/>
                      <a:pt x="578" y="318"/>
                      <a:pt x="578" y="318"/>
                    </a:cubicBezTo>
                    <a:cubicBezTo>
                      <a:pt x="578" y="318"/>
                      <a:pt x="578" y="318"/>
                      <a:pt x="578" y="318"/>
                    </a:cubicBezTo>
                    <a:cubicBezTo>
                      <a:pt x="580" y="318"/>
                      <a:pt x="580" y="319"/>
                      <a:pt x="582" y="320"/>
                    </a:cubicBezTo>
                    <a:cubicBezTo>
                      <a:pt x="582" y="320"/>
                      <a:pt x="582" y="319"/>
                      <a:pt x="583" y="319"/>
                    </a:cubicBezTo>
                    <a:cubicBezTo>
                      <a:pt x="583" y="319"/>
                      <a:pt x="583" y="319"/>
                      <a:pt x="583" y="319"/>
                    </a:cubicBezTo>
                    <a:cubicBezTo>
                      <a:pt x="583" y="319"/>
                      <a:pt x="583" y="319"/>
                      <a:pt x="583" y="319"/>
                    </a:cubicBezTo>
                    <a:cubicBezTo>
                      <a:pt x="583" y="319"/>
                      <a:pt x="583" y="320"/>
                      <a:pt x="583" y="320"/>
                    </a:cubicBezTo>
                    <a:cubicBezTo>
                      <a:pt x="583" y="320"/>
                      <a:pt x="583" y="320"/>
                      <a:pt x="583" y="320"/>
                    </a:cubicBezTo>
                    <a:cubicBezTo>
                      <a:pt x="583" y="320"/>
                      <a:pt x="583" y="320"/>
                      <a:pt x="583" y="320"/>
                    </a:cubicBezTo>
                    <a:cubicBezTo>
                      <a:pt x="584" y="321"/>
                      <a:pt x="586" y="318"/>
                      <a:pt x="586" y="318"/>
                    </a:cubicBezTo>
                    <a:cubicBezTo>
                      <a:pt x="586" y="318"/>
                      <a:pt x="587" y="318"/>
                      <a:pt x="587" y="318"/>
                    </a:cubicBezTo>
                    <a:cubicBezTo>
                      <a:pt x="587" y="318"/>
                      <a:pt x="587" y="317"/>
                      <a:pt x="587" y="316"/>
                    </a:cubicBezTo>
                    <a:cubicBezTo>
                      <a:pt x="587" y="316"/>
                      <a:pt x="587" y="316"/>
                      <a:pt x="587" y="316"/>
                    </a:cubicBezTo>
                    <a:cubicBezTo>
                      <a:pt x="587" y="315"/>
                      <a:pt x="587" y="315"/>
                      <a:pt x="587" y="315"/>
                    </a:cubicBezTo>
                    <a:cubicBezTo>
                      <a:pt x="588" y="315"/>
                      <a:pt x="588" y="315"/>
                      <a:pt x="588" y="315"/>
                    </a:cubicBezTo>
                    <a:cubicBezTo>
                      <a:pt x="588" y="314"/>
                      <a:pt x="588" y="314"/>
                      <a:pt x="588" y="314"/>
                    </a:cubicBezTo>
                    <a:cubicBezTo>
                      <a:pt x="589" y="314"/>
                      <a:pt x="589" y="314"/>
                      <a:pt x="589" y="314"/>
                    </a:cubicBezTo>
                    <a:cubicBezTo>
                      <a:pt x="589" y="313"/>
                      <a:pt x="589" y="314"/>
                      <a:pt x="589" y="313"/>
                    </a:cubicBezTo>
                    <a:cubicBezTo>
                      <a:pt x="589" y="314"/>
                      <a:pt x="590" y="315"/>
                      <a:pt x="590" y="315"/>
                    </a:cubicBezTo>
                    <a:cubicBezTo>
                      <a:pt x="590" y="316"/>
                      <a:pt x="590" y="315"/>
                      <a:pt x="591" y="316"/>
                    </a:cubicBezTo>
                    <a:cubicBezTo>
                      <a:pt x="591" y="315"/>
                      <a:pt x="591" y="315"/>
                      <a:pt x="591" y="315"/>
                    </a:cubicBezTo>
                    <a:cubicBezTo>
                      <a:pt x="591" y="314"/>
                      <a:pt x="590" y="314"/>
                      <a:pt x="591" y="314"/>
                    </a:cubicBezTo>
                    <a:cubicBezTo>
                      <a:pt x="591" y="313"/>
                      <a:pt x="591" y="313"/>
                      <a:pt x="591" y="313"/>
                    </a:cubicBezTo>
                    <a:cubicBezTo>
                      <a:pt x="593" y="313"/>
                      <a:pt x="594" y="313"/>
                      <a:pt x="596" y="312"/>
                    </a:cubicBezTo>
                    <a:cubicBezTo>
                      <a:pt x="597" y="312"/>
                      <a:pt x="597" y="311"/>
                      <a:pt x="598" y="310"/>
                    </a:cubicBezTo>
                    <a:cubicBezTo>
                      <a:pt x="598" y="310"/>
                      <a:pt x="599" y="310"/>
                      <a:pt x="599" y="310"/>
                    </a:cubicBezTo>
                    <a:cubicBezTo>
                      <a:pt x="599" y="309"/>
                      <a:pt x="599" y="309"/>
                      <a:pt x="599" y="308"/>
                    </a:cubicBezTo>
                    <a:cubicBezTo>
                      <a:pt x="600" y="308"/>
                      <a:pt x="600" y="308"/>
                      <a:pt x="600" y="308"/>
                    </a:cubicBezTo>
                    <a:cubicBezTo>
                      <a:pt x="600" y="308"/>
                      <a:pt x="600" y="308"/>
                      <a:pt x="600" y="308"/>
                    </a:cubicBezTo>
                    <a:cubicBezTo>
                      <a:pt x="601" y="308"/>
                      <a:pt x="601" y="308"/>
                      <a:pt x="601" y="308"/>
                    </a:cubicBezTo>
                    <a:cubicBezTo>
                      <a:pt x="601" y="308"/>
                      <a:pt x="600" y="307"/>
                      <a:pt x="600" y="307"/>
                    </a:cubicBezTo>
                    <a:cubicBezTo>
                      <a:pt x="599" y="307"/>
                      <a:pt x="599" y="307"/>
                      <a:pt x="599" y="307"/>
                    </a:cubicBezTo>
                    <a:cubicBezTo>
                      <a:pt x="599" y="306"/>
                      <a:pt x="599" y="305"/>
                      <a:pt x="599" y="304"/>
                    </a:cubicBezTo>
                    <a:cubicBezTo>
                      <a:pt x="598" y="304"/>
                      <a:pt x="596" y="306"/>
                      <a:pt x="595" y="307"/>
                    </a:cubicBezTo>
                    <a:cubicBezTo>
                      <a:pt x="595" y="307"/>
                      <a:pt x="595" y="307"/>
                      <a:pt x="595" y="307"/>
                    </a:cubicBezTo>
                    <a:cubicBezTo>
                      <a:pt x="594" y="307"/>
                      <a:pt x="594" y="307"/>
                      <a:pt x="594" y="306"/>
                    </a:cubicBezTo>
                    <a:cubicBezTo>
                      <a:pt x="593" y="306"/>
                      <a:pt x="593" y="306"/>
                      <a:pt x="593" y="306"/>
                    </a:cubicBezTo>
                    <a:cubicBezTo>
                      <a:pt x="593" y="306"/>
                      <a:pt x="592" y="305"/>
                      <a:pt x="592" y="305"/>
                    </a:cubicBezTo>
                    <a:cubicBezTo>
                      <a:pt x="591" y="305"/>
                      <a:pt x="591" y="305"/>
                      <a:pt x="591" y="305"/>
                    </a:cubicBezTo>
                    <a:cubicBezTo>
                      <a:pt x="591" y="305"/>
                      <a:pt x="591" y="305"/>
                      <a:pt x="591" y="305"/>
                    </a:cubicBezTo>
                    <a:cubicBezTo>
                      <a:pt x="591" y="305"/>
                      <a:pt x="591" y="305"/>
                      <a:pt x="591" y="305"/>
                    </a:cubicBezTo>
                    <a:cubicBezTo>
                      <a:pt x="591" y="305"/>
                      <a:pt x="591" y="305"/>
                      <a:pt x="591" y="305"/>
                    </a:cubicBezTo>
                    <a:cubicBezTo>
                      <a:pt x="590" y="305"/>
                      <a:pt x="590" y="305"/>
                      <a:pt x="590" y="305"/>
                    </a:cubicBezTo>
                    <a:cubicBezTo>
                      <a:pt x="590" y="305"/>
                      <a:pt x="590" y="305"/>
                      <a:pt x="590" y="305"/>
                    </a:cubicBezTo>
                    <a:cubicBezTo>
                      <a:pt x="589" y="305"/>
                      <a:pt x="589" y="305"/>
                      <a:pt x="589" y="305"/>
                    </a:cubicBezTo>
                    <a:cubicBezTo>
                      <a:pt x="589" y="305"/>
                      <a:pt x="589" y="305"/>
                      <a:pt x="589" y="305"/>
                    </a:cubicBezTo>
                    <a:cubicBezTo>
                      <a:pt x="589" y="304"/>
                      <a:pt x="589" y="305"/>
                      <a:pt x="589" y="304"/>
                    </a:cubicBezTo>
                    <a:cubicBezTo>
                      <a:pt x="589" y="304"/>
                      <a:pt x="589" y="304"/>
                      <a:pt x="589" y="304"/>
                    </a:cubicBezTo>
                    <a:cubicBezTo>
                      <a:pt x="589" y="304"/>
                      <a:pt x="589" y="304"/>
                      <a:pt x="589" y="304"/>
                    </a:cubicBezTo>
                    <a:cubicBezTo>
                      <a:pt x="590" y="304"/>
                      <a:pt x="590" y="304"/>
                      <a:pt x="590" y="304"/>
                    </a:cubicBezTo>
                    <a:cubicBezTo>
                      <a:pt x="590" y="304"/>
                      <a:pt x="590" y="304"/>
                      <a:pt x="590" y="304"/>
                    </a:cubicBezTo>
                    <a:cubicBezTo>
                      <a:pt x="591" y="303"/>
                      <a:pt x="590" y="304"/>
                      <a:pt x="591" y="303"/>
                    </a:cubicBezTo>
                    <a:cubicBezTo>
                      <a:pt x="590" y="303"/>
                      <a:pt x="590" y="303"/>
                      <a:pt x="590" y="303"/>
                    </a:cubicBezTo>
                    <a:cubicBezTo>
                      <a:pt x="590" y="302"/>
                      <a:pt x="590" y="302"/>
                      <a:pt x="590" y="302"/>
                    </a:cubicBezTo>
                    <a:cubicBezTo>
                      <a:pt x="589" y="303"/>
                      <a:pt x="589" y="303"/>
                      <a:pt x="588" y="303"/>
                    </a:cubicBezTo>
                    <a:cubicBezTo>
                      <a:pt x="588" y="302"/>
                      <a:pt x="588" y="302"/>
                      <a:pt x="588" y="302"/>
                    </a:cubicBezTo>
                    <a:cubicBezTo>
                      <a:pt x="587" y="302"/>
                      <a:pt x="587" y="302"/>
                      <a:pt x="587" y="302"/>
                    </a:cubicBezTo>
                    <a:cubicBezTo>
                      <a:pt x="587" y="301"/>
                      <a:pt x="587" y="301"/>
                      <a:pt x="587" y="301"/>
                    </a:cubicBezTo>
                    <a:cubicBezTo>
                      <a:pt x="585" y="301"/>
                      <a:pt x="585" y="301"/>
                      <a:pt x="585" y="301"/>
                    </a:cubicBezTo>
                    <a:cubicBezTo>
                      <a:pt x="586" y="300"/>
                      <a:pt x="586" y="300"/>
                      <a:pt x="586" y="299"/>
                    </a:cubicBezTo>
                    <a:cubicBezTo>
                      <a:pt x="585" y="299"/>
                      <a:pt x="585" y="299"/>
                      <a:pt x="585" y="299"/>
                    </a:cubicBezTo>
                    <a:cubicBezTo>
                      <a:pt x="586" y="298"/>
                      <a:pt x="585" y="298"/>
                      <a:pt x="587" y="298"/>
                    </a:cubicBezTo>
                    <a:cubicBezTo>
                      <a:pt x="587" y="296"/>
                      <a:pt x="587" y="296"/>
                      <a:pt x="587" y="296"/>
                    </a:cubicBezTo>
                    <a:cubicBezTo>
                      <a:pt x="585" y="296"/>
                      <a:pt x="584" y="297"/>
                      <a:pt x="584" y="297"/>
                    </a:cubicBezTo>
                    <a:cubicBezTo>
                      <a:pt x="583" y="297"/>
                      <a:pt x="583" y="297"/>
                      <a:pt x="583" y="297"/>
                    </a:cubicBezTo>
                    <a:cubicBezTo>
                      <a:pt x="583" y="296"/>
                      <a:pt x="584" y="296"/>
                      <a:pt x="584" y="296"/>
                    </a:cubicBezTo>
                    <a:cubicBezTo>
                      <a:pt x="584" y="295"/>
                      <a:pt x="584" y="295"/>
                      <a:pt x="584" y="295"/>
                    </a:cubicBezTo>
                    <a:cubicBezTo>
                      <a:pt x="585" y="295"/>
                      <a:pt x="585" y="295"/>
                      <a:pt x="585" y="295"/>
                    </a:cubicBezTo>
                    <a:cubicBezTo>
                      <a:pt x="585" y="295"/>
                      <a:pt x="585" y="295"/>
                      <a:pt x="585" y="295"/>
                    </a:cubicBezTo>
                    <a:cubicBezTo>
                      <a:pt x="585" y="294"/>
                      <a:pt x="585" y="293"/>
                      <a:pt x="585" y="292"/>
                    </a:cubicBezTo>
                    <a:cubicBezTo>
                      <a:pt x="586" y="292"/>
                      <a:pt x="586" y="292"/>
                      <a:pt x="586" y="292"/>
                    </a:cubicBezTo>
                    <a:cubicBezTo>
                      <a:pt x="586" y="292"/>
                      <a:pt x="586" y="292"/>
                      <a:pt x="585" y="292"/>
                    </a:cubicBezTo>
                    <a:cubicBezTo>
                      <a:pt x="585" y="291"/>
                      <a:pt x="585" y="291"/>
                      <a:pt x="585" y="291"/>
                    </a:cubicBezTo>
                    <a:cubicBezTo>
                      <a:pt x="583" y="291"/>
                      <a:pt x="583" y="291"/>
                      <a:pt x="581" y="292"/>
                    </a:cubicBezTo>
                    <a:cubicBezTo>
                      <a:pt x="581" y="292"/>
                      <a:pt x="581" y="292"/>
                      <a:pt x="581" y="292"/>
                    </a:cubicBezTo>
                    <a:cubicBezTo>
                      <a:pt x="581" y="292"/>
                      <a:pt x="580" y="292"/>
                      <a:pt x="579" y="292"/>
                    </a:cubicBezTo>
                    <a:cubicBezTo>
                      <a:pt x="579" y="291"/>
                      <a:pt x="579" y="291"/>
                      <a:pt x="579" y="291"/>
                    </a:cubicBezTo>
                    <a:cubicBezTo>
                      <a:pt x="580" y="291"/>
                      <a:pt x="580" y="291"/>
                      <a:pt x="580" y="291"/>
                    </a:cubicBezTo>
                    <a:cubicBezTo>
                      <a:pt x="580" y="290"/>
                      <a:pt x="580" y="290"/>
                      <a:pt x="579" y="290"/>
                    </a:cubicBezTo>
                    <a:cubicBezTo>
                      <a:pt x="579" y="289"/>
                      <a:pt x="579" y="289"/>
                      <a:pt x="580" y="289"/>
                    </a:cubicBezTo>
                    <a:cubicBezTo>
                      <a:pt x="580" y="288"/>
                      <a:pt x="580" y="288"/>
                      <a:pt x="580" y="288"/>
                    </a:cubicBezTo>
                    <a:cubicBezTo>
                      <a:pt x="580" y="289"/>
                      <a:pt x="580" y="290"/>
                      <a:pt x="581" y="290"/>
                    </a:cubicBezTo>
                    <a:cubicBezTo>
                      <a:pt x="581" y="290"/>
                      <a:pt x="581" y="290"/>
                      <a:pt x="581" y="290"/>
                    </a:cubicBezTo>
                    <a:cubicBezTo>
                      <a:pt x="581" y="290"/>
                      <a:pt x="582" y="290"/>
                      <a:pt x="582" y="290"/>
                    </a:cubicBezTo>
                    <a:cubicBezTo>
                      <a:pt x="582" y="290"/>
                      <a:pt x="582" y="290"/>
                      <a:pt x="582" y="290"/>
                    </a:cubicBezTo>
                    <a:cubicBezTo>
                      <a:pt x="584" y="290"/>
                      <a:pt x="584" y="290"/>
                      <a:pt x="584" y="290"/>
                    </a:cubicBezTo>
                    <a:cubicBezTo>
                      <a:pt x="584" y="289"/>
                      <a:pt x="584" y="288"/>
                      <a:pt x="584" y="287"/>
                    </a:cubicBezTo>
                    <a:cubicBezTo>
                      <a:pt x="585" y="287"/>
                      <a:pt x="585" y="287"/>
                      <a:pt x="585" y="287"/>
                    </a:cubicBezTo>
                    <a:cubicBezTo>
                      <a:pt x="587" y="287"/>
                      <a:pt x="587" y="287"/>
                      <a:pt x="587" y="287"/>
                    </a:cubicBezTo>
                    <a:cubicBezTo>
                      <a:pt x="587" y="287"/>
                      <a:pt x="587" y="287"/>
                      <a:pt x="587" y="287"/>
                    </a:cubicBezTo>
                    <a:cubicBezTo>
                      <a:pt x="587" y="287"/>
                      <a:pt x="587" y="287"/>
                      <a:pt x="587" y="287"/>
                    </a:cubicBezTo>
                    <a:cubicBezTo>
                      <a:pt x="587" y="286"/>
                      <a:pt x="587" y="286"/>
                      <a:pt x="587" y="285"/>
                    </a:cubicBezTo>
                    <a:cubicBezTo>
                      <a:pt x="587" y="285"/>
                      <a:pt x="587" y="285"/>
                      <a:pt x="587" y="285"/>
                    </a:cubicBezTo>
                    <a:cubicBezTo>
                      <a:pt x="587" y="285"/>
                      <a:pt x="587" y="284"/>
                      <a:pt x="587" y="284"/>
                    </a:cubicBezTo>
                    <a:cubicBezTo>
                      <a:pt x="587" y="284"/>
                      <a:pt x="587" y="284"/>
                      <a:pt x="587" y="284"/>
                    </a:cubicBezTo>
                    <a:cubicBezTo>
                      <a:pt x="587" y="283"/>
                      <a:pt x="587" y="283"/>
                      <a:pt x="587" y="283"/>
                    </a:cubicBezTo>
                    <a:cubicBezTo>
                      <a:pt x="587" y="283"/>
                      <a:pt x="587" y="283"/>
                      <a:pt x="588" y="284"/>
                    </a:cubicBezTo>
                    <a:cubicBezTo>
                      <a:pt x="588" y="281"/>
                      <a:pt x="588" y="282"/>
                      <a:pt x="587" y="281"/>
                    </a:cubicBezTo>
                    <a:cubicBezTo>
                      <a:pt x="586" y="281"/>
                      <a:pt x="586" y="281"/>
                      <a:pt x="586" y="280"/>
                    </a:cubicBezTo>
                    <a:cubicBezTo>
                      <a:pt x="581" y="280"/>
                      <a:pt x="581" y="280"/>
                      <a:pt x="581" y="280"/>
                    </a:cubicBezTo>
                    <a:cubicBezTo>
                      <a:pt x="581" y="280"/>
                      <a:pt x="581" y="279"/>
                      <a:pt x="580" y="279"/>
                    </a:cubicBezTo>
                    <a:cubicBezTo>
                      <a:pt x="580" y="280"/>
                      <a:pt x="580" y="280"/>
                      <a:pt x="580" y="280"/>
                    </a:cubicBezTo>
                    <a:cubicBezTo>
                      <a:pt x="580" y="280"/>
                      <a:pt x="580" y="280"/>
                      <a:pt x="580" y="280"/>
                    </a:cubicBezTo>
                    <a:cubicBezTo>
                      <a:pt x="580" y="280"/>
                      <a:pt x="580" y="280"/>
                      <a:pt x="580" y="280"/>
                    </a:cubicBezTo>
                    <a:cubicBezTo>
                      <a:pt x="579" y="280"/>
                      <a:pt x="578" y="280"/>
                      <a:pt x="577" y="280"/>
                    </a:cubicBezTo>
                    <a:cubicBezTo>
                      <a:pt x="577" y="281"/>
                      <a:pt x="577" y="281"/>
                      <a:pt x="577" y="281"/>
                    </a:cubicBezTo>
                    <a:cubicBezTo>
                      <a:pt x="576" y="281"/>
                      <a:pt x="576" y="281"/>
                      <a:pt x="575" y="281"/>
                    </a:cubicBezTo>
                    <a:cubicBezTo>
                      <a:pt x="575" y="282"/>
                      <a:pt x="575" y="282"/>
                      <a:pt x="575" y="282"/>
                    </a:cubicBezTo>
                    <a:cubicBezTo>
                      <a:pt x="574" y="282"/>
                      <a:pt x="574" y="282"/>
                      <a:pt x="574" y="282"/>
                    </a:cubicBezTo>
                    <a:cubicBezTo>
                      <a:pt x="574" y="282"/>
                      <a:pt x="574" y="283"/>
                      <a:pt x="573" y="283"/>
                    </a:cubicBezTo>
                    <a:cubicBezTo>
                      <a:pt x="573" y="283"/>
                      <a:pt x="572" y="283"/>
                      <a:pt x="572" y="283"/>
                    </a:cubicBezTo>
                    <a:cubicBezTo>
                      <a:pt x="571" y="284"/>
                      <a:pt x="571" y="284"/>
                      <a:pt x="571" y="284"/>
                    </a:cubicBezTo>
                    <a:cubicBezTo>
                      <a:pt x="570" y="284"/>
                      <a:pt x="570" y="284"/>
                      <a:pt x="570" y="284"/>
                    </a:cubicBezTo>
                    <a:cubicBezTo>
                      <a:pt x="570" y="285"/>
                      <a:pt x="570" y="285"/>
                      <a:pt x="570" y="285"/>
                    </a:cubicBezTo>
                    <a:cubicBezTo>
                      <a:pt x="570" y="285"/>
                      <a:pt x="569" y="285"/>
                      <a:pt x="569" y="285"/>
                    </a:cubicBezTo>
                    <a:cubicBezTo>
                      <a:pt x="569" y="286"/>
                      <a:pt x="569" y="286"/>
                      <a:pt x="569" y="286"/>
                    </a:cubicBezTo>
                    <a:cubicBezTo>
                      <a:pt x="569" y="286"/>
                      <a:pt x="566" y="288"/>
                      <a:pt x="565" y="288"/>
                    </a:cubicBezTo>
                    <a:cubicBezTo>
                      <a:pt x="565" y="288"/>
                      <a:pt x="565" y="288"/>
                      <a:pt x="565" y="288"/>
                    </a:cubicBezTo>
                    <a:cubicBezTo>
                      <a:pt x="565" y="289"/>
                      <a:pt x="565" y="289"/>
                      <a:pt x="565" y="289"/>
                    </a:cubicBezTo>
                    <a:cubicBezTo>
                      <a:pt x="565" y="289"/>
                      <a:pt x="564" y="289"/>
                      <a:pt x="564" y="290"/>
                    </a:cubicBezTo>
                    <a:cubicBezTo>
                      <a:pt x="562" y="290"/>
                      <a:pt x="562" y="290"/>
                      <a:pt x="562" y="290"/>
                    </a:cubicBezTo>
                    <a:cubicBezTo>
                      <a:pt x="562" y="292"/>
                      <a:pt x="561" y="293"/>
                      <a:pt x="560" y="295"/>
                    </a:cubicBezTo>
                    <a:cubicBezTo>
                      <a:pt x="558" y="295"/>
                      <a:pt x="559" y="296"/>
                      <a:pt x="558" y="297"/>
                    </a:cubicBezTo>
                    <a:cubicBezTo>
                      <a:pt x="557" y="297"/>
                      <a:pt x="557" y="297"/>
                      <a:pt x="556" y="298"/>
                    </a:cubicBezTo>
                    <a:cubicBezTo>
                      <a:pt x="555" y="298"/>
                      <a:pt x="555" y="298"/>
                      <a:pt x="555" y="298"/>
                    </a:cubicBezTo>
                    <a:cubicBezTo>
                      <a:pt x="555" y="298"/>
                      <a:pt x="555" y="298"/>
                      <a:pt x="555" y="298"/>
                    </a:cubicBezTo>
                    <a:cubicBezTo>
                      <a:pt x="555" y="297"/>
                      <a:pt x="556" y="297"/>
                      <a:pt x="556" y="297"/>
                    </a:cubicBezTo>
                    <a:cubicBezTo>
                      <a:pt x="557" y="297"/>
                      <a:pt x="557" y="297"/>
                      <a:pt x="557" y="297"/>
                    </a:cubicBezTo>
                    <a:cubicBezTo>
                      <a:pt x="557" y="296"/>
                      <a:pt x="557" y="296"/>
                      <a:pt x="557" y="296"/>
                    </a:cubicBezTo>
                    <a:cubicBezTo>
                      <a:pt x="558" y="296"/>
                      <a:pt x="558" y="296"/>
                      <a:pt x="558" y="296"/>
                    </a:cubicBezTo>
                    <a:cubicBezTo>
                      <a:pt x="558" y="296"/>
                      <a:pt x="558" y="296"/>
                      <a:pt x="558" y="296"/>
                    </a:cubicBezTo>
                    <a:cubicBezTo>
                      <a:pt x="559" y="295"/>
                      <a:pt x="558" y="296"/>
                      <a:pt x="558" y="295"/>
                    </a:cubicBezTo>
                    <a:cubicBezTo>
                      <a:pt x="559" y="295"/>
                      <a:pt x="559" y="295"/>
                      <a:pt x="559" y="295"/>
                    </a:cubicBezTo>
                    <a:cubicBezTo>
                      <a:pt x="559" y="294"/>
                      <a:pt x="559" y="294"/>
                      <a:pt x="559" y="294"/>
                    </a:cubicBezTo>
                    <a:cubicBezTo>
                      <a:pt x="560" y="294"/>
                      <a:pt x="560" y="294"/>
                      <a:pt x="560" y="294"/>
                    </a:cubicBezTo>
                    <a:cubicBezTo>
                      <a:pt x="560" y="293"/>
                      <a:pt x="560" y="293"/>
                      <a:pt x="560" y="293"/>
                    </a:cubicBezTo>
                    <a:cubicBezTo>
                      <a:pt x="560" y="293"/>
                      <a:pt x="560" y="292"/>
                      <a:pt x="561" y="292"/>
                    </a:cubicBezTo>
                    <a:cubicBezTo>
                      <a:pt x="561" y="291"/>
                      <a:pt x="561" y="291"/>
                      <a:pt x="561" y="291"/>
                    </a:cubicBezTo>
                    <a:cubicBezTo>
                      <a:pt x="561" y="291"/>
                      <a:pt x="562" y="290"/>
                      <a:pt x="562" y="289"/>
                    </a:cubicBezTo>
                    <a:cubicBezTo>
                      <a:pt x="561" y="289"/>
                      <a:pt x="561" y="288"/>
                      <a:pt x="561" y="288"/>
                    </a:cubicBezTo>
                    <a:cubicBezTo>
                      <a:pt x="560" y="288"/>
                      <a:pt x="561" y="288"/>
                      <a:pt x="560" y="288"/>
                    </a:cubicBezTo>
                    <a:cubicBezTo>
                      <a:pt x="560" y="288"/>
                      <a:pt x="560" y="288"/>
                      <a:pt x="560" y="288"/>
                    </a:cubicBezTo>
                    <a:cubicBezTo>
                      <a:pt x="562" y="288"/>
                      <a:pt x="562" y="288"/>
                      <a:pt x="562" y="288"/>
                    </a:cubicBezTo>
                    <a:cubicBezTo>
                      <a:pt x="562" y="288"/>
                      <a:pt x="562" y="287"/>
                      <a:pt x="563" y="287"/>
                    </a:cubicBezTo>
                    <a:cubicBezTo>
                      <a:pt x="563" y="286"/>
                      <a:pt x="564" y="286"/>
                      <a:pt x="565" y="285"/>
                    </a:cubicBezTo>
                    <a:cubicBezTo>
                      <a:pt x="565" y="285"/>
                      <a:pt x="565" y="285"/>
                      <a:pt x="565" y="285"/>
                    </a:cubicBezTo>
                    <a:cubicBezTo>
                      <a:pt x="566" y="284"/>
                      <a:pt x="565" y="284"/>
                      <a:pt x="566" y="284"/>
                    </a:cubicBezTo>
                    <a:cubicBezTo>
                      <a:pt x="566" y="284"/>
                      <a:pt x="566" y="284"/>
                      <a:pt x="566" y="284"/>
                    </a:cubicBezTo>
                    <a:cubicBezTo>
                      <a:pt x="568" y="284"/>
                      <a:pt x="568" y="284"/>
                      <a:pt x="568" y="284"/>
                    </a:cubicBezTo>
                    <a:cubicBezTo>
                      <a:pt x="568" y="283"/>
                      <a:pt x="568" y="283"/>
                      <a:pt x="568" y="283"/>
                    </a:cubicBezTo>
                    <a:cubicBezTo>
                      <a:pt x="568" y="283"/>
                      <a:pt x="568" y="283"/>
                      <a:pt x="568" y="283"/>
                    </a:cubicBezTo>
                    <a:cubicBezTo>
                      <a:pt x="568" y="283"/>
                      <a:pt x="568" y="282"/>
                      <a:pt x="568" y="282"/>
                    </a:cubicBezTo>
                    <a:cubicBezTo>
                      <a:pt x="568" y="281"/>
                      <a:pt x="568" y="281"/>
                      <a:pt x="568" y="281"/>
                    </a:cubicBezTo>
                    <a:cubicBezTo>
                      <a:pt x="569" y="281"/>
                      <a:pt x="570" y="281"/>
                      <a:pt x="570" y="281"/>
                    </a:cubicBezTo>
                    <a:cubicBezTo>
                      <a:pt x="570" y="280"/>
                      <a:pt x="570" y="280"/>
                      <a:pt x="570" y="280"/>
                    </a:cubicBezTo>
                    <a:cubicBezTo>
                      <a:pt x="571" y="280"/>
                      <a:pt x="572" y="280"/>
                      <a:pt x="572" y="279"/>
                    </a:cubicBezTo>
                    <a:cubicBezTo>
                      <a:pt x="573" y="278"/>
                      <a:pt x="573" y="278"/>
                      <a:pt x="574" y="277"/>
                    </a:cubicBezTo>
                    <a:cubicBezTo>
                      <a:pt x="574" y="276"/>
                      <a:pt x="574" y="276"/>
                      <a:pt x="573" y="276"/>
                    </a:cubicBezTo>
                    <a:cubicBezTo>
                      <a:pt x="574" y="276"/>
                      <a:pt x="574" y="276"/>
                      <a:pt x="574" y="276"/>
                    </a:cubicBezTo>
                    <a:cubicBezTo>
                      <a:pt x="574" y="275"/>
                      <a:pt x="574" y="275"/>
                      <a:pt x="574" y="275"/>
                    </a:cubicBezTo>
                    <a:cubicBezTo>
                      <a:pt x="575" y="276"/>
                      <a:pt x="575" y="275"/>
                      <a:pt x="576" y="275"/>
                    </a:cubicBezTo>
                    <a:cubicBezTo>
                      <a:pt x="576" y="274"/>
                      <a:pt x="576" y="274"/>
                      <a:pt x="576" y="274"/>
                    </a:cubicBezTo>
                    <a:cubicBezTo>
                      <a:pt x="577" y="274"/>
                      <a:pt x="577" y="274"/>
                      <a:pt x="578" y="274"/>
                    </a:cubicBezTo>
                    <a:cubicBezTo>
                      <a:pt x="578" y="274"/>
                      <a:pt x="578" y="274"/>
                      <a:pt x="578" y="274"/>
                    </a:cubicBezTo>
                    <a:cubicBezTo>
                      <a:pt x="579" y="274"/>
                      <a:pt x="580" y="274"/>
                      <a:pt x="581" y="275"/>
                    </a:cubicBezTo>
                    <a:cubicBezTo>
                      <a:pt x="581" y="274"/>
                      <a:pt x="581" y="274"/>
                      <a:pt x="581" y="274"/>
                    </a:cubicBezTo>
                    <a:cubicBezTo>
                      <a:pt x="583" y="274"/>
                      <a:pt x="583" y="275"/>
                      <a:pt x="584" y="275"/>
                    </a:cubicBezTo>
                    <a:cubicBezTo>
                      <a:pt x="584" y="274"/>
                      <a:pt x="584" y="274"/>
                      <a:pt x="584" y="274"/>
                    </a:cubicBezTo>
                    <a:cubicBezTo>
                      <a:pt x="585" y="274"/>
                      <a:pt x="585" y="274"/>
                      <a:pt x="585" y="274"/>
                    </a:cubicBezTo>
                    <a:cubicBezTo>
                      <a:pt x="585" y="274"/>
                      <a:pt x="585" y="273"/>
                      <a:pt x="586" y="274"/>
                    </a:cubicBezTo>
                    <a:cubicBezTo>
                      <a:pt x="586" y="274"/>
                      <a:pt x="586" y="274"/>
                      <a:pt x="586" y="274"/>
                    </a:cubicBezTo>
                    <a:cubicBezTo>
                      <a:pt x="587" y="274"/>
                      <a:pt x="587" y="274"/>
                      <a:pt x="587" y="274"/>
                    </a:cubicBezTo>
                    <a:cubicBezTo>
                      <a:pt x="587" y="274"/>
                      <a:pt x="587" y="274"/>
                      <a:pt x="587" y="275"/>
                    </a:cubicBezTo>
                    <a:cubicBezTo>
                      <a:pt x="588" y="274"/>
                      <a:pt x="589" y="274"/>
                      <a:pt x="589" y="274"/>
                    </a:cubicBezTo>
                    <a:cubicBezTo>
                      <a:pt x="589" y="274"/>
                      <a:pt x="589" y="274"/>
                      <a:pt x="589" y="274"/>
                    </a:cubicBezTo>
                    <a:cubicBezTo>
                      <a:pt x="591" y="274"/>
                      <a:pt x="591" y="274"/>
                      <a:pt x="592" y="274"/>
                    </a:cubicBezTo>
                    <a:cubicBezTo>
                      <a:pt x="592" y="274"/>
                      <a:pt x="592" y="274"/>
                      <a:pt x="592" y="274"/>
                    </a:cubicBezTo>
                    <a:cubicBezTo>
                      <a:pt x="593" y="273"/>
                      <a:pt x="594" y="273"/>
                      <a:pt x="595" y="273"/>
                    </a:cubicBezTo>
                    <a:cubicBezTo>
                      <a:pt x="595" y="274"/>
                      <a:pt x="595" y="274"/>
                      <a:pt x="595" y="274"/>
                    </a:cubicBezTo>
                    <a:cubicBezTo>
                      <a:pt x="595" y="274"/>
                      <a:pt x="596" y="274"/>
                      <a:pt x="597" y="274"/>
                    </a:cubicBezTo>
                    <a:cubicBezTo>
                      <a:pt x="597" y="274"/>
                      <a:pt x="597" y="274"/>
                      <a:pt x="597" y="274"/>
                    </a:cubicBezTo>
                    <a:cubicBezTo>
                      <a:pt x="597" y="274"/>
                      <a:pt x="597" y="274"/>
                      <a:pt x="597" y="274"/>
                    </a:cubicBezTo>
                    <a:cubicBezTo>
                      <a:pt x="597" y="274"/>
                      <a:pt x="597" y="274"/>
                      <a:pt x="597" y="274"/>
                    </a:cubicBezTo>
                    <a:cubicBezTo>
                      <a:pt x="598" y="273"/>
                      <a:pt x="598" y="273"/>
                      <a:pt x="599" y="273"/>
                    </a:cubicBezTo>
                    <a:cubicBezTo>
                      <a:pt x="599" y="274"/>
                      <a:pt x="599" y="274"/>
                      <a:pt x="600" y="275"/>
                    </a:cubicBezTo>
                    <a:cubicBezTo>
                      <a:pt x="601" y="275"/>
                      <a:pt x="601" y="275"/>
                      <a:pt x="601" y="275"/>
                    </a:cubicBezTo>
                    <a:cubicBezTo>
                      <a:pt x="602" y="275"/>
                      <a:pt x="601" y="275"/>
                      <a:pt x="601" y="275"/>
                    </a:cubicBezTo>
                    <a:cubicBezTo>
                      <a:pt x="602" y="275"/>
                      <a:pt x="602" y="275"/>
                      <a:pt x="602" y="275"/>
                    </a:cubicBezTo>
                    <a:cubicBezTo>
                      <a:pt x="602" y="274"/>
                      <a:pt x="602" y="274"/>
                      <a:pt x="602" y="274"/>
                    </a:cubicBezTo>
                    <a:cubicBezTo>
                      <a:pt x="603" y="274"/>
                      <a:pt x="603" y="274"/>
                      <a:pt x="604" y="274"/>
                    </a:cubicBezTo>
                    <a:cubicBezTo>
                      <a:pt x="604" y="274"/>
                      <a:pt x="604" y="274"/>
                      <a:pt x="604" y="274"/>
                    </a:cubicBezTo>
                    <a:cubicBezTo>
                      <a:pt x="604" y="274"/>
                      <a:pt x="604" y="274"/>
                      <a:pt x="604" y="274"/>
                    </a:cubicBezTo>
                    <a:cubicBezTo>
                      <a:pt x="604" y="275"/>
                      <a:pt x="604" y="275"/>
                      <a:pt x="604" y="275"/>
                    </a:cubicBezTo>
                    <a:cubicBezTo>
                      <a:pt x="606" y="274"/>
                      <a:pt x="605" y="274"/>
                      <a:pt x="606" y="274"/>
                    </a:cubicBezTo>
                    <a:cubicBezTo>
                      <a:pt x="606" y="273"/>
                      <a:pt x="606" y="273"/>
                      <a:pt x="606" y="273"/>
                    </a:cubicBezTo>
                    <a:cubicBezTo>
                      <a:pt x="607" y="273"/>
                      <a:pt x="608" y="274"/>
                      <a:pt x="608" y="274"/>
                    </a:cubicBezTo>
                    <a:cubicBezTo>
                      <a:pt x="608" y="273"/>
                      <a:pt x="608" y="273"/>
                      <a:pt x="608" y="273"/>
                    </a:cubicBezTo>
                    <a:cubicBezTo>
                      <a:pt x="609" y="273"/>
                      <a:pt x="609" y="273"/>
                      <a:pt x="609" y="273"/>
                    </a:cubicBezTo>
                    <a:cubicBezTo>
                      <a:pt x="609" y="273"/>
                      <a:pt x="609" y="273"/>
                      <a:pt x="609" y="273"/>
                    </a:cubicBezTo>
                    <a:cubicBezTo>
                      <a:pt x="609" y="271"/>
                      <a:pt x="609" y="271"/>
                      <a:pt x="609" y="271"/>
                    </a:cubicBezTo>
                    <a:cubicBezTo>
                      <a:pt x="610" y="271"/>
                      <a:pt x="610" y="271"/>
                      <a:pt x="610" y="271"/>
                    </a:cubicBezTo>
                    <a:cubicBezTo>
                      <a:pt x="610" y="271"/>
                      <a:pt x="610" y="271"/>
                      <a:pt x="610" y="271"/>
                    </a:cubicBezTo>
                    <a:cubicBezTo>
                      <a:pt x="610" y="271"/>
                      <a:pt x="613" y="270"/>
                      <a:pt x="613" y="270"/>
                    </a:cubicBezTo>
                    <a:cubicBezTo>
                      <a:pt x="613" y="269"/>
                      <a:pt x="612" y="269"/>
                      <a:pt x="612" y="268"/>
                    </a:cubicBezTo>
                    <a:cubicBezTo>
                      <a:pt x="613" y="268"/>
                      <a:pt x="613" y="268"/>
                      <a:pt x="613" y="268"/>
                    </a:cubicBezTo>
                    <a:cubicBezTo>
                      <a:pt x="613" y="267"/>
                      <a:pt x="614" y="267"/>
                      <a:pt x="614" y="266"/>
                    </a:cubicBezTo>
                    <a:cubicBezTo>
                      <a:pt x="614" y="266"/>
                      <a:pt x="615" y="265"/>
                      <a:pt x="616" y="265"/>
                    </a:cubicBezTo>
                    <a:cubicBezTo>
                      <a:pt x="616" y="264"/>
                      <a:pt x="616" y="264"/>
                      <a:pt x="616" y="264"/>
                    </a:cubicBezTo>
                    <a:cubicBezTo>
                      <a:pt x="616" y="264"/>
                      <a:pt x="617" y="265"/>
                      <a:pt x="618" y="265"/>
                    </a:cubicBezTo>
                    <a:cubicBezTo>
                      <a:pt x="618" y="264"/>
                      <a:pt x="618" y="264"/>
                      <a:pt x="619" y="264"/>
                    </a:cubicBezTo>
                    <a:cubicBezTo>
                      <a:pt x="620" y="264"/>
                      <a:pt x="621" y="264"/>
                      <a:pt x="622" y="264"/>
                    </a:cubicBezTo>
                    <a:cubicBezTo>
                      <a:pt x="622" y="263"/>
                      <a:pt x="622" y="263"/>
                      <a:pt x="622" y="263"/>
                    </a:cubicBezTo>
                    <a:cubicBezTo>
                      <a:pt x="623" y="263"/>
                      <a:pt x="624" y="262"/>
                      <a:pt x="625" y="262"/>
                    </a:cubicBezTo>
                    <a:cubicBezTo>
                      <a:pt x="625" y="261"/>
                      <a:pt x="625" y="261"/>
                      <a:pt x="625" y="261"/>
                    </a:cubicBezTo>
                    <a:cubicBezTo>
                      <a:pt x="626" y="261"/>
                      <a:pt x="626" y="261"/>
                      <a:pt x="626" y="261"/>
                    </a:cubicBezTo>
                    <a:cubicBezTo>
                      <a:pt x="626" y="260"/>
                      <a:pt x="627" y="260"/>
                      <a:pt x="627" y="259"/>
                    </a:cubicBezTo>
                    <a:cubicBezTo>
                      <a:pt x="628" y="259"/>
                      <a:pt x="628" y="259"/>
                      <a:pt x="628" y="259"/>
                    </a:cubicBezTo>
                    <a:cubicBezTo>
                      <a:pt x="627" y="258"/>
                      <a:pt x="627" y="257"/>
                      <a:pt x="627" y="256"/>
                    </a:cubicBezTo>
                    <a:cubicBezTo>
                      <a:pt x="627" y="256"/>
                      <a:pt x="627" y="256"/>
                      <a:pt x="627" y="256"/>
                    </a:cubicBezTo>
                    <a:cubicBezTo>
                      <a:pt x="627" y="254"/>
                      <a:pt x="627" y="255"/>
                      <a:pt x="627" y="253"/>
                    </a:cubicBezTo>
                    <a:cubicBezTo>
                      <a:pt x="627" y="253"/>
                      <a:pt x="627" y="253"/>
                      <a:pt x="627" y="253"/>
                    </a:cubicBezTo>
                    <a:cubicBezTo>
                      <a:pt x="627" y="253"/>
                      <a:pt x="627" y="253"/>
                      <a:pt x="627" y="253"/>
                    </a:cubicBezTo>
                    <a:cubicBezTo>
                      <a:pt x="626" y="253"/>
                      <a:pt x="626" y="253"/>
                      <a:pt x="625" y="253"/>
                    </a:cubicBezTo>
                    <a:cubicBezTo>
                      <a:pt x="625" y="254"/>
                      <a:pt x="625" y="254"/>
                      <a:pt x="625" y="254"/>
                    </a:cubicBezTo>
                    <a:cubicBezTo>
                      <a:pt x="624" y="254"/>
                      <a:pt x="624" y="254"/>
                      <a:pt x="624" y="254"/>
                    </a:cubicBezTo>
                    <a:cubicBezTo>
                      <a:pt x="624" y="252"/>
                      <a:pt x="625" y="253"/>
                      <a:pt x="624" y="252"/>
                    </a:cubicBezTo>
                    <a:cubicBezTo>
                      <a:pt x="624" y="252"/>
                      <a:pt x="624" y="252"/>
                      <a:pt x="624" y="252"/>
                    </a:cubicBezTo>
                    <a:cubicBezTo>
                      <a:pt x="623" y="252"/>
                      <a:pt x="623" y="252"/>
                      <a:pt x="623" y="252"/>
                    </a:cubicBezTo>
                    <a:cubicBezTo>
                      <a:pt x="623" y="251"/>
                      <a:pt x="623" y="251"/>
                      <a:pt x="623" y="251"/>
                    </a:cubicBezTo>
                    <a:cubicBezTo>
                      <a:pt x="622" y="251"/>
                      <a:pt x="622" y="251"/>
                      <a:pt x="621" y="251"/>
                    </a:cubicBezTo>
                    <a:cubicBezTo>
                      <a:pt x="621" y="250"/>
                      <a:pt x="621" y="250"/>
                      <a:pt x="621" y="250"/>
                    </a:cubicBezTo>
                    <a:cubicBezTo>
                      <a:pt x="620" y="250"/>
                      <a:pt x="620" y="250"/>
                      <a:pt x="620" y="250"/>
                    </a:cubicBezTo>
                    <a:cubicBezTo>
                      <a:pt x="620" y="249"/>
                      <a:pt x="620" y="249"/>
                      <a:pt x="620" y="249"/>
                    </a:cubicBezTo>
                    <a:cubicBezTo>
                      <a:pt x="617" y="249"/>
                      <a:pt x="617" y="249"/>
                      <a:pt x="617" y="251"/>
                    </a:cubicBezTo>
                    <a:cubicBezTo>
                      <a:pt x="615" y="251"/>
                      <a:pt x="615" y="251"/>
                      <a:pt x="615" y="251"/>
                    </a:cubicBezTo>
                    <a:cubicBezTo>
                      <a:pt x="615" y="251"/>
                      <a:pt x="615" y="251"/>
                      <a:pt x="615" y="251"/>
                    </a:cubicBezTo>
                    <a:cubicBezTo>
                      <a:pt x="614" y="251"/>
                      <a:pt x="614" y="251"/>
                      <a:pt x="614" y="251"/>
                    </a:cubicBezTo>
                    <a:cubicBezTo>
                      <a:pt x="613" y="252"/>
                      <a:pt x="613" y="252"/>
                      <a:pt x="612" y="253"/>
                    </a:cubicBezTo>
                    <a:cubicBezTo>
                      <a:pt x="612" y="253"/>
                      <a:pt x="612" y="253"/>
                      <a:pt x="612" y="253"/>
                    </a:cubicBezTo>
                    <a:cubicBezTo>
                      <a:pt x="612" y="253"/>
                      <a:pt x="612" y="253"/>
                      <a:pt x="612" y="253"/>
                    </a:cubicBezTo>
                    <a:cubicBezTo>
                      <a:pt x="611" y="253"/>
                      <a:pt x="611" y="253"/>
                      <a:pt x="611" y="253"/>
                    </a:cubicBezTo>
                    <a:cubicBezTo>
                      <a:pt x="610" y="253"/>
                      <a:pt x="610" y="254"/>
                      <a:pt x="610" y="254"/>
                    </a:cubicBezTo>
                    <a:cubicBezTo>
                      <a:pt x="609" y="254"/>
                      <a:pt x="609" y="254"/>
                      <a:pt x="609" y="254"/>
                    </a:cubicBezTo>
                    <a:cubicBezTo>
                      <a:pt x="608" y="254"/>
                      <a:pt x="608" y="255"/>
                      <a:pt x="607" y="256"/>
                    </a:cubicBezTo>
                    <a:cubicBezTo>
                      <a:pt x="606" y="256"/>
                      <a:pt x="606" y="256"/>
                      <a:pt x="606" y="256"/>
                    </a:cubicBezTo>
                    <a:cubicBezTo>
                      <a:pt x="606" y="255"/>
                      <a:pt x="605" y="255"/>
                      <a:pt x="605" y="253"/>
                    </a:cubicBezTo>
                    <a:cubicBezTo>
                      <a:pt x="606" y="253"/>
                      <a:pt x="607" y="253"/>
                      <a:pt x="607" y="253"/>
                    </a:cubicBezTo>
                    <a:cubicBezTo>
                      <a:pt x="607" y="253"/>
                      <a:pt x="607" y="253"/>
                      <a:pt x="607" y="253"/>
                    </a:cubicBezTo>
                    <a:cubicBezTo>
                      <a:pt x="609" y="253"/>
                      <a:pt x="609" y="253"/>
                      <a:pt x="609" y="253"/>
                    </a:cubicBezTo>
                    <a:cubicBezTo>
                      <a:pt x="609" y="253"/>
                      <a:pt x="609" y="253"/>
                      <a:pt x="609" y="253"/>
                    </a:cubicBezTo>
                    <a:cubicBezTo>
                      <a:pt x="609" y="252"/>
                      <a:pt x="610" y="252"/>
                      <a:pt x="610" y="252"/>
                    </a:cubicBezTo>
                    <a:cubicBezTo>
                      <a:pt x="610" y="252"/>
                      <a:pt x="610" y="252"/>
                      <a:pt x="610" y="252"/>
                    </a:cubicBezTo>
                    <a:cubicBezTo>
                      <a:pt x="611" y="252"/>
                      <a:pt x="611" y="252"/>
                      <a:pt x="612" y="252"/>
                    </a:cubicBezTo>
                    <a:cubicBezTo>
                      <a:pt x="612" y="251"/>
                      <a:pt x="612" y="251"/>
                      <a:pt x="612" y="251"/>
                    </a:cubicBezTo>
                    <a:cubicBezTo>
                      <a:pt x="613" y="251"/>
                      <a:pt x="613" y="251"/>
                      <a:pt x="613" y="251"/>
                    </a:cubicBezTo>
                    <a:cubicBezTo>
                      <a:pt x="613" y="250"/>
                      <a:pt x="614" y="250"/>
                      <a:pt x="614" y="250"/>
                    </a:cubicBezTo>
                    <a:cubicBezTo>
                      <a:pt x="615" y="250"/>
                      <a:pt x="615" y="250"/>
                      <a:pt x="615" y="250"/>
                    </a:cubicBezTo>
                    <a:cubicBezTo>
                      <a:pt x="615" y="249"/>
                      <a:pt x="615" y="249"/>
                      <a:pt x="615" y="249"/>
                    </a:cubicBezTo>
                    <a:cubicBezTo>
                      <a:pt x="615" y="249"/>
                      <a:pt x="615" y="250"/>
                      <a:pt x="616" y="250"/>
                    </a:cubicBezTo>
                    <a:cubicBezTo>
                      <a:pt x="616" y="250"/>
                      <a:pt x="616" y="249"/>
                      <a:pt x="616" y="249"/>
                    </a:cubicBezTo>
                    <a:cubicBezTo>
                      <a:pt x="617" y="249"/>
                      <a:pt x="617" y="249"/>
                      <a:pt x="617" y="249"/>
                    </a:cubicBezTo>
                    <a:cubicBezTo>
                      <a:pt x="617" y="249"/>
                      <a:pt x="617" y="249"/>
                      <a:pt x="617" y="249"/>
                    </a:cubicBezTo>
                    <a:cubicBezTo>
                      <a:pt x="618" y="249"/>
                      <a:pt x="618" y="249"/>
                      <a:pt x="618" y="249"/>
                    </a:cubicBezTo>
                    <a:cubicBezTo>
                      <a:pt x="618" y="248"/>
                      <a:pt x="618" y="248"/>
                      <a:pt x="618" y="248"/>
                    </a:cubicBezTo>
                    <a:cubicBezTo>
                      <a:pt x="618" y="248"/>
                      <a:pt x="619" y="248"/>
                      <a:pt x="619" y="248"/>
                    </a:cubicBezTo>
                    <a:cubicBezTo>
                      <a:pt x="619" y="247"/>
                      <a:pt x="619" y="247"/>
                      <a:pt x="619" y="247"/>
                    </a:cubicBezTo>
                    <a:cubicBezTo>
                      <a:pt x="619" y="247"/>
                      <a:pt x="620" y="247"/>
                      <a:pt x="620" y="247"/>
                    </a:cubicBezTo>
                    <a:cubicBezTo>
                      <a:pt x="620" y="246"/>
                      <a:pt x="620" y="246"/>
                      <a:pt x="620" y="246"/>
                    </a:cubicBezTo>
                    <a:cubicBezTo>
                      <a:pt x="620" y="246"/>
                      <a:pt x="619" y="247"/>
                      <a:pt x="619" y="247"/>
                    </a:cubicBezTo>
                    <a:cubicBezTo>
                      <a:pt x="619" y="246"/>
                      <a:pt x="619" y="246"/>
                      <a:pt x="619" y="246"/>
                    </a:cubicBezTo>
                    <a:cubicBezTo>
                      <a:pt x="618" y="246"/>
                      <a:pt x="618" y="246"/>
                      <a:pt x="618" y="246"/>
                    </a:cubicBezTo>
                    <a:cubicBezTo>
                      <a:pt x="618" y="246"/>
                      <a:pt x="618" y="246"/>
                      <a:pt x="618" y="246"/>
                    </a:cubicBezTo>
                    <a:cubicBezTo>
                      <a:pt x="618" y="244"/>
                      <a:pt x="618" y="244"/>
                      <a:pt x="618" y="244"/>
                    </a:cubicBezTo>
                    <a:cubicBezTo>
                      <a:pt x="617" y="244"/>
                      <a:pt x="617" y="244"/>
                      <a:pt x="617" y="244"/>
                    </a:cubicBezTo>
                    <a:cubicBezTo>
                      <a:pt x="617" y="244"/>
                      <a:pt x="617" y="244"/>
                      <a:pt x="617" y="244"/>
                    </a:cubicBezTo>
                    <a:cubicBezTo>
                      <a:pt x="617" y="244"/>
                      <a:pt x="617" y="244"/>
                      <a:pt x="617" y="244"/>
                    </a:cubicBezTo>
                    <a:cubicBezTo>
                      <a:pt x="617" y="244"/>
                      <a:pt x="617" y="244"/>
                      <a:pt x="617" y="244"/>
                    </a:cubicBezTo>
                    <a:cubicBezTo>
                      <a:pt x="616" y="245"/>
                      <a:pt x="616" y="245"/>
                      <a:pt x="616" y="246"/>
                    </a:cubicBezTo>
                    <a:cubicBezTo>
                      <a:pt x="615" y="246"/>
                      <a:pt x="614" y="246"/>
                      <a:pt x="613" y="245"/>
                    </a:cubicBezTo>
                    <a:cubicBezTo>
                      <a:pt x="613" y="244"/>
                      <a:pt x="613" y="244"/>
                      <a:pt x="613" y="242"/>
                    </a:cubicBezTo>
                    <a:cubicBezTo>
                      <a:pt x="612" y="242"/>
                      <a:pt x="612" y="243"/>
                      <a:pt x="611" y="243"/>
                    </a:cubicBezTo>
                    <a:cubicBezTo>
                      <a:pt x="611" y="242"/>
                      <a:pt x="611" y="242"/>
                      <a:pt x="611" y="242"/>
                    </a:cubicBezTo>
                    <a:cubicBezTo>
                      <a:pt x="610" y="243"/>
                      <a:pt x="611" y="243"/>
                      <a:pt x="610" y="243"/>
                    </a:cubicBezTo>
                    <a:cubicBezTo>
                      <a:pt x="610" y="244"/>
                      <a:pt x="610" y="244"/>
                      <a:pt x="610" y="244"/>
                    </a:cubicBezTo>
                    <a:cubicBezTo>
                      <a:pt x="609" y="244"/>
                      <a:pt x="609" y="244"/>
                      <a:pt x="609" y="244"/>
                    </a:cubicBezTo>
                    <a:cubicBezTo>
                      <a:pt x="609" y="243"/>
                      <a:pt x="609" y="243"/>
                      <a:pt x="609" y="243"/>
                    </a:cubicBezTo>
                    <a:cubicBezTo>
                      <a:pt x="609" y="243"/>
                      <a:pt x="609" y="243"/>
                      <a:pt x="609" y="243"/>
                    </a:cubicBezTo>
                    <a:cubicBezTo>
                      <a:pt x="609" y="242"/>
                      <a:pt x="609" y="242"/>
                      <a:pt x="609" y="242"/>
                    </a:cubicBezTo>
                    <a:cubicBezTo>
                      <a:pt x="609" y="242"/>
                      <a:pt x="608" y="242"/>
                      <a:pt x="608" y="243"/>
                    </a:cubicBezTo>
                    <a:cubicBezTo>
                      <a:pt x="608" y="242"/>
                      <a:pt x="608" y="242"/>
                      <a:pt x="608" y="242"/>
                    </a:cubicBezTo>
                    <a:cubicBezTo>
                      <a:pt x="607" y="242"/>
                      <a:pt x="606" y="242"/>
                      <a:pt x="605" y="242"/>
                    </a:cubicBezTo>
                    <a:cubicBezTo>
                      <a:pt x="606" y="242"/>
                      <a:pt x="606" y="241"/>
                      <a:pt x="606" y="240"/>
                    </a:cubicBezTo>
                    <a:cubicBezTo>
                      <a:pt x="605" y="240"/>
                      <a:pt x="605" y="240"/>
                      <a:pt x="605" y="240"/>
                    </a:cubicBezTo>
                    <a:cubicBezTo>
                      <a:pt x="605" y="238"/>
                      <a:pt x="605" y="238"/>
                      <a:pt x="605" y="238"/>
                    </a:cubicBezTo>
                    <a:cubicBezTo>
                      <a:pt x="604" y="238"/>
                      <a:pt x="604" y="238"/>
                      <a:pt x="603" y="237"/>
                    </a:cubicBezTo>
                    <a:cubicBezTo>
                      <a:pt x="603" y="237"/>
                      <a:pt x="603" y="237"/>
                      <a:pt x="603" y="237"/>
                    </a:cubicBezTo>
                    <a:cubicBezTo>
                      <a:pt x="602" y="237"/>
                      <a:pt x="601" y="237"/>
                      <a:pt x="600" y="237"/>
                    </a:cubicBezTo>
                    <a:cubicBezTo>
                      <a:pt x="600" y="234"/>
                      <a:pt x="600" y="234"/>
                      <a:pt x="600" y="234"/>
                    </a:cubicBezTo>
                    <a:cubicBezTo>
                      <a:pt x="599" y="234"/>
                      <a:pt x="599" y="234"/>
                      <a:pt x="599" y="234"/>
                    </a:cubicBezTo>
                    <a:cubicBezTo>
                      <a:pt x="599" y="234"/>
                      <a:pt x="599" y="234"/>
                      <a:pt x="599" y="233"/>
                    </a:cubicBezTo>
                    <a:cubicBezTo>
                      <a:pt x="598" y="233"/>
                      <a:pt x="598" y="233"/>
                      <a:pt x="597" y="234"/>
                    </a:cubicBezTo>
                    <a:cubicBezTo>
                      <a:pt x="597" y="234"/>
                      <a:pt x="597" y="234"/>
                      <a:pt x="597" y="234"/>
                    </a:cubicBezTo>
                    <a:cubicBezTo>
                      <a:pt x="596" y="233"/>
                      <a:pt x="598" y="232"/>
                      <a:pt x="598" y="232"/>
                    </a:cubicBezTo>
                    <a:cubicBezTo>
                      <a:pt x="598" y="231"/>
                      <a:pt x="598" y="231"/>
                      <a:pt x="598" y="231"/>
                    </a:cubicBezTo>
                    <a:cubicBezTo>
                      <a:pt x="596" y="231"/>
                      <a:pt x="596" y="231"/>
                      <a:pt x="596" y="231"/>
                    </a:cubicBezTo>
                    <a:cubicBezTo>
                      <a:pt x="596" y="230"/>
                      <a:pt x="596" y="230"/>
                      <a:pt x="596" y="230"/>
                    </a:cubicBezTo>
                    <a:cubicBezTo>
                      <a:pt x="597" y="230"/>
                      <a:pt x="599" y="230"/>
                      <a:pt x="600" y="231"/>
                    </a:cubicBezTo>
                    <a:cubicBezTo>
                      <a:pt x="600" y="230"/>
                      <a:pt x="600" y="230"/>
                      <a:pt x="600" y="230"/>
                    </a:cubicBezTo>
                    <a:cubicBezTo>
                      <a:pt x="600" y="230"/>
                      <a:pt x="601" y="230"/>
                      <a:pt x="601" y="231"/>
                    </a:cubicBezTo>
                    <a:cubicBezTo>
                      <a:pt x="601" y="231"/>
                      <a:pt x="601" y="231"/>
                      <a:pt x="601" y="231"/>
                    </a:cubicBezTo>
                    <a:cubicBezTo>
                      <a:pt x="601" y="230"/>
                      <a:pt x="601" y="229"/>
                      <a:pt x="601" y="229"/>
                    </a:cubicBezTo>
                    <a:cubicBezTo>
                      <a:pt x="601" y="229"/>
                      <a:pt x="601" y="229"/>
                      <a:pt x="601" y="229"/>
                    </a:cubicBezTo>
                    <a:cubicBezTo>
                      <a:pt x="601" y="228"/>
                      <a:pt x="601" y="228"/>
                      <a:pt x="601" y="228"/>
                    </a:cubicBezTo>
                    <a:cubicBezTo>
                      <a:pt x="600" y="228"/>
                      <a:pt x="599" y="228"/>
                      <a:pt x="599" y="227"/>
                    </a:cubicBezTo>
                    <a:cubicBezTo>
                      <a:pt x="598" y="227"/>
                      <a:pt x="599" y="227"/>
                      <a:pt x="598" y="227"/>
                    </a:cubicBezTo>
                    <a:cubicBezTo>
                      <a:pt x="598" y="226"/>
                      <a:pt x="598" y="226"/>
                      <a:pt x="598" y="226"/>
                    </a:cubicBezTo>
                    <a:cubicBezTo>
                      <a:pt x="596" y="226"/>
                      <a:pt x="596" y="226"/>
                      <a:pt x="596" y="226"/>
                    </a:cubicBezTo>
                    <a:cubicBezTo>
                      <a:pt x="596" y="226"/>
                      <a:pt x="596" y="226"/>
                      <a:pt x="596" y="226"/>
                    </a:cubicBezTo>
                    <a:cubicBezTo>
                      <a:pt x="597" y="226"/>
                      <a:pt x="597" y="226"/>
                      <a:pt x="597" y="226"/>
                    </a:cubicBezTo>
                    <a:cubicBezTo>
                      <a:pt x="598" y="225"/>
                      <a:pt x="598" y="224"/>
                      <a:pt x="598" y="223"/>
                    </a:cubicBezTo>
                    <a:cubicBezTo>
                      <a:pt x="597" y="223"/>
                      <a:pt x="597" y="222"/>
                      <a:pt x="596" y="222"/>
                    </a:cubicBezTo>
                    <a:cubicBezTo>
                      <a:pt x="596" y="222"/>
                      <a:pt x="596" y="222"/>
                      <a:pt x="596" y="222"/>
                    </a:cubicBezTo>
                    <a:cubicBezTo>
                      <a:pt x="595" y="222"/>
                      <a:pt x="595" y="222"/>
                      <a:pt x="595" y="222"/>
                    </a:cubicBezTo>
                    <a:cubicBezTo>
                      <a:pt x="595" y="221"/>
                      <a:pt x="595" y="221"/>
                      <a:pt x="595" y="221"/>
                    </a:cubicBezTo>
                    <a:cubicBezTo>
                      <a:pt x="595" y="220"/>
                      <a:pt x="595" y="220"/>
                      <a:pt x="594" y="220"/>
                    </a:cubicBezTo>
                    <a:cubicBezTo>
                      <a:pt x="594" y="220"/>
                      <a:pt x="594" y="220"/>
                      <a:pt x="594" y="220"/>
                    </a:cubicBezTo>
                    <a:cubicBezTo>
                      <a:pt x="595" y="220"/>
                      <a:pt x="595" y="220"/>
                      <a:pt x="595" y="220"/>
                    </a:cubicBezTo>
                    <a:cubicBezTo>
                      <a:pt x="595" y="219"/>
                      <a:pt x="595" y="219"/>
                      <a:pt x="595" y="218"/>
                    </a:cubicBezTo>
                    <a:cubicBezTo>
                      <a:pt x="595" y="218"/>
                      <a:pt x="593" y="218"/>
                      <a:pt x="592" y="218"/>
                    </a:cubicBezTo>
                    <a:cubicBezTo>
                      <a:pt x="592" y="218"/>
                      <a:pt x="592" y="218"/>
                      <a:pt x="592" y="218"/>
                    </a:cubicBezTo>
                    <a:cubicBezTo>
                      <a:pt x="592" y="218"/>
                      <a:pt x="591" y="218"/>
                      <a:pt x="591" y="218"/>
                    </a:cubicBezTo>
                    <a:cubicBezTo>
                      <a:pt x="591" y="216"/>
                      <a:pt x="591" y="217"/>
                      <a:pt x="593" y="216"/>
                    </a:cubicBezTo>
                    <a:cubicBezTo>
                      <a:pt x="593" y="216"/>
                      <a:pt x="593" y="216"/>
                      <a:pt x="593" y="216"/>
                    </a:cubicBezTo>
                    <a:cubicBezTo>
                      <a:pt x="593" y="215"/>
                      <a:pt x="593" y="215"/>
                      <a:pt x="593" y="214"/>
                    </a:cubicBezTo>
                    <a:cubicBezTo>
                      <a:pt x="592" y="214"/>
                      <a:pt x="592" y="214"/>
                      <a:pt x="592" y="214"/>
                    </a:cubicBezTo>
                    <a:cubicBezTo>
                      <a:pt x="592" y="214"/>
                      <a:pt x="592" y="214"/>
                      <a:pt x="592" y="214"/>
                    </a:cubicBezTo>
                    <a:cubicBezTo>
                      <a:pt x="592" y="214"/>
                      <a:pt x="592" y="214"/>
                      <a:pt x="592" y="214"/>
                    </a:cubicBezTo>
                    <a:cubicBezTo>
                      <a:pt x="592" y="213"/>
                      <a:pt x="592" y="213"/>
                      <a:pt x="592" y="213"/>
                    </a:cubicBezTo>
                    <a:cubicBezTo>
                      <a:pt x="591" y="213"/>
                      <a:pt x="591" y="213"/>
                      <a:pt x="591" y="213"/>
                    </a:cubicBezTo>
                    <a:cubicBezTo>
                      <a:pt x="591" y="212"/>
                      <a:pt x="591" y="212"/>
                      <a:pt x="591" y="212"/>
                    </a:cubicBezTo>
                    <a:cubicBezTo>
                      <a:pt x="591" y="211"/>
                      <a:pt x="590" y="211"/>
                      <a:pt x="589" y="212"/>
                    </a:cubicBezTo>
                    <a:cubicBezTo>
                      <a:pt x="589" y="212"/>
                      <a:pt x="589" y="212"/>
                      <a:pt x="589" y="212"/>
                    </a:cubicBezTo>
                    <a:cubicBezTo>
                      <a:pt x="589" y="212"/>
                      <a:pt x="589" y="212"/>
                      <a:pt x="589" y="212"/>
                    </a:cubicBezTo>
                    <a:cubicBezTo>
                      <a:pt x="589" y="211"/>
                      <a:pt x="589" y="211"/>
                      <a:pt x="589" y="211"/>
                    </a:cubicBezTo>
                    <a:cubicBezTo>
                      <a:pt x="588" y="211"/>
                      <a:pt x="588" y="211"/>
                      <a:pt x="588" y="211"/>
                    </a:cubicBezTo>
                    <a:cubicBezTo>
                      <a:pt x="588" y="209"/>
                      <a:pt x="588" y="209"/>
                      <a:pt x="588" y="209"/>
                    </a:cubicBezTo>
                    <a:cubicBezTo>
                      <a:pt x="588" y="208"/>
                      <a:pt x="586" y="207"/>
                      <a:pt x="588" y="206"/>
                    </a:cubicBezTo>
                    <a:cubicBezTo>
                      <a:pt x="588" y="205"/>
                      <a:pt x="588" y="205"/>
                      <a:pt x="587" y="205"/>
                    </a:cubicBezTo>
                    <a:cubicBezTo>
                      <a:pt x="587" y="203"/>
                      <a:pt x="587" y="203"/>
                      <a:pt x="587" y="203"/>
                    </a:cubicBezTo>
                    <a:cubicBezTo>
                      <a:pt x="587" y="203"/>
                      <a:pt x="587" y="203"/>
                      <a:pt x="587" y="203"/>
                    </a:cubicBezTo>
                    <a:cubicBezTo>
                      <a:pt x="587" y="203"/>
                      <a:pt x="587" y="202"/>
                      <a:pt x="587" y="201"/>
                    </a:cubicBezTo>
                    <a:cubicBezTo>
                      <a:pt x="586" y="201"/>
                      <a:pt x="585" y="201"/>
                      <a:pt x="585" y="202"/>
                    </a:cubicBezTo>
                    <a:cubicBezTo>
                      <a:pt x="585" y="202"/>
                      <a:pt x="584" y="203"/>
                      <a:pt x="584" y="204"/>
                    </a:cubicBezTo>
                    <a:cubicBezTo>
                      <a:pt x="584" y="204"/>
                      <a:pt x="584" y="204"/>
                      <a:pt x="584" y="204"/>
                    </a:cubicBezTo>
                    <a:cubicBezTo>
                      <a:pt x="583" y="204"/>
                      <a:pt x="583" y="204"/>
                      <a:pt x="583" y="204"/>
                    </a:cubicBezTo>
                    <a:cubicBezTo>
                      <a:pt x="583" y="206"/>
                      <a:pt x="583" y="206"/>
                      <a:pt x="583" y="206"/>
                    </a:cubicBezTo>
                    <a:cubicBezTo>
                      <a:pt x="583" y="206"/>
                      <a:pt x="583" y="206"/>
                      <a:pt x="583" y="206"/>
                    </a:cubicBezTo>
                    <a:cubicBezTo>
                      <a:pt x="583" y="206"/>
                      <a:pt x="582" y="207"/>
                      <a:pt x="582" y="207"/>
                    </a:cubicBezTo>
                    <a:cubicBezTo>
                      <a:pt x="582" y="208"/>
                      <a:pt x="582" y="208"/>
                      <a:pt x="583" y="208"/>
                    </a:cubicBezTo>
                    <a:cubicBezTo>
                      <a:pt x="582" y="209"/>
                      <a:pt x="582" y="209"/>
                      <a:pt x="582" y="209"/>
                    </a:cubicBezTo>
                    <a:cubicBezTo>
                      <a:pt x="582" y="210"/>
                      <a:pt x="582" y="210"/>
                      <a:pt x="582" y="210"/>
                    </a:cubicBezTo>
                    <a:cubicBezTo>
                      <a:pt x="581" y="211"/>
                      <a:pt x="580" y="211"/>
                      <a:pt x="579" y="212"/>
                    </a:cubicBezTo>
                    <a:cubicBezTo>
                      <a:pt x="579" y="213"/>
                      <a:pt x="579" y="213"/>
                      <a:pt x="580" y="214"/>
                    </a:cubicBezTo>
                    <a:cubicBezTo>
                      <a:pt x="579" y="214"/>
                      <a:pt x="579" y="214"/>
                      <a:pt x="578" y="213"/>
                    </a:cubicBezTo>
                    <a:cubicBezTo>
                      <a:pt x="578" y="214"/>
                      <a:pt x="578" y="214"/>
                      <a:pt x="577" y="214"/>
                    </a:cubicBezTo>
                    <a:cubicBezTo>
                      <a:pt x="577" y="214"/>
                      <a:pt x="577" y="214"/>
                      <a:pt x="577" y="214"/>
                    </a:cubicBezTo>
                    <a:cubicBezTo>
                      <a:pt x="577" y="216"/>
                      <a:pt x="577" y="216"/>
                      <a:pt x="577" y="216"/>
                    </a:cubicBezTo>
                    <a:cubicBezTo>
                      <a:pt x="577" y="216"/>
                      <a:pt x="577" y="216"/>
                      <a:pt x="577" y="216"/>
                    </a:cubicBezTo>
                    <a:cubicBezTo>
                      <a:pt x="576" y="216"/>
                      <a:pt x="577" y="216"/>
                      <a:pt x="576" y="216"/>
                    </a:cubicBezTo>
                    <a:cubicBezTo>
                      <a:pt x="576" y="216"/>
                      <a:pt x="576" y="216"/>
                      <a:pt x="576" y="216"/>
                    </a:cubicBezTo>
                    <a:cubicBezTo>
                      <a:pt x="576" y="216"/>
                      <a:pt x="576" y="216"/>
                      <a:pt x="576" y="216"/>
                    </a:cubicBezTo>
                    <a:cubicBezTo>
                      <a:pt x="576" y="217"/>
                      <a:pt x="576" y="217"/>
                      <a:pt x="576" y="217"/>
                    </a:cubicBezTo>
                    <a:cubicBezTo>
                      <a:pt x="575" y="217"/>
                      <a:pt x="575" y="217"/>
                      <a:pt x="575" y="217"/>
                    </a:cubicBezTo>
                    <a:cubicBezTo>
                      <a:pt x="575" y="217"/>
                      <a:pt x="575" y="217"/>
                      <a:pt x="575" y="217"/>
                    </a:cubicBezTo>
                    <a:cubicBezTo>
                      <a:pt x="574" y="217"/>
                      <a:pt x="574" y="218"/>
                      <a:pt x="573" y="218"/>
                    </a:cubicBezTo>
                    <a:cubicBezTo>
                      <a:pt x="573" y="217"/>
                      <a:pt x="573" y="216"/>
                      <a:pt x="572" y="215"/>
                    </a:cubicBezTo>
                    <a:cubicBezTo>
                      <a:pt x="572" y="214"/>
                      <a:pt x="572" y="214"/>
                      <a:pt x="572" y="214"/>
                    </a:cubicBezTo>
                    <a:cubicBezTo>
                      <a:pt x="571" y="214"/>
                      <a:pt x="571" y="214"/>
                      <a:pt x="571" y="214"/>
                    </a:cubicBezTo>
                    <a:cubicBezTo>
                      <a:pt x="570" y="215"/>
                      <a:pt x="570" y="215"/>
                      <a:pt x="570" y="215"/>
                    </a:cubicBezTo>
                    <a:cubicBezTo>
                      <a:pt x="569" y="216"/>
                      <a:pt x="570" y="215"/>
                      <a:pt x="569" y="216"/>
                    </a:cubicBezTo>
                    <a:cubicBezTo>
                      <a:pt x="569" y="215"/>
                      <a:pt x="569" y="215"/>
                      <a:pt x="569" y="215"/>
                    </a:cubicBezTo>
                    <a:cubicBezTo>
                      <a:pt x="569" y="215"/>
                      <a:pt x="569" y="215"/>
                      <a:pt x="569" y="215"/>
                    </a:cubicBezTo>
                    <a:cubicBezTo>
                      <a:pt x="569" y="213"/>
                      <a:pt x="569" y="213"/>
                      <a:pt x="569" y="213"/>
                    </a:cubicBezTo>
                    <a:cubicBezTo>
                      <a:pt x="568" y="213"/>
                      <a:pt x="568" y="213"/>
                      <a:pt x="568" y="213"/>
                    </a:cubicBezTo>
                    <a:cubicBezTo>
                      <a:pt x="568" y="213"/>
                      <a:pt x="568" y="212"/>
                      <a:pt x="568" y="212"/>
                    </a:cubicBezTo>
                    <a:cubicBezTo>
                      <a:pt x="565" y="212"/>
                      <a:pt x="565" y="212"/>
                      <a:pt x="565" y="212"/>
                    </a:cubicBezTo>
                    <a:cubicBezTo>
                      <a:pt x="565" y="211"/>
                      <a:pt x="565" y="211"/>
                      <a:pt x="565" y="211"/>
                    </a:cubicBezTo>
                    <a:cubicBezTo>
                      <a:pt x="565" y="211"/>
                      <a:pt x="565" y="211"/>
                      <a:pt x="564" y="212"/>
                    </a:cubicBezTo>
                    <a:cubicBezTo>
                      <a:pt x="563" y="211"/>
                      <a:pt x="562" y="211"/>
                      <a:pt x="562" y="210"/>
                    </a:cubicBezTo>
                    <a:cubicBezTo>
                      <a:pt x="561" y="210"/>
                      <a:pt x="561" y="210"/>
                      <a:pt x="561" y="210"/>
                    </a:cubicBezTo>
                    <a:cubicBezTo>
                      <a:pt x="561" y="209"/>
                      <a:pt x="563" y="207"/>
                      <a:pt x="562" y="205"/>
                    </a:cubicBezTo>
                    <a:cubicBezTo>
                      <a:pt x="562" y="205"/>
                      <a:pt x="562" y="205"/>
                      <a:pt x="561" y="205"/>
                    </a:cubicBezTo>
                    <a:cubicBezTo>
                      <a:pt x="561" y="204"/>
                      <a:pt x="561" y="204"/>
                      <a:pt x="561" y="203"/>
                    </a:cubicBezTo>
                    <a:cubicBezTo>
                      <a:pt x="563" y="203"/>
                      <a:pt x="563" y="203"/>
                      <a:pt x="563" y="203"/>
                    </a:cubicBezTo>
                    <a:cubicBezTo>
                      <a:pt x="563" y="202"/>
                      <a:pt x="563" y="202"/>
                      <a:pt x="563" y="202"/>
                    </a:cubicBezTo>
                    <a:cubicBezTo>
                      <a:pt x="563" y="202"/>
                      <a:pt x="563" y="202"/>
                      <a:pt x="563" y="202"/>
                    </a:cubicBezTo>
                    <a:cubicBezTo>
                      <a:pt x="563" y="201"/>
                      <a:pt x="563" y="201"/>
                      <a:pt x="563" y="201"/>
                    </a:cubicBezTo>
                    <a:cubicBezTo>
                      <a:pt x="562" y="201"/>
                      <a:pt x="562" y="201"/>
                      <a:pt x="562" y="201"/>
                    </a:cubicBezTo>
                    <a:cubicBezTo>
                      <a:pt x="562" y="200"/>
                      <a:pt x="562" y="200"/>
                      <a:pt x="563" y="200"/>
                    </a:cubicBezTo>
                    <a:cubicBezTo>
                      <a:pt x="563" y="200"/>
                      <a:pt x="563" y="200"/>
                      <a:pt x="563" y="200"/>
                    </a:cubicBezTo>
                    <a:cubicBezTo>
                      <a:pt x="563" y="199"/>
                      <a:pt x="563" y="199"/>
                      <a:pt x="563" y="199"/>
                    </a:cubicBezTo>
                    <a:cubicBezTo>
                      <a:pt x="563" y="199"/>
                      <a:pt x="563" y="199"/>
                      <a:pt x="563" y="199"/>
                    </a:cubicBezTo>
                    <a:cubicBezTo>
                      <a:pt x="564" y="198"/>
                      <a:pt x="564" y="198"/>
                      <a:pt x="564" y="197"/>
                    </a:cubicBezTo>
                    <a:cubicBezTo>
                      <a:pt x="563" y="197"/>
                      <a:pt x="563" y="197"/>
                      <a:pt x="563" y="197"/>
                    </a:cubicBezTo>
                    <a:cubicBezTo>
                      <a:pt x="563" y="197"/>
                      <a:pt x="563" y="198"/>
                      <a:pt x="562" y="198"/>
                    </a:cubicBezTo>
                    <a:cubicBezTo>
                      <a:pt x="562" y="198"/>
                      <a:pt x="562" y="198"/>
                      <a:pt x="562" y="198"/>
                    </a:cubicBezTo>
                    <a:cubicBezTo>
                      <a:pt x="561" y="198"/>
                      <a:pt x="561" y="198"/>
                      <a:pt x="561" y="198"/>
                    </a:cubicBezTo>
                    <a:cubicBezTo>
                      <a:pt x="561" y="197"/>
                      <a:pt x="561" y="197"/>
                      <a:pt x="561" y="197"/>
                    </a:cubicBezTo>
                    <a:cubicBezTo>
                      <a:pt x="559" y="197"/>
                      <a:pt x="559" y="197"/>
                      <a:pt x="559" y="197"/>
                    </a:cubicBezTo>
                    <a:cubicBezTo>
                      <a:pt x="559" y="197"/>
                      <a:pt x="559" y="197"/>
                      <a:pt x="559" y="197"/>
                    </a:cubicBezTo>
                    <a:cubicBezTo>
                      <a:pt x="559" y="197"/>
                      <a:pt x="559" y="197"/>
                      <a:pt x="559" y="197"/>
                    </a:cubicBezTo>
                    <a:cubicBezTo>
                      <a:pt x="559" y="197"/>
                      <a:pt x="559" y="196"/>
                      <a:pt x="559" y="196"/>
                    </a:cubicBezTo>
                    <a:cubicBezTo>
                      <a:pt x="559" y="196"/>
                      <a:pt x="560" y="196"/>
                      <a:pt x="560" y="196"/>
                    </a:cubicBezTo>
                    <a:cubicBezTo>
                      <a:pt x="560" y="195"/>
                      <a:pt x="560" y="195"/>
                      <a:pt x="560" y="195"/>
                    </a:cubicBezTo>
                    <a:cubicBezTo>
                      <a:pt x="559" y="195"/>
                      <a:pt x="559" y="195"/>
                      <a:pt x="559" y="195"/>
                    </a:cubicBezTo>
                    <a:cubicBezTo>
                      <a:pt x="559" y="195"/>
                      <a:pt x="559" y="195"/>
                      <a:pt x="559" y="195"/>
                    </a:cubicBezTo>
                    <a:cubicBezTo>
                      <a:pt x="556" y="195"/>
                      <a:pt x="556" y="195"/>
                      <a:pt x="556" y="195"/>
                    </a:cubicBezTo>
                    <a:cubicBezTo>
                      <a:pt x="556" y="195"/>
                      <a:pt x="556" y="195"/>
                      <a:pt x="556" y="195"/>
                    </a:cubicBezTo>
                    <a:cubicBezTo>
                      <a:pt x="555" y="195"/>
                      <a:pt x="554" y="195"/>
                      <a:pt x="553" y="195"/>
                    </a:cubicBezTo>
                    <a:cubicBezTo>
                      <a:pt x="553" y="194"/>
                      <a:pt x="553" y="194"/>
                      <a:pt x="553" y="193"/>
                    </a:cubicBezTo>
                    <a:cubicBezTo>
                      <a:pt x="552" y="193"/>
                      <a:pt x="552" y="193"/>
                      <a:pt x="552" y="193"/>
                    </a:cubicBezTo>
                    <a:cubicBezTo>
                      <a:pt x="551" y="192"/>
                      <a:pt x="551" y="192"/>
                      <a:pt x="551" y="191"/>
                    </a:cubicBezTo>
                    <a:cubicBezTo>
                      <a:pt x="550" y="191"/>
                      <a:pt x="550" y="190"/>
                      <a:pt x="549" y="190"/>
                    </a:cubicBezTo>
                    <a:cubicBezTo>
                      <a:pt x="549" y="189"/>
                      <a:pt x="549" y="189"/>
                      <a:pt x="549" y="189"/>
                    </a:cubicBezTo>
                    <a:cubicBezTo>
                      <a:pt x="549" y="189"/>
                      <a:pt x="548" y="189"/>
                      <a:pt x="548" y="189"/>
                    </a:cubicBezTo>
                    <a:cubicBezTo>
                      <a:pt x="548" y="188"/>
                      <a:pt x="547" y="188"/>
                      <a:pt x="547" y="187"/>
                    </a:cubicBezTo>
                    <a:cubicBezTo>
                      <a:pt x="546" y="187"/>
                      <a:pt x="546" y="187"/>
                      <a:pt x="545" y="187"/>
                    </a:cubicBezTo>
                    <a:cubicBezTo>
                      <a:pt x="545" y="186"/>
                      <a:pt x="545" y="186"/>
                      <a:pt x="545" y="186"/>
                    </a:cubicBezTo>
                    <a:cubicBezTo>
                      <a:pt x="544" y="186"/>
                      <a:pt x="544" y="186"/>
                      <a:pt x="544" y="186"/>
                    </a:cubicBezTo>
                    <a:cubicBezTo>
                      <a:pt x="544" y="186"/>
                      <a:pt x="544" y="186"/>
                      <a:pt x="543" y="186"/>
                    </a:cubicBezTo>
                    <a:cubicBezTo>
                      <a:pt x="542" y="187"/>
                      <a:pt x="540" y="187"/>
                      <a:pt x="539" y="189"/>
                    </a:cubicBezTo>
                    <a:cubicBezTo>
                      <a:pt x="538" y="189"/>
                      <a:pt x="537" y="188"/>
                      <a:pt x="536" y="188"/>
                    </a:cubicBezTo>
                    <a:cubicBezTo>
                      <a:pt x="534" y="188"/>
                      <a:pt x="533" y="188"/>
                      <a:pt x="531" y="189"/>
                    </a:cubicBezTo>
                    <a:cubicBezTo>
                      <a:pt x="531" y="188"/>
                      <a:pt x="531" y="188"/>
                      <a:pt x="531" y="188"/>
                    </a:cubicBezTo>
                    <a:cubicBezTo>
                      <a:pt x="530" y="188"/>
                      <a:pt x="530" y="188"/>
                      <a:pt x="530" y="188"/>
                    </a:cubicBezTo>
                    <a:cubicBezTo>
                      <a:pt x="530" y="188"/>
                      <a:pt x="530" y="188"/>
                      <a:pt x="530" y="187"/>
                    </a:cubicBezTo>
                    <a:cubicBezTo>
                      <a:pt x="530" y="188"/>
                      <a:pt x="529" y="188"/>
                      <a:pt x="528" y="188"/>
                    </a:cubicBezTo>
                    <a:cubicBezTo>
                      <a:pt x="528" y="188"/>
                      <a:pt x="526" y="187"/>
                      <a:pt x="525" y="187"/>
                    </a:cubicBezTo>
                    <a:cubicBezTo>
                      <a:pt x="525" y="187"/>
                      <a:pt x="525" y="187"/>
                      <a:pt x="525" y="187"/>
                    </a:cubicBezTo>
                    <a:cubicBezTo>
                      <a:pt x="525" y="187"/>
                      <a:pt x="525" y="187"/>
                      <a:pt x="525" y="187"/>
                    </a:cubicBezTo>
                    <a:cubicBezTo>
                      <a:pt x="525" y="188"/>
                      <a:pt x="525" y="188"/>
                      <a:pt x="525" y="188"/>
                    </a:cubicBezTo>
                    <a:cubicBezTo>
                      <a:pt x="524" y="188"/>
                      <a:pt x="524" y="188"/>
                      <a:pt x="523" y="188"/>
                    </a:cubicBezTo>
                    <a:cubicBezTo>
                      <a:pt x="523" y="189"/>
                      <a:pt x="523" y="188"/>
                      <a:pt x="522" y="189"/>
                    </a:cubicBezTo>
                    <a:cubicBezTo>
                      <a:pt x="523" y="190"/>
                      <a:pt x="523" y="190"/>
                      <a:pt x="523" y="191"/>
                    </a:cubicBezTo>
                    <a:cubicBezTo>
                      <a:pt x="524" y="191"/>
                      <a:pt x="524" y="191"/>
                      <a:pt x="525" y="191"/>
                    </a:cubicBezTo>
                    <a:cubicBezTo>
                      <a:pt x="525" y="192"/>
                      <a:pt x="525" y="192"/>
                      <a:pt x="525" y="192"/>
                    </a:cubicBezTo>
                    <a:cubicBezTo>
                      <a:pt x="524" y="192"/>
                      <a:pt x="525" y="192"/>
                      <a:pt x="524" y="192"/>
                    </a:cubicBezTo>
                    <a:cubicBezTo>
                      <a:pt x="524" y="192"/>
                      <a:pt x="524" y="192"/>
                      <a:pt x="524" y="192"/>
                    </a:cubicBezTo>
                    <a:cubicBezTo>
                      <a:pt x="524" y="193"/>
                      <a:pt x="525" y="193"/>
                      <a:pt x="524" y="194"/>
                    </a:cubicBezTo>
                    <a:cubicBezTo>
                      <a:pt x="524" y="194"/>
                      <a:pt x="524" y="194"/>
                      <a:pt x="524" y="194"/>
                    </a:cubicBezTo>
                    <a:cubicBezTo>
                      <a:pt x="524" y="194"/>
                      <a:pt x="524" y="194"/>
                      <a:pt x="524" y="195"/>
                    </a:cubicBezTo>
                    <a:cubicBezTo>
                      <a:pt x="523" y="195"/>
                      <a:pt x="523" y="195"/>
                      <a:pt x="522" y="195"/>
                    </a:cubicBezTo>
                    <a:cubicBezTo>
                      <a:pt x="522" y="196"/>
                      <a:pt x="522" y="197"/>
                      <a:pt x="522" y="197"/>
                    </a:cubicBezTo>
                    <a:cubicBezTo>
                      <a:pt x="522" y="197"/>
                      <a:pt x="522" y="197"/>
                      <a:pt x="522" y="197"/>
                    </a:cubicBezTo>
                    <a:cubicBezTo>
                      <a:pt x="522" y="197"/>
                      <a:pt x="522" y="198"/>
                      <a:pt x="522" y="198"/>
                    </a:cubicBezTo>
                    <a:cubicBezTo>
                      <a:pt x="523" y="198"/>
                      <a:pt x="523" y="198"/>
                      <a:pt x="524" y="198"/>
                    </a:cubicBezTo>
                    <a:cubicBezTo>
                      <a:pt x="524" y="199"/>
                      <a:pt x="523" y="199"/>
                      <a:pt x="523" y="199"/>
                    </a:cubicBezTo>
                    <a:cubicBezTo>
                      <a:pt x="523" y="200"/>
                      <a:pt x="523" y="201"/>
                      <a:pt x="524" y="203"/>
                    </a:cubicBezTo>
                    <a:cubicBezTo>
                      <a:pt x="524" y="203"/>
                      <a:pt x="524" y="203"/>
                      <a:pt x="524" y="203"/>
                    </a:cubicBezTo>
                    <a:cubicBezTo>
                      <a:pt x="524" y="203"/>
                      <a:pt x="524" y="203"/>
                      <a:pt x="524" y="204"/>
                    </a:cubicBezTo>
                    <a:cubicBezTo>
                      <a:pt x="524" y="204"/>
                      <a:pt x="524" y="204"/>
                      <a:pt x="524" y="204"/>
                    </a:cubicBezTo>
                    <a:cubicBezTo>
                      <a:pt x="524" y="204"/>
                      <a:pt x="524" y="204"/>
                      <a:pt x="524" y="204"/>
                    </a:cubicBezTo>
                    <a:cubicBezTo>
                      <a:pt x="525" y="204"/>
                      <a:pt x="525" y="204"/>
                      <a:pt x="525" y="204"/>
                    </a:cubicBezTo>
                    <a:cubicBezTo>
                      <a:pt x="525" y="205"/>
                      <a:pt x="525" y="205"/>
                      <a:pt x="525" y="205"/>
                    </a:cubicBezTo>
                    <a:cubicBezTo>
                      <a:pt x="524" y="205"/>
                      <a:pt x="524" y="205"/>
                      <a:pt x="524" y="205"/>
                    </a:cubicBezTo>
                    <a:cubicBezTo>
                      <a:pt x="524" y="206"/>
                      <a:pt x="524" y="206"/>
                      <a:pt x="524" y="206"/>
                    </a:cubicBezTo>
                    <a:cubicBezTo>
                      <a:pt x="524" y="206"/>
                      <a:pt x="524" y="206"/>
                      <a:pt x="524" y="206"/>
                    </a:cubicBezTo>
                    <a:cubicBezTo>
                      <a:pt x="524" y="207"/>
                      <a:pt x="524" y="207"/>
                      <a:pt x="524" y="207"/>
                    </a:cubicBezTo>
                    <a:cubicBezTo>
                      <a:pt x="523" y="207"/>
                      <a:pt x="523" y="206"/>
                      <a:pt x="522" y="206"/>
                    </a:cubicBezTo>
                    <a:cubicBezTo>
                      <a:pt x="522" y="207"/>
                      <a:pt x="522" y="207"/>
                      <a:pt x="522" y="207"/>
                    </a:cubicBezTo>
                    <a:cubicBezTo>
                      <a:pt x="523" y="207"/>
                      <a:pt x="523" y="207"/>
                      <a:pt x="523" y="207"/>
                    </a:cubicBezTo>
                    <a:cubicBezTo>
                      <a:pt x="523" y="209"/>
                      <a:pt x="523" y="209"/>
                      <a:pt x="523" y="209"/>
                    </a:cubicBezTo>
                    <a:cubicBezTo>
                      <a:pt x="522" y="209"/>
                      <a:pt x="522" y="209"/>
                      <a:pt x="522" y="209"/>
                    </a:cubicBezTo>
                    <a:cubicBezTo>
                      <a:pt x="521" y="210"/>
                      <a:pt x="520" y="210"/>
                      <a:pt x="519" y="210"/>
                    </a:cubicBezTo>
                    <a:cubicBezTo>
                      <a:pt x="519" y="211"/>
                      <a:pt x="519" y="211"/>
                      <a:pt x="519" y="211"/>
                    </a:cubicBezTo>
                    <a:cubicBezTo>
                      <a:pt x="519" y="211"/>
                      <a:pt x="519" y="211"/>
                      <a:pt x="518" y="211"/>
                    </a:cubicBezTo>
                    <a:cubicBezTo>
                      <a:pt x="518" y="212"/>
                      <a:pt x="518" y="213"/>
                      <a:pt x="518" y="214"/>
                    </a:cubicBezTo>
                    <a:cubicBezTo>
                      <a:pt x="520" y="214"/>
                      <a:pt x="520" y="214"/>
                      <a:pt x="520" y="214"/>
                    </a:cubicBezTo>
                    <a:cubicBezTo>
                      <a:pt x="520" y="214"/>
                      <a:pt x="520" y="214"/>
                      <a:pt x="520" y="215"/>
                    </a:cubicBezTo>
                    <a:cubicBezTo>
                      <a:pt x="521" y="215"/>
                      <a:pt x="521" y="215"/>
                      <a:pt x="521" y="215"/>
                    </a:cubicBezTo>
                    <a:cubicBezTo>
                      <a:pt x="521" y="215"/>
                      <a:pt x="521" y="215"/>
                      <a:pt x="521" y="215"/>
                    </a:cubicBezTo>
                    <a:cubicBezTo>
                      <a:pt x="521" y="216"/>
                      <a:pt x="522" y="217"/>
                      <a:pt x="524" y="217"/>
                    </a:cubicBezTo>
                    <a:cubicBezTo>
                      <a:pt x="524" y="217"/>
                      <a:pt x="524" y="218"/>
                      <a:pt x="524" y="218"/>
                    </a:cubicBezTo>
                    <a:cubicBezTo>
                      <a:pt x="524" y="219"/>
                      <a:pt x="524" y="219"/>
                      <a:pt x="525" y="219"/>
                    </a:cubicBezTo>
                    <a:cubicBezTo>
                      <a:pt x="525" y="219"/>
                      <a:pt x="525" y="220"/>
                      <a:pt x="525" y="221"/>
                    </a:cubicBezTo>
                    <a:cubicBezTo>
                      <a:pt x="525" y="221"/>
                      <a:pt x="526" y="221"/>
                      <a:pt x="526" y="222"/>
                    </a:cubicBezTo>
                    <a:cubicBezTo>
                      <a:pt x="527" y="223"/>
                      <a:pt x="527" y="224"/>
                      <a:pt x="528" y="226"/>
                    </a:cubicBezTo>
                    <a:cubicBezTo>
                      <a:pt x="528" y="226"/>
                      <a:pt x="528" y="226"/>
                      <a:pt x="529" y="226"/>
                    </a:cubicBezTo>
                    <a:cubicBezTo>
                      <a:pt x="529" y="227"/>
                      <a:pt x="529" y="227"/>
                      <a:pt x="529" y="227"/>
                    </a:cubicBezTo>
                    <a:cubicBezTo>
                      <a:pt x="529" y="227"/>
                      <a:pt x="529" y="227"/>
                      <a:pt x="529" y="227"/>
                    </a:cubicBezTo>
                    <a:cubicBezTo>
                      <a:pt x="529" y="228"/>
                      <a:pt x="528" y="229"/>
                      <a:pt x="528" y="230"/>
                    </a:cubicBezTo>
                    <a:cubicBezTo>
                      <a:pt x="528" y="230"/>
                      <a:pt x="528" y="232"/>
                      <a:pt x="528" y="233"/>
                    </a:cubicBezTo>
                    <a:cubicBezTo>
                      <a:pt x="529" y="233"/>
                      <a:pt x="529" y="233"/>
                      <a:pt x="529" y="233"/>
                    </a:cubicBezTo>
                    <a:cubicBezTo>
                      <a:pt x="529" y="231"/>
                      <a:pt x="529" y="231"/>
                      <a:pt x="529" y="231"/>
                    </a:cubicBezTo>
                    <a:cubicBezTo>
                      <a:pt x="529" y="231"/>
                      <a:pt x="529" y="231"/>
                      <a:pt x="529" y="231"/>
                    </a:cubicBezTo>
                    <a:cubicBezTo>
                      <a:pt x="529" y="232"/>
                      <a:pt x="530" y="233"/>
                      <a:pt x="530" y="234"/>
                    </a:cubicBezTo>
                    <a:cubicBezTo>
                      <a:pt x="529" y="234"/>
                      <a:pt x="529" y="234"/>
                      <a:pt x="528" y="234"/>
                    </a:cubicBezTo>
                    <a:cubicBezTo>
                      <a:pt x="528" y="234"/>
                      <a:pt x="528" y="234"/>
                      <a:pt x="528" y="234"/>
                    </a:cubicBezTo>
                    <a:cubicBezTo>
                      <a:pt x="527" y="234"/>
                      <a:pt x="527" y="234"/>
                      <a:pt x="527" y="234"/>
                    </a:cubicBezTo>
                    <a:cubicBezTo>
                      <a:pt x="527" y="236"/>
                      <a:pt x="527" y="236"/>
                      <a:pt x="527" y="236"/>
                    </a:cubicBezTo>
                    <a:cubicBezTo>
                      <a:pt x="526" y="236"/>
                      <a:pt x="526" y="237"/>
                      <a:pt x="525" y="237"/>
                    </a:cubicBezTo>
                    <a:cubicBezTo>
                      <a:pt x="525" y="238"/>
                      <a:pt x="525" y="238"/>
                      <a:pt x="525" y="239"/>
                    </a:cubicBezTo>
                    <a:cubicBezTo>
                      <a:pt x="524" y="239"/>
                      <a:pt x="524" y="239"/>
                      <a:pt x="524" y="239"/>
                    </a:cubicBezTo>
                    <a:cubicBezTo>
                      <a:pt x="523" y="240"/>
                      <a:pt x="522" y="241"/>
                      <a:pt x="522" y="241"/>
                    </a:cubicBezTo>
                    <a:cubicBezTo>
                      <a:pt x="521" y="241"/>
                      <a:pt x="521" y="241"/>
                      <a:pt x="521" y="241"/>
                    </a:cubicBezTo>
                    <a:cubicBezTo>
                      <a:pt x="521" y="242"/>
                      <a:pt x="521" y="242"/>
                      <a:pt x="521" y="242"/>
                    </a:cubicBezTo>
                    <a:cubicBezTo>
                      <a:pt x="519" y="242"/>
                      <a:pt x="517" y="244"/>
                      <a:pt x="516" y="245"/>
                    </a:cubicBezTo>
                    <a:cubicBezTo>
                      <a:pt x="516" y="249"/>
                      <a:pt x="516" y="249"/>
                      <a:pt x="516" y="249"/>
                    </a:cubicBezTo>
                    <a:cubicBezTo>
                      <a:pt x="517" y="249"/>
                      <a:pt x="517" y="250"/>
                      <a:pt x="518" y="250"/>
                    </a:cubicBezTo>
                    <a:cubicBezTo>
                      <a:pt x="518" y="252"/>
                      <a:pt x="518" y="254"/>
                      <a:pt x="518" y="255"/>
                    </a:cubicBezTo>
                    <a:cubicBezTo>
                      <a:pt x="518" y="255"/>
                      <a:pt x="518" y="255"/>
                      <a:pt x="518" y="255"/>
                    </a:cubicBezTo>
                    <a:cubicBezTo>
                      <a:pt x="518" y="257"/>
                      <a:pt x="518" y="257"/>
                      <a:pt x="518" y="257"/>
                    </a:cubicBezTo>
                    <a:cubicBezTo>
                      <a:pt x="518" y="257"/>
                      <a:pt x="518" y="258"/>
                      <a:pt x="518" y="258"/>
                    </a:cubicBezTo>
                    <a:cubicBezTo>
                      <a:pt x="518" y="259"/>
                      <a:pt x="518" y="259"/>
                      <a:pt x="518" y="259"/>
                    </a:cubicBezTo>
                    <a:cubicBezTo>
                      <a:pt x="518" y="259"/>
                      <a:pt x="518" y="259"/>
                      <a:pt x="518" y="259"/>
                    </a:cubicBezTo>
                    <a:cubicBezTo>
                      <a:pt x="518" y="260"/>
                      <a:pt x="519" y="260"/>
                      <a:pt x="519" y="260"/>
                    </a:cubicBezTo>
                    <a:cubicBezTo>
                      <a:pt x="519" y="260"/>
                      <a:pt x="519" y="260"/>
                      <a:pt x="519" y="260"/>
                    </a:cubicBezTo>
                    <a:cubicBezTo>
                      <a:pt x="519" y="262"/>
                      <a:pt x="519" y="262"/>
                      <a:pt x="519" y="262"/>
                    </a:cubicBezTo>
                    <a:cubicBezTo>
                      <a:pt x="519" y="262"/>
                      <a:pt x="518" y="262"/>
                      <a:pt x="518" y="262"/>
                    </a:cubicBezTo>
                    <a:cubicBezTo>
                      <a:pt x="518" y="263"/>
                      <a:pt x="518" y="263"/>
                      <a:pt x="518" y="263"/>
                    </a:cubicBezTo>
                    <a:cubicBezTo>
                      <a:pt x="518" y="263"/>
                      <a:pt x="518" y="263"/>
                      <a:pt x="518" y="263"/>
                    </a:cubicBezTo>
                    <a:cubicBezTo>
                      <a:pt x="518" y="264"/>
                      <a:pt x="518" y="264"/>
                      <a:pt x="518" y="264"/>
                    </a:cubicBezTo>
                    <a:cubicBezTo>
                      <a:pt x="517" y="264"/>
                      <a:pt x="517" y="264"/>
                      <a:pt x="517" y="264"/>
                    </a:cubicBezTo>
                    <a:cubicBezTo>
                      <a:pt x="518" y="264"/>
                      <a:pt x="518" y="265"/>
                      <a:pt x="518" y="266"/>
                    </a:cubicBezTo>
                    <a:cubicBezTo>
                      <a:pt x="517" y="266"/>
                      <a:pt x="517" y="266"/>
                      <a:pt x="517" y="266"/>
                    </a:cubicBezTo>
                    <a:cubicBezTo>
                      <a:pt x="517" y="266"/>
                      <a:pt x="517" y="266"/>
                      <a:pt x="517" y="266"/>
                    </a:cubicBezTo>
                    <a:cubicBezTo>
                      <a:pt x="517" y="266"/>
                      <a:pt x="516" y="266"/>
                      <a:pt x="516" y="266"/>
                    </a:cubicBezTo>
                    <a:cubicBezTo>
                      <a:pt x="515" y="266"/>
                      <a:pt x="515" y="266"/>
                      <a:pt x="514" y="267"/>
                    </a:cubicBezTo>
                    <a:cubicBezTo>
                      <a:pt x="514" y="268"/>
                      <a:pt x="514" y="268"/>
                      <a:pt x="514" y="268"/>
                    </a:cubicBezTo>
                    <a:cubicBezTo>
                      <a:pt x="513" y="268"/>
                      <a:pt x="511" y="267"/>
                      <a:pt x="510" y="267"/>
                    </a:cubicBezTo>
                    <a:cubicBezTo>
                      <a:pt x="510" y="267"/>
                      <a:pt x="510" y="267"/>
                      <a:pt x="510" y="266"/>
                    </a:cubicBezTo>
                    <a:cubicBezTo>
                      <a:pt x="510" y="266"/>
                      <a:pt x="510" y="266"/>
                      <a:pt x="510" y="266"/>
                    </a:cubicBezTo>
                    <a:cubicBezTo>
                      <a:pt x="509" y="265"/>
                      <a:pt x="508" y="264"/>
                      <a:pt x="507" y="264"/>
                    </a:cubicBezTo>
                    <a:cubicBezTo>
                      <a:pt x="507" y="263"/>
                      <a:pt x="506" y="262"/>
                      <a:pt x="505" y="262"/>
                    </a:cubicBezTo>
                    <a:cubicBezTo>
                      <a:pt x="505" y="261"/>
                      <a:pt x="506" y="261"/>
                      <a:pt x="506" y="260"/>
                    </a:cubicBezTo>
                    <a:cubicBezTo>
                      <a:pt x="504" y="259"/>
                      <a:pt x="505" y="258"/>
                      <a:pt x="502" y="257"/>
                    </a:cubicBezTo>
                    <a:cubicBezTo>
                      <a:pt x="503" y="256"/>
                      <a:pt x="503" y="255"/>
                      <a:pt x="503" y="254"/>
                    </a:cubicBezTo>
                    <a:cubicBezTo>
                      <a:pt x="502" y="254"/>
                      <a:pt x="502" y="254"/>
                      <a:pt x="502" y="254"/>
                    </a:cubicBezTo>
                    <a:cubicBezTo>
                      <a:pt x="502" y="252"/>
                      <a:pt x="502" y="252"/>
                      <a:pt x="502" y="252"/>
                    </a:cubicBezTo>
                    <a:cubicBezTo>
                      <a:pt x="503" y="251"/>
                      <a:pt x="503" y="250"/>
                      <a:pt x="503" y="249"/>
                    </a:cubicBezTo>
                    <a:cubicBezTo>
                      <a:pt x="502" y="249"/>
                      <a:pt x="502" y="249"/>
                      <a:pt x="502" y="249"/>
                    </a:cubicBezTo>
                    <a:cubicBezTo>
                      <a:pt x="502" y="249"/>
                      <a:pt x="502" y="249"/>
                      <a:pt x="502" y="248"/>
                    </a:cubicBezTo>
                    <a:cubicBezTo>
                      <a:pt x="502" y="248"/>
                      <a:pt x="502" y="248"/>
                      <a:pt x="502" y="248"/>
                    </a:cubicBezTo>
                    <a:cubicBezTo>
                      <a:pt x="502" y="248"/>
                      <a:pt x="502" y="247"/>
                      <a:pt x="502" y="247"/>
                    </a:cubicBezTo>
                    <a:cubicBezTo>
                      <a:pt x="502" y="247"/>
                      <a:pt x="502" y="247"/>
                      <a:pt x="502" y="247"/>
                    </a:cubicBezTo>
                    <a:cubicBezTo>
                      <a:pt x="503" y="245"/>
                      <a:pt x="503" y="244"/>
                      <a:pt x="503" y="242"/>
                    </a:cubicBezTo>
                    <a:cubicBezTo>
                      <a:pt x="502" y="242"/>
                      <a:pt x="501" y="242"/>
                      <a:pt x="500" y="242"/>
                    </a:cubicBezTo>
                    <a:cubicBezTo>
                      <a:pt x="500" y="241"/>
                      <a:pt x="500" y="241"/>
                      <a:pt x="500" y="241"/>
                    </a:cubicBezTo>
                    <a:cubicBezTo>
                      <a:pt x="499" y="241"/>
                      <a:pt x="499" y="241"/>
                      <a:pt x="499" y="241"/>
                    </a:cubicBezTo>
                    <a:cubicBezTo>
                      <a:pt x="499" y="241"/>
                      <a:pt x="499" y="241"/>
                      <a:pt x="499" y="241"/>
                    </a:cubicBezTo>
                    <a:cubicBezTo>
                      <a:pt x="499" y="241"/>
                      <a:pt x="498" y="241"/>
                      <a:pt x="497" y="241"/>
                    </a:cubicBezTo>
                    <a:cubicBezTo>
                      <a:pt x="497" y="241"/>
                      <a:pt x="497" y="241"/>
                      <a:pt x="497" y="241"/>
                    </a:cubicBezTo>
                    <a:cubicBezTo>
                      <a:pt x="497" y="241"/>
                      <a:pt x="496" y="241"/>
                      <a:pt x="496" y="241"/>
                    </a:cubicBezTo>
                    <a:cubicBezTo>
                      <a:pt x="496" y="240"/>
                      <a:pt x="496" y="240"/>
                      <a:pt x="496" y="240"/>
                    </a:cubicBezTo>
                    <a:cubicBezTo>
                      <a:pt x="495" y="240"/>
                      <a:pt x="494" y="240"/>
                      <a:pt x="493" y="241"/>
                    </a:cubicBezTo>
                    <a:cubicBezTo>
                      <a:pt x="493" y="240"/>
                      <a:pt x="493" y="240"/>
                      <a:pt x="492" y="240"/>
                    </a:cubicBezTo>
                    <a:cubicBezTo>
                      <a:pt x="492" y="241"/>
                      <a:pt x="492" y="241"/>
                      <a:pt x="492" y="241"/>
                    </a:cubicBezTo>
                    <a:cubicBezTo>
                      <a:pt x="490" y="241"/>
                      <a:pt x="490" y="241"/>
                      <a:pt x="490" y="241"/>
                    </a:cubicBezTo>
                    <a:cubicBezTo>
                      <a:pt x="490" y="240"/>
                      <a:pt x="490" y="240"/>
                      <a:pt x="490" y="240"/>
                    </a:cubicBezTo>
                    <a:cubicBezTo>
                      <a:pt x="489" y="240"/>
                      <a:pt x="489" y="240"/>
                      <a:pt x="488" y="239"/>
                    </a:cubicBezTo>
                    <a:cubicBezTo>
                      <a:pt x="488" y="239"/>
                      <a:pt x="488" y="239"/>
                      <a:pt x="488" y="239"/>
                    </a:cubicBezTo>
                    <a:cubicBezTo>
                      <a:pt x="487" y="239"/>
                      <a:pt x="487" y="239"/>
                      <a:pt x="486" y="238"/>
                    </a:cubicBezTo>
                    <a:cubicBezTo>
                      <a:pt x="485" y="238"/>
                      <a:pt x="485" y="238"/>
                      <a:pt x="485" y="237"/>
                    </a:cubicBezTo>
                    <a:cubicBezTo>
                      <a:pt x="485" y="237"/>
                      <a:pt x="483" y="238"/>
                      <a:pt x="482" y="237"/>
                    </a:cubicBezTo>
                    <a:cubicBezTo>
                      <a:pt x="482" y="237"/>
                      <a:pt x="482" y="237"/>
                      <a:pt x="482" y="237"/>
                    </a:cubicBezTo>
                    <a:cubicBezTo>
                      <a:pt x="481" y="236"/>
                      <a:pt x="482" y="237"/>
                      <a:pt x="481" y="236"/>
                    </a:cubicBezTo>
                    <a:cubicBezTo>
                      <a:pt x="480" y="236"/>
                      <a:pt x="480" y="236"/>
                      <a:pt x="480" y="236"/>
                    </a:cubicBezTo>
                    <a:cubicBezTo>
                      <a:pt x="480" y="236"/>
                      <a:pt x="480" y="235"/>
                      <a:pt x="480" y="235"/>
                    </a:cubicBezTo>
                    <a:cubicBezTo>
                      <a:pt x="479" y="235"/>
                      <a:pt x="478" y="235"/>
                      <a:pt x="477" y="235"/>
                    </a:cubicBezTo>
                    <a:cubicBezTo>
                      <a:pt x="477" y="233"/>
                      <a:pt x="476" y="232"/>
                      <a:pt x="476" y="231"/>
                    </a:cubicBezTo>
                    <a:cubicBezTo>
                      <a:pt x="475" y="231"/>
                      <a:pt x="475" y="231"/>
                      <a:pt x="475" y="231"/>
                    </a:cubicBezTo>
                    <a:cubicBezTo>
                      <a:pt x="475" y="230"/>
                      <a:pt x="475" y="230"/>
                      <a:pt x="475" y="230"/>
                    </a:cubicBezTo>
                    <a:cubicBezTo>
                      <a:pt x="475" y="230"/>
                      <a:pt x="475" y="230"/>
                      <a:pt x="475" y="230"/>
                    </a:cubicBezTo>
                    <a:cubicBezTo>
                      <a:pt x="475" y="230"/>
                      <a:pt x="475" y="230"/>
                      <a:pt x="475" y="230"/>
                    </a:cubicBezTo>
                    <a:cubicBezTo>
                      <a:pt x="472" y="230"/>
                      <a:pt x="472" y="230"/>
                      <a:pt x="472" y="230"/>
                    </a:cubicBezTo>
                    <a:cubicBezTo>
                      <a:pt x="472" y="229"/>
                      <a:pt x="471" y="229"/>
                      <a:pt x="471" y="228"/>
                    </a:cubicBezTo>
                    <a:cubicBezTo>
                      <a:pt x="469" y="228"/>
                      <a:pt x="469" y="228"/>
                      <a:pt x="469" y="228"/>
                    </a:cubicBezTo>
                    <a:cubicBezTo>
                      <a:pt x="469" y="228"/>
                      <a:pt x="469" y="228"/>
                      <a:pt x="469" y="228"/>
                    </a:cubicBezTo>
                    <a:cubicBezTo>
                      <a:pt x="468" y="228"/>
                      <a:pt x="468" y="228"/>
                      <a:pt x="467" y="227"/>
                    </a:cubicBezTo>
                    <a:cubicBezTo>
                      <a:pt x="467" y="227"/>
                      <a:pt x="467" y="227"/>
                      <a:pt x="466" y="226"/>
                    </a:cubicBezTo>
                    <a:cubicBezTo>
                      <a:pt x="465" y="226"/>
                      <a:pt x="465" y="226"/>
                      <a:pt x="465" y="226"/>
                    </a:cubicBezTo>
                    <a:cubicBezTo>
                      <a:pt x="464" y="226"/>
                      <a:pt x="464" y="226"/>
                      <a:pt x="464" y="226"/>
                    </a:cubicBezTo>
                    <a:cubicBezTo>
                      <a:pt x="463" y="225"/>
                      <a:pt x="463" y="225"/>
                      <a:pt x="462" y="224"/>
                    </a:cubicBezTo>
                    <a:cubicBezTo>
                      <a:pt x="461" y="224"/>
                      <a:pt x="460" y="225"/>
                      <a:pt x="459" y="225"/>
                    </a:cubicBezTo>
                    <a:cubicBezTo>
                      <a:pt x="459" y="225"/>
                      <a:pt x="459" y="225"/>
                      <a:pt x="459" y="225"/>
                    </a:cubicBezTo>
                    <a:cubicBezTo>
                      <a:pt x="458" y="225"/>
                      <a:pt x="458" y="225"/>
                      <a:pt x="458" y="225"/>
                    </a:cubicBezTo>
                    <a:cubicBezTo>
                      <a:pt x="458" y="225"/>
                      <a:pt x="458" y="225"/>
                      <a:pt x="458" y="225"/>
                    </a:cubicBezTo>
                    <a:cubicBezTo>
                      <a:pt x="456" y="225"/>
                      <a:pt x="456" y="225"/>
                      <a:pt x="456" y="225"/>
                    </a:cubicBezTo>
                    <a:cubicBezTo>
                      <a:pt x="456" y="225"/>
                      <a:pt x="456" y="226"/>
                      <a:pt x="455" y="226"/>
                    </a:cubicBezTo>
                    <a:cubicBezTo>
                      <a:pt x="455" y="226"/>
                      <a:pt x="455" y="225"/>
                      <a:pt x="455" y="224"/>
                    </a:cubicBezTo>
                    <a:cubicBezTo>
                      <a:pt x="455" y="224"/>
                      <a:pt x="455" y="224"/>
                      <a:pt x="455" y="224"/>
                    </a:cubicBezTo>
                    <a:cubicBezTo>
                      <a:pt x="455" y="224"/>
                      <a:pt x="455" y="224"/>
                      <a:pt x="455" y="224"/>
                    </a:cubicBezTo>
                    <a:cubicBezTo>
                      <a:pt x="455" y="224"/>
                      <a:pt x="455" y="224"/>
                      <a:pt x="455" y="224"/>
                    </a:cubicBezTo>
                    <a:cubicBezTo>
                      <a:pt x="455" y="223"/>
                      <a:pt x="455" y="223"/>
                      <a:pt x="455" y="223"/>
                    </a:cubicBezTo>
                    <a:cubicBezTo>
                      <a:pt x="454" y="223"/>
                      <a:pt x="454" y="223"/>
                      <a:pt x="454" y="223"/>
                    </a:cubicBezTo>
                    <a:cubicBezTo>
                      <a:pt x="454" y="222"/>
                      <a:pt x="454" y="222"/>
                      <a:pt x="454" y="222"/>
                    </a:cubicBezTo>
                    <a:cubicBezTo>
                      <a:pt x="454" y="222"/>
                      <a:pt x="454" y="222"/>
                      <a:pt x="454" y="222"/>
                    </a:cubicBezTo>
                    <a:cubicBezTo>
                      <a:pt x="454" y="221"/>
                      <a:pt x="454" y="221"/>
                      <a:pt x="454" y="221"/>
                    </a:cubicBezTo>
                    <a:cubicBezTo>
                      <a:pt x="453" y="221"/>
                      <a:pt x="453" y="221"/>
                      <a:pt x="453" y="221"/>
                    </a:cubicBezTo>
                    <a:cubicBezTo>
                      <a:pt x="453" y="220"/>
                      <a:pt x="453" y="220"/>
                      <a:pt x="453" y="220"/>
                    </a:cubicBezTo>
                    <a:cubicBezTo>
                      <a:pt x="453" y="220"/>
                      <a:pt x="453" y="220"/>
                      <a:pt x="453" y="220"/>
                    </a:cubicBezTo>
                    <a:cubicBezTo>
                      <a:pt x="453" y="218"/>
                      <a:pt x="453" y="218"/>
                      <a:pt x="453" y="218"/>
                    </a:cubicBezTo>
                    <a:cubicBezTo>
                      <a:pt x="453" y="218"/>
                      <a:pt x="452" y="218"/>
                      <a:pt x="452" y="217"/>
                    </a:cubicBezTo>
                    <a:cubicBezTo>
                      <a:pt x="452" y="216"/>
                      <a:pt x="452" y="216"/>
                      <a:pt x="452" y="216"/>
                    </a:cubicBezTo>
                    <a:cubicBezTo>
                      <a:pt x="452" y="216"/>
                      <a:pt x="452" y="216"/>
                      <a:pt x="452" y="216"/>
                    </a:cubicBezTo>
                    <a:cubicBezTo>
                      <a:pt x="452" y="216"/>
                      <a:pt x="452" y="216"/>
                      <a:pt x="452" y="216"/>
                    </a:cubicBezTo>
                    <a:cubicBezTo>
                      <a:pt x="451" y="216"/>
                      <a:pt x="451" y="216"/>
                      <a:pt x="451" y="216"/>
                    </a:cubicBezTo>
                    <a:cubicBezTo>
                      <a:pt x="451" y="215"/>
                      <a:pt x="451" y="215"/>
                      <a:pt x="451" y="215"/>
                    </a:cubicBezTo>
                    <a:cubicBezTo>
                      <a:pt x="451" y="215"/>
                      <a:pt x="451" y="215"/>
                      <a:pt x="450" y="215"/>
                    </a:cubicBezTo>
                    <a:cubicBezTo>
                      <a:pt x="450" y="214"/>
                      <a:pt x="450" y="214"/>
                      <a:pt x="450" y="214"/>
                    </a:cubicBezTo>
                    <a:cubicBezTo>
                      <a:pt x="450" y="214"/>
                      <a:pt x="450" y="214"/>
                      <a:pt x="450" y="214"/>
                    </a:cubicBezTo>
                    <a:cubicBezTo>
                      <a:pt x="450" y="213"/>
                      <a:pt x="450" y="213"/>
                      <a:pt x="450" y="213"/>
                    </a:cubicBezTo>
                    <a:cubicBezTo>
                      <a:pt x="449" y="213"/>
                      <a:pt x="447" y="214"/>
                      <a:pt x="446" y="214"/>
                    </a:cubicBezTo>
                    <a:cubicBezTo>
                      <a:pt x="446" y="213"/>
                      <a:pt x="446" y="213"/>
                      <a:pt x="446" y="213"/>
                    </a:cubicBezTo>
                    <a:cubicBezTo>
                      <a:pt x="446" y="213"/>
                      <a:pt x="446" y="213"/>
                      <a:pt x="446" y="213"/>
                    </a:cubicBezTo>
                    <a:cubicBezTo>
                      <a:pt x="445" y="213"/>
                      <a:pt x="445" y="214"/>
                      <a:pt x="444" y="214"/>
                    </a:cubicBezTo>
                    <a:cubicBezTo>
                      <a:pt x="443" y="214"/>
                      <a:pt x="442" y="211"/>
                      <a:pt x="442" y="209"/>
                    </a:cubicBezTo>
                    <a:cubicBezTo>
                      <a:pt x="442" y="209"/>
                      <a:pt x="442" y="209"/>
                      <a:pt x="441" y="209"/>
                    </a:cubicBezTo>
                    <a:cubicBezTo>
                      <a:pt x="441" y="208"/>
                      <a:pt x="441" y="208"/>
                      <a:pt x="441" y="208"/>
                    </a:cubicBezTo>
                    <a:cubicBezTo>
                      <a:pt x="441" y="208"/>
                      <a:pt x="441" y="208"/>
                      <a:pt x="441" y="208"/>
                    </a:cubicBezTo>
                    <a:cubicBezTo>
                      <a:pt x="441" y="208"/>
                      <a:pt x="442" y="207"/>
                      <a:pt x="442" y="207"/>
                    </a:cubicBezTo>
                    <a:cubicBezTo>
                      <a:pt x="442" y="204"/>
                      <a:pt x="442" y="204"/>
                      <a:pt x="442" y="204"/>
                    </a:cubicBezTo>
                    <a:cubicBezTo>
                      <a:pt x="442" y="204"/>
                      <a:pt x="442" y="204"/>
                      <a:pt x="442" y="204"/>
                    </a:cubicBezTo>
                    <a:cubicBezTo>
                      <a:pt x="442" y="203"/>
                      <a:pt x="442" y="203"/>
                      <a:pt x="442" y="203"/>
                    </a:cubicBezTo>
                    <a:cubicBezTo>
                      <a:pt x="443" y="203"/>
                      <a:pt x="443" y="203"/>
                      <a:pt x="443" y="203"/>
                    </a:cubicBezTo>
                    <a:cubicBezTo>
                      <a:pt x="443" y="203"/>
                      <a:pt x="443" y="202"/>
                      <a:pt x="444" y="202"/>
                    </a:cubicBezTo>
                    <a:cubicBezTo>
                      <a:pt x="444" y="202"/>
                      <a:pt x="444" y="202"/>
                      <a:pt x="444" y="202"/>
                    </a:cubicBezTo>
                    <a:cubicBezTo>
                      <a:pt x="444" y="201"/>
                      <a:pt x="444" y="201"/>
                      <a:pt x="444" y="201"/>
                    </a:cubicBezTo>
                    <a:cubicBezTo>
                      <a:pt x="444" y="200"/>
                      <a:pt x="444" y="201"/>
                      <a:pt x="444" y="200"/>
                    </a:cubicBezTo>
                    <a:cubicBezTo>
                      <a:pt x="443" y="200"/>
                      <a:pt x="443" y="200"/>
                      <a:pt x="443" y="200"/>
                    </a:cubicBezTo>
                    <a:cubicBezTo>
                      <a:pt x="444" y="199"/>
                      <a:pt x="445" y="199"/>
                      <a:pt x="447" y="199"/>
                    </a:cubicBezTo>
                    <a:cubicBezTo>
                      <a:pt x="447" y="198"/>
                      <a:pt x="447" y="198"/>
                      <a:pt x="447" y="198"/>
                    </a:cubicBezTo>
                    <a:cubicBezTo>
                      <a:pt x="446" y="198"/>
                      <a:pt x="446" y="198"/>
                      <a:pt x="446" y="198"/>
                    </a:cubicBezTo>
                    <a:cubicBezTo>
                      <a:pt x="446" y="197"/>
                      <a:pt x="446" y="197"/>
                      <a:pt x="446" y="196"/>
                    </a:cubicBezTo>
                    <a:cubicBezTo>
                      <a:pt x="448" y="196"/>
                      <a:pt x="448" y="195"/>
                      <a:pt x="449" y="194"/>
                    </a:cubicBezTo>
                    <a:cubicBezTo>
                      <a:pt x="449" y="193"/>
                      <a:pt x="449" y="193"/>
                      <a:pt x="449" y="193"/>
                    </a:cubicBezTo>
                    <a:cubicBezTo>
                      <a:pt x="451" y="193"/>
                      <a:pt x="451" y="193"/>
                      <a:pt x="452" y="192"/>
                    </a:cubicBezTo>
                    <a:cubicBezTo>
                      <a:pt x="452" y="192"/>
                      <a:pt x="452" y="192"/>
                      <a:pt x="452" y="192"/>
                    </a:cubicBezTo>
                    <a:cubicBezTo>
                      <a:pt x="452" y="192"/>
                      <a:pt x="452" y="191"/>
                      <a:pt x="452" y="191"/>
                    </a:cubicBezTo>
                    <a:cubicBezTo>
                      <a:pt x="452" y="191"/>
                      <a:pt x="452" y="191"/>
                      <a:pt x="452" y="191"/>
                    </a:cubicBezTo>
                    <a:cubicBezTo>
                      <a:pt x="452" y="190"/>
                      <a:pt x="452" y="190"/>
                      <a:pt x="452" y="190"/>
                    </a:cubicBezTo>
                    <a:cubicBezTo>
                      <a:pt x="454" y="190"/>
                      <a:pt x="454" y="190"/>
                      <a:pt x="454" y="190"/>
                    </a:cubicBezTo>
                    <a:cubicBezTo>
                      <a:pt x="454" y="188"/>
                      <a:pt x="454" y="188"/>
                      <a:pt x="454" y="188"/>
                    </a:cubicBezTo>
                    <a:cubicBezTo>
                      <a:pt x="454" y="188"/>
                      <a:pt x="454" y="188"/>
                      <a:pt x="454" y="189"/>
                    </a:cubicBezTo>
                    <a:cubicBezTo>
                      <a:pt x="457" y="189"/>
                      <a:pt x="457" y="189"/>
                      <a:pt x="457" y="189"/>
                    </a:cubicBezTo>
                    <a:cubicBezTo>
                      <a:pt x="457" y="188"/>
                      <a:pt x="457" y="188"/>
                      <a:pt x="457" y="188"/>
                    </a:cubicBezTo>
                    <a:cubicBezTo>
                      <a:pt x="456" y="188"/>
                      <a:pt x="456" y="188"/>
                      <a:pt x="456" y="187"/>
                    </a:cubicBezTo>
                    <a:cubicBezTo>
                      <a:pt x="455" y="187"/>
                      <a:pt x="455" y="187"/>
                      <a:pt x="455" y="187"/>
                    </a:cubicBezTo>
                    <a:cubicBezTo>
                      <a:pt x="455" y="187"/>
                      <a:pt x="455" y="187"/>
                      <a:pt x="455" y="187"/>
                    </a:cubicBezTo>
                    <a:cubicBezTo>
                      <a:pt x="457" y="187"/>
                      <a:pt x="457" y="187"/>
                      <a:pt x="457" y="187"/>
                    </a:cubicBezTo>
                    <a:cubicBezTo>
                      <a:pt x="457" y="187"/>
                      <a:pt x="458" y="186"/>
                      <a:pt x="458" y="186"/>
                    </a:cubicBezTo>
                    <a:cubicBezTo>
                      <a:pt x="457" y="186"/>
                      <a:pt x="457" y="186"/>
                      <a:pt x="457" y="186"/>
                    </a:cubicBezTo>
                    <a:cubicBezTo>
                      <a:pt x="457" y="186"/>
                      <a:pt x="457" y="186"/>
                      <a:pt x="457" y="186"/>
                    </a:cubicBezTo>
                    <a:cubicBezTo>
                      <a:pt x="456" y="185"/>
                      <a:pt x="457" y="186"/>
                      <a:pt x="456" y="185"/>
                    </a:cubicBezTo>
                    <a:cubicBezTo>
                      <a:pt x="457" y="185"/>
                      <a:pt x="457" y="185"/>
                      <a:pt x="458" y="185"/>
                    </a:cubicBezTo>
                    <a:cubicBezTo>
                      <a:pt x="458" y="185"/>
                      <a:pt x="460" y="186"/>
                      <a:pt x="461" y="186"/>
                    </a:cubicBezTo>
                    <a:cubicBezTo>
                      <a:pt x="461" y="185"/>
                      <a:pt x="461" y="185"/>
                      <a:pt x="461" y="185"/>
                    </a:cubicBezTo>
                    <a:cubicBezTo>
                      <a:pt x="462" y="185"/>
                      <a:pt x="462" y="185"/>
                      <a:pt x="462" y="185"/>
                    </a:cubicBezTo>
                    <a:cubicBezTo>
                      <a:pt x="462" y="185"/>
                      <a:pt x="462" y="185"/>
                      <a:pt x="462" y="185"/>
                    </a:cubicBezTo>
                    <a:cubicBezTo>
                      <a:pt x="462" y="185"/>
                      <a:pt x="463" y="185"/>
                      <a:pt x="463" y="184"/>
                    </a:cubicBezTo>
                    <a:cubicBezTo>
                      <a:pt x="464" y="184"/>
                      <a:pt x="464" y="183"/>
                      <a:pt x="464" y="182"/>
                    </a:cubicBezTo>
                    <a:cubicBezTo>
                      <a:pt x="462" y="182"/>
                      <a:pt x="462" y="182"/>
                      <a:pt x="462" y="182"/>
                    </a:cubicBezTo>
                    <a:cubicBezTo>
                      <a:pt x="462" y="180"/>
                      <a:pt x="462" y="180"/>
                      <a:pt x="462" y="180"/>
                    </a:cubicBezTo>
                    <a:cubicBezTo>
                      <a:pt x="462" y="180"/>
                      <a:pt x="462" y="180"/>
                      <a:pt x="462" y="180"/>
                    </a:cubicBezTo>
                    <a:cubicBezTo>
                      <a:pt x="462" y="179"/>
                      <a:pt x="462" y="179"/>
                      <a:pt x="462" y="179"/>
                    </a:cubicBezTo>
                    <a:cubicBezTo>
                      <a:pt x="463" y="179"/>
                      <a:pt x="463" y="179"/>
                      <a:pt x="464" y="180"/>
                    </a:cubicBezTo>
                    <a:cubicBezTo>
                      <a:pt x="465" y="179"/>
                      <a:pt x="464" y="179"/>
                      <a:pt x="465" y="179"/>
                    </a:cubicBezTo>
                    <a:cubicBezTo>
                      <a:pt x="465" y="178"/>
                      <a:pt x="466" y="178"/>
                      <a:pt x="466" y="177"/>
                    </a:cubicBezTo>
                    <a:cubicBezTo>
                      <a:pt x="465" y="177"/>
                      <a:pt x="465" y="177"/>
                      <a:pt x="465" y="177"/>
                    </a:cubicBezTo>
                    <a:cubicBezTo>
                      <a:pt x="465" y="176"/>
                      <a:pt x="465" y="176"/>
                      <a:pt x="465" y="174"/>
                    </a:cubicBezTo>
                    <a:cubicBezTo>
                      <a:pt x="466" y="175"/>
                      <a:pt x="466" y="174"/>
                      <a:pt x="468" y="174"/>
                    </a:cubicBezTo>
                    <a:cubicBezTo>
                      <a:pt x="468" y="173"/>
                      <a:pt x="468" y="173"/>
                      <a:pt x="468" y="173"/>
                    </a:cubicBezTo>
                    <a:cubicBezTo>
                      <a:pt x="468" y="173"/>
                      <a:pt x="468" y="173"/>
                      <a:pt x="468" y="173"/>
                    </a:cubicBezTo>
                    <a:cubicBezTo>
                      <a:pt x="468" y="173"/>
                      <a:pt x="468" y="173"/>
                      <a:pt x="468" y="173"/>
                    </a:cubicBezTo>
                    <a:cubicBezTo>
                      <a:pt x="469" y="173"/>
                      <a:pt x="469" y="173"/>
                      <a:pt x="469" y="173"/>
                    </a:cubicBezTo>
                    <a:cubicBezTo>
                      <a:pt x="469" y="173"/>
                      <a:pt x="469" y="173"/>
                      <a:pt x="469" y="173"/>
                    </a:cubicBezTo>
                    <a:cubicBezTo>
                      <a:pt x="471" y="173"/>
                      <a:pt x="471" y="173"/>
                      <a:pt x="471" y="173"/>
                    </a:cubicBezTo>
                    <a:cubicBezTo>
                      <a:pt x="471" y="174"/>
                      <a:pt x="471" y="174"/>
                      <a:pt x="471" y="174"/>
                    </a:cubicBezTo>
                    <a:cubicBezTo>
                      <a:pt x="473" y="174"/>
                      <a:pt x="473" y="174"/>
                      <a:pt x="473" y="174"/>
                    </a:cubicBezTo>
                    <a:cubicBezTo>
                      <a:pt x="473" y="175"/>
                      <a:pt x="473" y="174"/>
                      <a:pt x="473" y="175"/>
                    </a:cubicBezTo>
                    <a:cubicBezTo>
                      <a:pt x="473" y="175"/>
                      <a:pt x="473" y="175"/>
                      <a:pt x="473" y="175"/>
                    </a:cubicBezTo>
                    <a:cubicBezTo>
                      <a:pt x="473" y="175"/>
                      <a:pt x="474" y="174"/>
                      <a:pt x="474" y="174"/>
                    </a:cubicBezTo>
                    <a:cubicBezTo>
                      <a:pt x="474" y="174"/>
                      <a:pt x="474" y="174"/>
                      <a:pt x="474" y="174"/>
                    </a:cubicBezTo>
                    <a:cubicBezTo>
                      <a:pt x="476" y="173"/>
                      <a:pt x="477" y="173"/>
                      <a:pt x="478" y="172"/>
                    </a:cubicBezTo>
                    <a:cubicBezTo>
                      <a:pt x="479" y="171"/>
                      <a:pt x="477" y="171"/>
                      <a:pt x="478" y="169"/>
                    </a:cubicBezTo>
                    <a:cubicBezTo>
                      <a:pt x="478" y="169"/>
                      <a:pt x="479" y="168"/>
                      <a:pt x="480" y="168"/>
                    </a:cubicBezTo>
                    <a:cubicBezTo>
                      <a:pt x="480" y="167"/>
                      <a:pt x="480" y="167"/>
                      <a:pt x="480" y="167"/>
                    </a:cubicBezTo>
                    <a:cubicBezTo>
                      <a:pt x="479" y="167"/>
                      <a:pt x="479" y="167"/>
                      <a:pt x="479" y="167"/>
                    </a:cubicBezTo>
                    <a:cubicBezTo>
                      <a:pt x="477" y="167"/>
                      <a:pt x="477" y="167"/>
                      <a:pt x="477" y="167"/>
                    </a:cubicBezTo>
                    <a:cubicBezTo>
                      <a:pt x="477" y="167"/>
                      <a:pt x="477" y="166"/>
                      <a:pt x="477" y="166"/>
                    </a:cubicBezTo>
                    <a:cubicBezTo>
                      <a:pt x="475" y="166"/>
                      <a:pt x="473" y="166"/>
                      <a:pt x="471" y="166"/>
                    </a:cubicBezTo>
                    <a:cubicBezTo>
                      <a:pt x="469" y="166"/>
                      <a:pt x="465" y="167"/>
                      <a:pt x="464" y="166"/>
                    </a:cubicBezTo>
                    <a:cubicBezTo>
                      <a:pt x="464" y="166"/>
                      <a:pt x="464" y="166"/>
                      <a:pt x="464" y="166"/>
                    </a:cubicBezTo>
                    <a:cubicBezTo>
                      <a:pt x="464" y="166"/>
                      <a:pt x="464" y="165"/>
                      <a:pt x="464" y="165"/>
                    </a:cubicBezTo>
                    <a:cubicBezTo>
                      <a:pt x="465" y="165"/>
                      <a:pt x="465" y="165"/>
                      <a:pt x="466" y="165"/>
                    </a:cubicBezTo>
                    <a:cubicBezTo>
                      <a:pt x="466" y="165"/>
                      <a:pt x="466" y="165"/>
                      <a:pt x="466" y="165"/>
                    </a:cubicBezTo>
                    <a:cubicBezTo>
                      <a:pt x="468" y="165"/>
                      <a:pt x="468" y="165"/>
                      <a:pt x="468" y="165"/>
                    </a:cubicBezTo>
                    <a:cubicBezTo>
                      <a:pt x="468" y="165"/>
                      <a:pt x="468" y="165"/>
                      <a:pt x="469" y="165"/>
                    </a:cubicBezTo>
                    <a:cubicBezTo>
                      <a:pt x="469" y="164"/>
                      <a:pt x="469" y="164"/>
                      <a:pt x="469" y="164"/>
                    </a:cubicBezTo>
                    <a:cubicBezTo>
                      <a:pt x="468" y="164"/>
                      <a:pt x="468" y="164"/>
                      <a:pt x="468" y="164"/>
                    </a:cubicBezTo>
                    <a:cubicBezTo>
                      <a:pt x="468" y="164"/>
                      <a:pt x="468" y="163"/>
                      <a:pt x="468" y="163"/>
                    </a:cubicBezTo>
                    <a:cubicBezTo>
                      <a:pt x="468" y="163"/>
                      <a:pt x="468" y="163"/>
                      <a:pt x="468" y="162"/>
                    </a:cubicBezTo>
                    <a:cubicBezTo>
                      <a:pt x="468" y="162"/>
                      <a:pt x="468" y="162"/>
                      <a:pt x="468" y="162"/>
                    </a:cubicBezTo>
                    <a:cubicBezTo>
                      <a:pt x="468" y="162"/>
                      <a:pt x="468" y="162"/>
                      <a:pt x="468" y="162"/>
                    </a:cubicBezTo>
                    <a:cubicBezTo>
                      <a:pt x="469" y="162"/>
                      <a:pt x="469" y="163"/>
                      <a:pt x="469" y="163"/>
                    </a:cubicBezTo>
                    <a:cubicBezTo>
                      <a:pt x="471" y="163"/>
                      <a:pt x="471" y="163"/>
                      <a:pt x="471" y="163"/>
                    </a:cubicBezTo>
                    <a:cubicBezTo>
                      <a:pt x="471" y="163"/>
                      <a:pt x="471" y="163"/>
                      <a:pt x="471" y="163"/>
                    </a:cubicBezTo>
                    <a:cubicBezTo>
                      <a:pt x="472" y="164"/>
                      <a:pt x="472" y="163"/>
                      <a:pt x="472" y="163"/>
                    </a:cubicBezTo>
                    <a:cubicBezTo>
                      <a:pt x="473" y="162"/>
                      <a:pt x="473" y="163"/>
                      <a:pt x="474" y="163"/>
                    </a:cubicBezTo>
                    <a:cubicBezTo>
                      <a:pt x="475" y="163"/>
                      <a:pt x="475" y="163"/>
                      <a:pt x="475" y="163"/>
                    </a:cubicBezTo>
                    <a:cubicBezTo>
                      <a:pt x="475" y="164"/>
                      <a:pt x="475" y="164"/>
                      <a:pt x="475" y="164"/>
                    </a:cubicBezTo>
                    <a:cubicBezTo>
                      <a:pt x="476" y="164"/>
                      <a:pt x="476" y="163"/>
                      <a:pt x="477" y="163"/>
                    </a:cubicBezTo>
                    <a:cubicBezTo>
                      <a:pt x="478" y="164"/>
                      <a:pt x="479" y="165"/>
                      <a:pt x="480" y="166"/>
                    </a:cubicBezTo>
                    <a:cubicBezTo>
                      <a:pt x="481" y="166"/>
                      <a:pt x="481" y="166"/>
                      <a:pt x="481" y="166"/>
                    </a:cubicBezTo>
                    <a:cubicBezTo>
                      <a:pt x="481" y="166"/>
                      <a:pt x="481" y="166"/>
                      <a:pt x="481" y="166"/>
                    </a:cubicBezTo>
                    <a:cubicBezTo>
                      <a:pt x="481" y="166"/>
                      <a:pt x="481" y="166"/>
                      <a:pt x="481" y="166"/>
                    </a:cubicBezTo>
                    <a:cubicBezTo>
                      <a:pt x="481" y="166"/>
                      <a:pt x="482" y="166"/>
                      <a:pt x="482" y="166"/>
                    </a:cubicBezTo>
                    <a:cubicBezTo>
                      <a:pt x="482" y="166"/>
                      <a:pt x="481" y="165"/>
                      <a:pt x="481" y="165"/>
                    </a:cubicBezTo>
                    <a:cubicBezTo>
                      <a:pt x="482" y="165"/>
                      <a:pt x="482" y="165"/>
                      <a:pt x="482" y="165"/>
                    </a:cubicBezTo>
                    <a:cubicBezTo>
                      <a:pt x="482" y="164"/>
                      <a:pt x="482" y="164"/>
                      <a:pt x="484" y="163"/>
                    </a:cubicBezTo>
                    <a:cubicBezTo>
                      <a:pt x="484" y="161"/>
                      <a:pt x="484" y="160"/>
                      <a:pt x="483" y="160"/>
                    </a:cubicBezTo>
                    <a:cubicBezTo>
                      <a:pt x="482" y="159"/>
                      <a:pt x="482" y="159"/>
                      <a:pt x="482" y="159"/>
                    </a:cubicBezTo>
                    <a:cubicBezTo>
                      <a:pt x="482" y="159"/>
                      <a:pt x="482" y="159"/>
                      <a:pt x="482" y="159"/>
                    </a:cubicBezTo>
                    <a:cubicBezTo>
                      <a:pt x="483" y="159"/>
                      <a:pt x="484" y="159"/>
                      <a:pt x="485" y="159"/>
                    </a:cubicBezTo>
                    <a:cubicBezTo>
                      <a:pt x="485" y="158"/>
                      <a:pt x="485" y="158"/>
                      <a:pt x="485" y="158"/>
                    </a:cubicBezTo>
                    <a:cubicBezTo>
                      <a:pt x="485" y="158"/>
                      <a:pt x="486" y="158"/>
                      <a:pt x="486" y="158"/>
                    </a:cubicBezTo>
                    <a:cubicBezTo>
                      <a:pt x="487" y="159"/>
                      <a:pt x="489" y="160"/>
                      <a:pt x="490" y="161"/>
                    </a:cubicBezTo>
                    <a:cubicBezTo>
                      <a:pt x="492" y="161"/>
                      <a:pt x="492" y="161"/>
                      <a:pt x="492" y="161"/>
                    </a:cubicBezTo>
                    <a:cubicBezTo>
                      <a:pt x="492" y="161"/>
                      <a:pt x="492" y="161"/>
                      <a:pt x="492" y="161"/>
                    </a:cubicBezTo>
                    <a:cubicBezTo>
                      <a:pt x="492" y="161"/>
                      <a:pt x="493" y="160"/>
                      <a:pt x="494" y="160"/>
                    </a:cubicBezTo>
                    <a:cubicBezTo>
                      <a:pt x="494" y="160"/>
                      <a:pt x="494" y="160"/>
                      <a:pt x="494" y="160"/>
                    </a:cubicBezTo>
                    <a:cubicBezTo>
                      <a:pt x="494" y="160"/>
                      <a:pt x="494" y="160"/>
                      <a:pt x="494" y="160"/>
                    </a:cubicBezTo>
                    <a:cubicBezTo>
                      <a:pt x="494" y="159"/>
                      <a:pt x="494" y="159"/>
                      <a:pt x="493" y="159"/>
                    </a:cubicBezTo>
                    <a:cubicBezTo>
                      <a:pt x="493" y="159"/>
                      <a:pt x="493" y="159"/>
                      <a:pt x="493" y="159"/>
                    </a:cubicBezTo>
                    <a:cubicBezTo>
                      <a:pt x="493" y="158"/>
                      <a:pt x="493" y="158"/>
                      <a:pt x="493" y="158"/>
                    </a:cubicBezTo>
                    <a:cubicBezTo>
                      <a:pt x="492" y="158"/>
                      <a:pt x="492" y="158"/>
                      <a:pt x="492" y="158"/>
                    </a:cubicBezTo>
                    <a:cubicBezTo>
                      <a:pt x="491" y="157"/>
                      <a:pt x="491" y="157"/>
                      <a:pt x="490" y="156"/>
                    </a:cubicBezTo>
                    <a:cubicBezTo>
                      <a:pt x="490" y="156"/>
                      <a:pt x="489" y="156"/>
                      <a:pt x="489" y="156"/>
                    </a:cubicBezTo>
                    <a:cubicBezTo>
                      <a:pt x="489" y="155"/>
                      <a:pt x="489" y="155"/>
                      <a:pt x="490" y="155"/>
                    </a:cubicBezTo>
                    <a:cubicBezTo>
                      <a:pt x="490" y="155"/>
                      <a:pt x="490" y="155"/>
                      <a:pt x="490" y="155"/>
                    </a:cubicBezTo>
                    <a:cubicBezTo>
                      <a:pt x="491" y="154"/>
                      <a:pt x="491" y="156"/>
                      <a:pt x="492" y="156"/>
                    </a:cubicBezTo>
                    <a:cubicBezTo>
                      <a:pt x="492" y="156"/>
                      <a:pt x="492" y="156"/>
                      <a:pt x="493" y="155"/>
                    </a:cubicBezTo>
                    <a:cubicBezTo>
                      <a:pt x="493" y="156"/>
                      <a:pt x="493" y="156"/>
                      <a:pt x="493" y="156"/>
                    </a:cubicBezTo>
                    <a:cubicBezTo>
                      <a:pt x="494" y="157"/>
                      <a:pt x="493" y="157"/>
                      <a:pt x="493" y="158"/>
                    </a:cubicBezTo>
                    <a:cubicBezTo>
                      <a:pt x="494" y="158"/>
                      <a:pt x="495" y="157"/>
                      <a:pt x="495" y="158"/>
                    </a:cubicBezTo>
                    <a:cubicBezTo>
                      <a:pt x="495" y="158"/>
                      <a:pt x="495" y="158"/>
                      <a:pt x="495" y="158"/>
                    </a:cubicBezTo>
                    <a:cubicBezTo>
                      <a:pt x="496" y="159"/>
                      <a:pt x="495" y="159"/>
                      <a:pt x="497" y="159"/>
                    </a:cubicBezTo>
                    <a:cubicBezTo>
                      <a:pt x="497" y="159"/>
                      <a:pt x="497" y="159"/>
                      <a:pt x="497" y="159"/>
                    </a:cubicBezTo>
                    <a:cubicBezTo>
                      <a:pt x="497" y="158"/>
                      <a:pt x="498" y="157"/>
                      <a:pt x="499" y="157"/>
                    </a:cubicBezTo>
                    <a:cubicBezTo>
                      <a:pt x="499" y="156"/>
                      <a:pt x="499" y="156"/>
                      <a:pt x="499" y="156"/>
                    </a:cubicBezTo>
                    <a:cubicBezTo>
                      <a:pt x="500" y="156"/>
                      <a:pt x="500" y="156"/>
                      <a:pt x="500" y="156"/>
                    </a:cubicBezTo>
                    <a:cubicBezTo>
                      <a:pt x="500" y="155"/>
                      <a:pt x="500" y="155"/>
                      <a:pt x="500" y="155"/>
                    </a:cubicBezTo>
                    <a:cubicBezTo>
                      <a:pt x="502" y="155"/>
                      <a:pt x="502" y="155"/>
                      <a:pt x="502" y="155"/>
                    </a:cubicBezTo>
                    <a:cubicBezTo>
                      <a:pt x="502" y="155"/>
                      <a:pt x="502" y="155"/>
                      <a:pt x="502" y="154"/>
                    </a:cubicBezTo>
                    <a:cubicBezTo>
                      <a:pt x="504" y="154"/>
                      <a:pt x="504" y="154"/>
                      <a:pt x="504" y="154"/>
                    </a:cubicBezTo>
                    <a:cubicBezTo>
                      <a:pt x="504" y="154"/>
                      <a:pt x="504" y="154"/>
                      <a:pt x="504" y="154"/>
                    </a:cubicBezTo>
                    <a:cubicBezTo>
                      <a:pt x="505" y="154"/>
                      <a:pt x="505" y="154"/>
                      <a:pt x="505" y="154"/>
                    </a:cubicBezTo>
                    <a:cubicBezTo>
                      <a:pt x="505" y="153"/>
                      <a:pt x="505" y="153"/>
                      <a:pt x="505" y="153"/>
                    </a:cubicBezTo>
                    <a:cubicBezTo>
                      <a:pt x="506" y="153"/>
                      <a:pt x="507" y="153"/>
                      <a:pt x="508" y="153"/>
                    </a:cubicBezTo>
                    <a:cubicBezTo>
                      <a:pt x="508" y="152"/>
                      <a:pt x="508" y="152"/>
                      <a:pt x="509" y="152"/>
                    </a:cubicBezTo>
                    <a:cubicBezTo>
                      <a:pt x="509" y="152"/>
                      <a:pt x="509" y="152"/>
                      <a:pt x="509" y="152"/>
                    </a:cubicBezTo>
                    <a:cubicBezTo>
                      <a:pt x="509" y="151"/>
                      <a:pt x="509" y="151"/>
                      <a:pt x="509" y="151"/>
                    </a:cubicBezTo>
                    <a:cubicBezTo>
                      <a:pt x="509" y="151"/>
                      <a:pt x="509" y="151"/>
                      <a:pt x="509" y="151"/>
                    </a:cubicBezTo>
                    <a:cubicBezTo>
                      <a:pt x="509" y="149"/>
                      <a:pt x="509" y="148"/>
                      <a:pt x="508" y="147"/>
                    </a:cubicBezTo>
                    <a:cubicBezTo>
                      <a:pt x="508" y="147"/>
                      <a:pt x="508" y="147"/>
                      <a:pt x="508" y="147"/>
                    </a:cubicBezTo>
                    <a:cubicBezTo>
                      <a:pt x="508" y="147"/>
                      <a:pt x="508" y="147"/>
                      <a:pt x="508" y="147"/>
                    </a:cubicBezTo>
                    <a:cubicBezTo>
                      <a:pt x="507" y="147"/>
                      <a:pt x="507" y="147"/>
                      <a:pt x="506" y="147"/>
                    </a:cubicBezTo>
                    <a:cubicBezTo>
                      <a:pt x="505" y="146"/>
                      <a:pt x="506" y="147"/>
                      <a:pt x="505" y="146"/>
                    </a:cubicBezTo>
                    <a:cubicBezTo>
                      <a:pt x="505" y="146"/>
                      <a:pt x="505" y="145"/>
                      <a:pt x="504" y="145"/>
                    </a:cubicBezTo>
                    <a:cubicBezTo>
                      <a:pt x="504" y="144"/>
                      <a:pt x="504" y="144"/>
                      <a:pt x="504" y="144"/>
                    </a:cubicBezTo>
                    <a:cubicBezTo>
                      <a:pt x="504" y="144"/>
                      <a:pt x="504" y="144"/>
                      <a:pt x="504" y="144"/>
                    </a:cubicBezTo>
                    <a:cubicBezTo>
                      <a:pt x="504" y="143"/>
                      <a:pt x="504" y="143"/>
                      <a:pt x="504" y="143"/>
                    </a:cubicBezTo>
                    <a:cubicBezTo>
                      <a:pt x="504" y="143"/>
                      <a:pt x="504" y="143"/>
                      <a:pt x="504" y="143"/>
                    </a:cubicBezTo>
                    <a:cubicBezTo>
                      <a:pt x="504" y="142"/>
                      <a:pt x="504" y="142"/>
                      <a:pt x="504" y="140"/>
                    </a:cubicBezTo>
                    <a:cubicBezTo>
                      <a:pt x="505" y="140"/>
                      <a:pt x="506" y="140"/>
                      <a:pt x="506" y="140"/>
                    </a:cubicBezTo>
                    <a:cubicBezTo>
                      <a:pt x="506" y="138"/>
                      <a:pt x="506" y="138"/>
                      <a:pt x="506" y="138"/>
                    </a:cubicBezTo>
                    <a:cubicBezTo>
                      <a:pt x="505" y="138"/>
                      <a:pt x="505" y="138"/>
                      <a:pt x="505" y="138"/>
                    </a:cubicBezTo>
                    <a:cubicBezTo>
                      <a:pt x="505" y="138"/>
                      <a:pt x="505" y="138"/>
                      <a:pt x="505" y="138"/>
                    </a:cubicBezTo>
                    <a:cubicBezTo>
                      <a:pt x="504" y="138"/>
                      <a:pt x="504" y="138"/>
                      <a:pt x="504" y="138"/>
                    </a:cubicBezTo>
                    <a:cubicBezTo>
                      <a:pt x="505" y="137"/>
                      <a:pt x="505" y="137"/>
                      <a:pt x="505" y="136"/>
                    </a:cubicBezTo>
                    <a:cubicBezTo>
                      <a:pt x="506" y="136"/>
                      <a:pt x="506" y="136"/>
                      <a:pt x="506" y="136"/>
                    </a:cubicBezTo>
                    <a:cubicBezTo>
                      <a:pt x="506" y="136"/>
                      <a:pt x="506" y="135"/>
                      <a:pt x="506" y="135"/>
                    </a:cubicBezTo>
                    <a:cubicBezTo>
                      <a:pt x="506" y="135"/>
                      <a:pt x="506" y="135"/>
                      <a:pt x="506" y="135"/>
                    </a:cubicBezTo>
                    <a:cubicBezTo>
                      <a:pt x="507" y="134"/>
                      <a:pt x="507" y="134"/>
                      <a:pt x="507" y="133"/>
                    </a:cubicBezTo>
                    <a:cubicBezTo>
                      <a:pt x="507" y="133"/>
                      <a:pt x="507" y="133"/>
                      <a:pt x="506" y="133"/>
                    </a:cubicBezTo>
                    <a:cubicBezTo>
                      <a:pt x="506" y="132"/>
                      <a:pt x="506" y="132"/>
                      <a:pt x="506" y="132"/>
                    </a:cubicBezTo>
                    <a:cubicBezTo>
                      <a:pt x="505" y="133"/>
                      <a:pt x="504" y="133"/>
                      <a:pt x="502" y="133"/>
                    </a:cubicBezTo>
                    <a:cubicBezTo>
                      <a:pt x="502" y="132"/>
                      <a:pt x="502" y="132"/>
                      <a:pt x="501" y="131"/>
                    </a:cubicBezTo>
                    <a:cubicBezTo>
                      <a:pt x="501" y="131"/>
                      <a:pt x="501" y="131"/>
                      <a:pt x="501" y="131"/>
                    </a:cubicBezTo>
                    <a:cubicBezTo>
                      <a:pt x="502" y="131"/>
                      <a:pt x="502" y="131"/>
                      <a:pt x="502" y="131"/>
                    </a:cubicBezTo>
                    <a:cubicBezTo>
                      <a:pt x="502" y="131"/>
                      <a:pt x="502" y="131"/>
                      <a:pt x="502" y="131"/>
                    </a:cubicBezTo>
                    <a:cubicBezTo>
                      <a:pt x="502" y="130"/>
                      <a:pt x="501" y="130"/>
                      <a:pt x="501" y="129"/>
                    </a:cubicBezTo>
                    <a:cubicBezTo>
                      <a:pt x="500" y="129"/>
                      <a:pt x="500" y="129"/>
                      <a:pt x="500" y="129"/>
                    </a:cubicBezTo>
                    <a:cubicBezTo>
                      <a:pt x="500" y="129"/>
                      <a:pt x="501" y="129"/>
                      <a:pt x="501" y="128"/>
                    </a:cubicBezTo>
                    <a:cubicBezTo>
                      <a:pt x="499" y="128"/>
                      <a:pt x="498" y="128"/>
                      <a:pt x="497" y="128"/>
                    </a:cubicBezTo>
                    <a:cubicBezTo>
                      <a:pt x="497" y="128"/>
                      <a:pt x="497" y="129"/>
                      <a:pt x="496" y="129"/>
                    </a:cubicBezTo>
                    <a:cubicBezTo>
                      <a:pt x="496" y="129"/>
                      <a:pt x="496" y="128"/>
                      <a:pt x="495" y="128"/>
                    </a:cubicBezTo>
                    <a:cubicBezTo>
                      <a:pt x="495" y="128"/>
                      <a:pt x="495" y="128"/>
                      <a:pt x="495" y="128"/>
                    </a:cubicBezTo>
                    <a:cubicBezTo>
                      <a:pt x="495" y="128"/>
                      <a:pt x="492" y="127"/>
                      <a:pt x="492" y="127"/>
                    </a:cubicBezTo>
                    <a:cubicBezTo>
                      <a:pt x="492" y="128"/>
                      <a:pt x="492" y="128"/>
                      <a:pt x="492" y="128"/>
                    </a:cubicBezTo>
                    <a:cubicBezTo>
                      <a:pt x="488" y="128"/>
                      <a:pt x="488" y="128"/>
                      <a:pt x="488" y="128"/>
                    </a:cubicBezTo>
                    <a:cubicBezTo>
                      <a:pt x="489" y="128"/>
                      <a:pt x="489" y="128"/>
                      <a:pt x="489" y="128"/>
                    </a:cubicBezTo>
                    <a:cubicBezTo>
                      <a:pt x="489" y="129"/>
                      <a:pt x="489" y="129"/>
                      <a:pt x="489" y="129"/>
                    </a:cubicBezTo>
                    <a:cubicBezTo>
                      <a:pt x="489" y="129"/>
                      <a:pt x="489" y="129"/>
                      <a:pt x="489" y="129"/>
                    </a:cubicBezTo>
                    <a:cubicBezTo>
                      <a:pt x="489" y="131"/>
                      <a:pt x="490" y="132"/>
                      <a:pt x="490" y="133"/>
                    </a:cubicBezTo>
                    <a:cubicBezTo>
                      <a:pt x="490" y="133"/>
                      <a:pt x="490" y="133"/>
                      <a:pt x="490" y="133"/>
                    </a:cubicBezTo>
                    <a:cubicBezTo>
                      <a:pt x="491" y="133"/>
                      <a:pt x="491" y="133"/>
                      <a:pt x="491" y="133"/>
                    </a:cubicBezTo>
                    <a:cubicBezTo>
                      <a:pt x="491" y="134"/>
                      <a:pt x="491" y="134"/>
                      <a:pt x="491" y="134"/>
                    </a:cubicBezTo>
                    <a:cubicBezTo>
                      <a:pt x="492" y="134"/>
                      <a:pt x="492" y="134"/>
                      <a:pt x="492" y="134"/>
                    </a:cubicBezTo>
                    <a:cubicBezTo>
                      <a:pt x="491" y="135"/>
                      <a:pt x="491" y="136"/>
                      <a:pt x="492" y="136"/>
                    </a:cubicBezTo>
                    <a:cubicBezTo>
                      <a:pt x="492" y="137"/>
                      <a:pt x="492" y="137"/>
                      <a:pt x="492" y="137"/>
                    </a:cubicBezTo>
                    <a:cubicBezTo>
                      <a:pt x="491" y="137"/>
                      <a:pt x="491" y="137"/>
                      <a:pt x="491" y="137"/>
                    </a:cubicBezTo>
                    <a:cubicBezTo>
                      <a:pt x="491" y="137"/>
                      <a:pt x="491" y="137"/>
                      <a:pt x="491" y="138"/>
                    </a:cubicBezTo>
                    <a:cubicBezTo>
                      <a:pt x="490" y="138"/>
                      <a:pt x="489" y="138"/>
                      <a:pt x="488" y="138"/>
                    </a:cubicBezTo>
                    <a:cubicBezTo>
                      <a:pt x="488" y="139"/>
                      <a:pt x="488" y="140"/>
                      <a:pt x="488" y="141"/>
                    </a:cubicBezTo>
                    <a:cubicBezTo>
                      <a:pt x="487" y="141"/>
                      <a:pt x="487" y="142"/>
                      <a:pt x="487" y="142"/>
                    </a:cubicBezTo>
                    <a:cubicBezTo>
                      <a:pt x="487" y="142"/>
                      <a:pt x="487" y="143"/>
                      <a:pt x="487" y="143"/>
                    </a:cubicBezTo>
                    <a:cubicBezTo>
                      <a:pt x="486" y="143"/>
                      <a:pt x="487" y="143"/>
                      <a:pt x="486" y="144"/>
                    </a:cubicBezTo>
                    <a:cubicBezTo>
                      <a:pt x="486" y="144"/>
                      <a:pt x="486" y="144"/>
                      <a:pt x="486" y="144"/>
                    </a:cubicBezTo>
                    <a:cubicBezTo>
                      <a:pt x="486" y="145"/>
                      <a:pt x="486" y="145"/>
                      <a:pt x="486" y="145"/>
                    </a:cubicBezTo>
                    <a:cubicBezTo>
                      <a:pt x="485" y="145"/>
                      <a:pt x="485" y="145"/>
                      <a:pt x="485" y="145"/>
                    </a:cubicBezTo>
                    <a:cubicBezTo>
                      <a:pt x="485" y="146"/>
                      <a:pt x="485" y="146"/>
                      <a:pt x="485" y="146"/>
                    </a:cubicBezTo>
                    <a:cubicBezTo>
                      <a:pt x="484" y="146"/>
                      <a:pt x="484" y="146"/>
                      <a:pt x="484" y="146"/>
                    </a:cubicBezTo>
                    <a:cubicBezTo>
                      <a:pt x="484" y="147"/>
                      <a:pt x="484" y="147"/>
                      <a:pt x="484" y="148"/>
                    </a:cubicBezTo>
                    <a:cubicBezTo>
                      <a:pt x="484" y="149"/>
                      <a:pt x="484" y="149"/>
                      <a:pt x="484" y="149"/>
                    </a:cubicBezTo>
                    <a:cubicBezTo>
                      <a:pt x="484" y="150"/>
                      <a:pt x="484" y="150"/>
                      <a:pt x="484" y="150"/>
                    </a:cubicBezTo>
                    <a:cubicBezTo>
                      <a:pt x="483" y="150"/>
                      <a:pt x="483" y="150"/>
                      <a:pt x="483" y="150"/>
                    </a:cubicBezTo>
                    <a:cubicBezTo>
                      <a:pt x="483" y="150"/>
                      <a:pt x="483" y="150"/>
                      <a:pt x="483" y="150"/>
                    </a:cubicBezTo>
                    <a:cubicBezTo>
                      <a:pt x="481" y="150"/>
                      <a:pt x="481" y="150"/>
                      <a:pt x="481" y="150"/>
                    </a:cubicBezTo>
                    <a:cubicBezTo>
                      <a:pt x="481" y="150"/>
                      <a:pt x="481" y="150"/>
                      <a:pt x="481" y="151"/>
                    </a:cubicBezTo>
                    <a:cubicBezTo>
                      <a:pt x="481" y="151"/>
                      <a:pt x="481" y="152"/>
                      <a:pt x="481" y="152"/>
                    </a:cubicBezTo>
                    <a:cubicBezTo>
                      <a:pt x="480" y="152"/>
                      <a:pt x="480" y="152"/>
                      <a:pt x="480" y="152"/>
                    </a:cubicBezTo>
                    <a:cubicBezTo>
                      <a:pt x="480" y="152"/>
                      <a:pt x="480" y="152"/>
                      <a:pt x="480" y="151"/>
                    </a:cubicBezTo>
                    <a:cubicBezTo>
                      <a:pt x="479" y="151"/>
                      <a:pt x="479" y="152"/>
                      <a:pt x="478" y="152"/>
                    </a:cubicBezTo>
                    <a:cubicBezTo>
                      <a:pt x="477" y="150"/>
                      <a:pt x="477" y="149"/>
                      <a:pt x="476" y="148"/>
                    </a:cubicBezTo>
                    <a:cubicBezTo>
                      <a:pt x="476" y="148"/>
                      <a:pt x="475" y="148"/>
                      <a:pt x="474" y="148"/>
                    </a:cubicBezTo>
                    <a:cubicBezTo>
                      <a:pt x="474" y="147"/>
                      <a:pt x="474" y="147"/>
                      <a:pt x="474" y="147"/>
                    </a:cubicBezTo>
                    <a:cubicBezTo>
                      <a:pt x="474" y="147"/>
                      <a:pt x="474" y="147"/>
                      <a:pt x="474" y="147"/>
                    </a:cubicBezTo>
                    <a:cubicBezTo>
                      <a:pt x="474" y="146"/>
                      <a:pt x="474" y="146"/>
                      <a:pt x="474" y="146"/>
                    </a:cubicBezTo>
                    <a:cubicBezTo>
                      <a:pt x="473" y="146"/>
                      <a:pt x="473" y="146"/>
                      <a:pt x="473" y="145"/>
                    </a:cubicBezTo>
                    <a:cubicBezTo>
                      <a:pt x="473" y="144"/>
                      <a:pt x="473" y="144"/>
                      <a:pt x="473" y="144"/>
                    </a:cubicBezTo>
                    <a:cubicBezTo>
                      <a:pt x="473" y="144"/>
                      <a:pt x="473" y="144"/>
                      <a:pt x="473" y="144"/>
                    </a:cubicBezTo>
                    <a:cubicBezTo>
                      <a:pt x="472" y="144"/>
                      <a:pt x="472" y="144"/>
                      <a:pt x="472" y="143"/>
                    </a:cubicBezTo>
                    <a:cubicBezTo>
                      <a:pt x="472" y="143"/>
                      <a:pt x="473" y="143"/>
                      <a:pt x="473" y="143"/>
                    </a:cubicBezTo>
                    <a:cubicBezTo>
                      <a:pt x="473" y="142"/>
                      <a:pt x="473" y="142"/>
                      <a:pt x="473" y="142"/>
                    </a:cubicBezTo>
                    <a:cubicBezTo>
                      <a:pt x="474" y="142"/>
                      <a:pt x="474" y="142"/>
                      <a:pt x="474" y="142"/>
                    </a:cubicBezTo>
                    <a:cubicBezTo>
                      <a:pt x="474" y="141"/>
                      <a:pt x="474" y="140"/>
                      <a:pt x="474" y="139"/>
                    </a:cubicBezTo>
                    <a:cubicBezTo>
                      <a:pt x="475" y="139"/>
                      <a:pt x="475" y="138"/>
                      <a:pt x="476" y="138"/>
                    </a:cubicBezTo>
                    <a:cubicBezTo>
                      <a:pt x="476" y="138"/>
                      <a:pt x="476" y="137"/>
                      <a:pt x="476" y="137"/>
                    </a:cubicBezTo>
                    <a:cubicBezTo>
                      <a:pt x="476" y="135"/>
                      <a:pt x="475" y="133"/>
                      <a:pt x="474" y="132"/>
                    </a:cubicBezTo>
                    <a:cubicBezTo>
                      <a:pt x="474" y="132"/>
                      <a:pt x="474" y="132"/>
                      <a:pt x="473" y="132"/>
                    </a:cubicBezTo>
                    <a:cubicBezTo>
                      <a:pt x="473" y="133"/>
                      <a:pt x="471" y="133"/>
                      <a:pt x="470" y="133"/>
                    </a:cubicBezTo>
                    <a:cubicBezTo>
                      <a:pt x="470" y="133"/>
                      <a:pt x="470" y="133"/>
                      <a:pt x="470" y="133"/>
                    </a:cubicBezTo>
                    <a:cubicBezTo>
                      <a:pt x="470" y="135"/>
                      <a:pt x="470" y="135"/>
                      <a:pt x="470" y="135"/>
                    </a:cubicBezTo>
                    <a:cubicBezTo>
                      <a:pt x="469" y="135"/>
                      <a:pt x="469" y="135"/>
                      <a:pt x="469" y="135"/>
                    </a:cubicBezTo>
                    <a:cubicBezTo>
                      <a:pt x="469" y="136"/>
                      <a:pt x="469" y="136"/>
                      <a:pt x="469" y="136"/>
                    </a:cubicBezTo>
                    <a:cubicBezTo>
                      <a:pt x="469" y="136"/>
                      <a:pt x="469" y="136"/>
                      <a:pt x="469" y="136"/>
                    </a:cubicBezTo>
                    <a:cubicBezTo>
                      <a:pt x="469" y="137"/>
                      <a:pt x="469" y="138"/>
                      <a:pt x="469" y="140"/>
                    </a:cubicBezTo>
                    <a:cubicBezTo>
                      <a:pt x="468" y="140"/>
                      <a:pt x="468" y="140"/>
                      <a:pt x="468" y="140"/>
                    </a:cubicBezTo>
                    <a:cubicBezTo>
                      <a:pt x="468" y="140"/>
                      <a:pt x="468" y="140"/>
                      <a:pt x="468" y="140"/>
                    </a:cubicBezTo>
                    <a:cubicBezTo>
                      <a:pt x="468" y="140"/>
                      <a:pt x="468" y="140"/>
                      <a:pt x="467" y="140"/>
                    </a:cubicBezTo>
                    <a:cubicBezTo>
                      <a:pt x="467" y="143"/>
                      <a:pt x="467" y="143"/>
                      <a:pt x="467" y="143"/>
                    </a:cubicBezTo>
                    <a:cubicBezTo>
                      <a:pt x="466" y="143"/>
                      <a:pt x="466" y="142"/>
                      <a:pt x="465" y="142"/>
                    </a:cubicBezTo>
                    <a:cubicBezTo>
                      <a:pt x="465" y="142"/>
                      <a:pt x="465" y="142"/>
                      <a:pt x="465" y="142"/>
                    </a:cubicBezTo>
                    <a:cubicBezTo>
                      <a:pt x="465" y="141"/>
                      <a:pt x="465" y="140"/>
                      <a:pt x="465" y="140"/>
                    </a:cubicBezTo>
                    <a:cubicBezTo>
                      <a:pt x="465" y="140"/>
                      <a:pt x="465" y="140"/>
                      <a:pt x="465" y="140"/>
                    </a:cubicBezTo>
                    <a:cubicBezTo>
                      <a:pt x="465" y="138"/>
                      <a:pt x="465" y="138"/>
                      <a:pt x="465" y="138"/>
                    </a:cubicBezTo>
                    <a:cubicBezTo>
                      <a:pt x="464" y="138"/>
                      <a:pt x="464" y="137"/>
                      <a:pt x="463" y="137"/>
                    </a:cubicBezTo>
                    <a:cubicBezTo>
                      <a:pt x="463" y="136"/>
                      <a:pt x="464" y="136"/>
                      <a:pt x="464" y="135"/>
                    </a:cubicBezTo>
                    <a:cubicBezTo>
                      <a:pt x="464" y="135"/>
                      <a:pt x="463" y="135"/>
                      <a:pt x="463" y="135"/>
                    </a:cubicBezTo>
                    <a:cubicBezTo>
                      <a:pt x="463" y="134"/>
                      <a:pt x="463" y="134"/>
                      <a:pt x="463" y="134"/>
                    </a:cubicBezTo>
                    <a:cubicBezTo>
                      <a:pt x="463" y="134"/>
                      <a:pt x="463" y="134"/>
                      <a:pt x="462" y="134"/>
                    </a:cubicBezTo>
                    <a:cubicBezTo>
                      <a:pt x="463" y="134"/>
                      <a:pt x="463" y="134"/>
                      <a:pt x="463" y="134"/>
                    </a:cubicBezTo>
                    <a:cubicBezTo>
                      <a:pt x="463" y="133"/>
                      <a:pt x="463" y="133"/>
                      <a:pt x="463" y="133"/>
                    </a:cubicBezTo>
                    <a:cubicBezTo>
                      <a:pt x="462" y="133"/>
                      <a:pt x="462" y="133"/>
                      <a:pt x="462" y="133"/>
                    </a:cubicBezTo>
                    <a:cubicBezTo>
                      <a:pt x="462" y="132"/>
                      <a:pt x="462" y="132"/>
                      <a:pt x="462" y="132"/>
                    </a:cubicBezTo>
                    <a:cubicBezTo>
                      <a:pt x="460" y="132"/>
                      <a:pt x="460" y="132"/>
                      <a:pt x="460" y="132"/>
                    </a:cubicBezTo>
                    <a:cubicBezTo>
                      <a:pt x="460" y="132"/>
                      <a:pt x="460" y="132"/>
                      <a:pt x="460" y="132"/>
                    </a:cubicBezTo>
                    <a:cubicBezTo>
                      <a:pt x="459" y="132"/>
                      <a:pt x="459" y="132"/>
                      <a:pt x="459" y="132"/>
                    </a:cubicBezTo>
                    <a:cubicBezTo>
                      <a:pt x="459" y="131"/>
                      <a:pt x="459" y="131"/>
                      <a:pt x="459" y="131"/>
                    </a:cubicBezTo>
                    <a:cubicBezTo>
                      <a:pt x="457" y="131"/>
                      <a:pt x="457" y="131"/>
                      <a:pt x="457" y="131"/>
                    </a:cubicBezTo>
                    <a:cubicBezTo>
                      <a:pt x="457" y="131"/>
                      <a:pt x="457" y="131"/>
                      <a:pt x="457" y="131"/>
                    </a:cubicBezTo>
                    <a:cubicBezTo>
                      <a:pt x="456" y="130"/>
                      <a:pt x="456" y="130"/>
                      <a:pt x="455" y="130"/>
                    </a:cubicBezTo>
                    <a:cubicBezTo>
                      <a:pt x="455" y="129"/>
                      <a:pt x="454" y="129"/>
                      <a:pt x="454" y="128"/>
                    </a:cubicBezTo>
                    <a:cubicBezTo>
                      <a:pt x="455" y="128"/>
                      <a:pt x="456" y="127"/>
                      <a:pt x="457" y="127"/>
                    </a:cubicBezTo>
                    <a:cubicBezTo>
                      <a:pt x="457" y="126"/>
                      <a:pt x="457" y="126"/>
                      <a:pt x="458" y="126"/>
                    </a:cubicBezTo>
                    <a:cubicBezTo>
                      <a:pt x="458" y="125"/>
                      <a:pt x="458" y="125"/>
                      <a:pt x="458" y="124"/>
                    </a:cubicBezTo>
                    <a:cubicBezTo>
                      <a:pt x="457" y="124"/>
                      <a:pt x="457" y="125"/>
                      <a:pt x="456" y="125"/>
                    </a:cubicBezTo>
                    <a:cubicBezTo>
                      <a:pt x="456" y="124"/>
                      <a:pt x="456" y="123"/>
                      <a:pt x="457" y="122"/>
                    </a:cubicBezTo>
                    <a:cubicBezTo>
                      <a:pt x="457" y="122"/>
                      <a:pt x="457" y="123"/>
                      <a:pt x="457" y="123"/>
                    </a:cubicBezTo>
                    <a:cubicBezTo>
                      <a:pt x="458" y="123"/>
                      <a:pt x="458" y="123"/>
                      <a:pt x="458" y="123"/>
                    </a:cubicBezTo>
                    <a:cubicBezTo>
                      <a:pt x="458" y="123"/>
                      <a:pt x="458" y="123"/>
                      <a:pt x="458" y="123"/>
                    </a:cubicBezTo>
                    <a:cubicBezTo>
                      <a:pt x="459" y="123"/>
                      <a:pt x="459" y="123"/>
                      <a:pt x="459" y="123"/>
                    </a:cubicBezTo>
                    <a:cubicBezTo>
                      <a:pt x="459" y="123"/>
                      <a:pt x="460" y="123"/>
                      <a:pt x="461" y="123"/>
                    </a:cubicBezTo>
                    <a:cubicBezTo>
                      <a:pt x="461" y="122"/>
                      <a:pt x="461" y="123"/>
                      <a:pt x="461" y="122"/>
                    </a:cubicBezTo>
                    <a:cubicBezTo>
                      <a:pt x="461" y="121"/>
                      <a:pt x="461" y="121"/>
                      <a:pt x="461" y="121"/>
                    </a:cubicBezTo>
                    <a:cubicBezTo>
                      <a:pt x="461" y="121"/>
                      <a:pt x="461" y="121"/>
                      <a:pt x="461" y="121"/>
                    </a:cubicBezTo>
                    <a:cubicBezTo>
                      <a:pt x="461" y="121"/>
                      <a:pt x="461" y="121"/>
                      <a:pt x="461" y="121"/>
                    </a:cubicBezTo>
                    <a:cubicBezTo>
                      <a:pt x="460" y="121"/>
                      <a:pt x="460" y="121"/>
                      <a:pt x="459" y="121"/>
                    </a:cubicBezTo>
                    <a:cubicBezTo>
                      <a:pt x="459" y="120"/>
                      <a:pt x="458" y="120"/>
                      <a:pt x="458" y="119"/>
                    </a:cubicBezTo>
                    <a:cubicBezTo>
                      <a:pt x="455" y="119"/>
                      <a:pt x="456" y="119"/>
                      <a:pt x="455" y="118"/>
                    </a:cubicBezTo>
                    <a:cubicBezTo>
                      <a:pt x="455" y="117"/>
                      <a:pt x="455" y="117"/>
                      <a:pt x="455" y="117"/>
                    </a:cubicBezTo>
                    <a:cubicBezTo>
                      <a:pt x="454" y="117"/>
                      <a:pt x="454" y="117"/>
                      <a:pt x="454" y="117"/>
                    </a:cubicBezTo>
                    <a:cubicBezTo>
                      <a:pt x="454" y="117"/>
                      <a:pt x="454" y="117"/>
                      <a:pt x="454" y="117"/>
                    </a:cubicBezTo>
                    <a:cubicBezTo>
                      <a:pt x="452" y="117"/>
                      <a:pt x="452" y="117"/>
                      <a:pt x="452" y="117"/>
                    </a:cubicBezTo>
                    <a:cubicBezTo>
                      <a:pt x="451" y="116"/>
                      <a:pt x="451" y="116"/>
                      <a:pt x="451" y="116"/>
                    </a:cubicBezTo>
                    <a:cubicBezTo>
                      <a:pt x="450" y="116"/>
                      <a:pt x="450" y="116"/>
                      <a:pt x="450" y="116"/>
                    </a:cubicBezTo>
                    <a:cubicBezTo>
                      <a:pt x="450" y="116"/>
                      <a:pt x="450" y="116"/>
                      <a:pt x="450" y="116"/>
                    </a:cubicBezTo>
                    <a:cubicBezTo>
                      <a:pt x="450" y="115"/>
                      <a:pt x="450" y="115"/>
                      <a:pt x="449" y="115"/>
                    </a:cubicBezTo>
                    <a:cubicBezTo>
                      <a:pt x="448" y="114"/>
                      <a:pt x="448" y="114"/>
                      <a:pt x="448" y="114"/>
                    </a:cubicBezTo>
                    <a:cubicBezTo>
                      <a:pt x="448" y="113"/>
                      <a:pt x="448" y="113"/>
                      <a:pt x="448" y="113"/>
                    </a:cubicBezTo>
                    <a:cubicBezTo>
                      <a:pt x="447" y="113"/>
                      <a:pt x="447" y="113"/>
                      <a:pt x="447" y="113"/>
                    </a:cubicBezTo>
                    <a:cubicBezTo>
                      <a:pt x="447" y="113"/>
                      <a:pt x="446" y="113"/>
                      <a:pt x="446" y="112"/>
                    </a:cubicBezTo>
                    <a:cubicBezTo>
                      <a:pt x="446" y="112"/>
                      <a:pt x="446" y="112"/>
                      <a:pt x="445" y="112"/>
                    </a:cubicBezTo>
                    <a:cubicBezTo>
                      <a:pt x="445" y="111"/>
                      <a:pt x="445" y="111"/>
                      <a:pt x="445" y="111"/>
                    </a:cubicBezTo>
                    <a:cubicBezTo>
                      <a:pt x="445" y="111"/>
                      <a:pt x="445" y="111"/>
                      <a:pt x="445" y="111"/>
                    </a:cubicBezTo>
                    <a:cubicBezTo>
                      <a:pt x="445" y="111"/>
                      <a:pt x="445" y="111"/>
                      <a:pt x="445" y="111"/>
                    </a:cubicBezTo>
                    <a:cubicBezTo>
                      <a:pt x="444" y="111"/>
                      <a:pt x="444" y="111"/>
                      <a:pt x="444" y="111"/>
                    </a:cubicBezTo>
                    <a:cubicBezTo>
                      <a:pt x="444" y="110"/>
                      <a:pt x="444" y="110"/>
                      <a:pt x="444" y="110"/>
                    </a:cubicBezTo>
                    <a:cubicBezTo>
                      <a:pt x="445" y="110"/>
                      <a:pt x="445" y="110"/>
                      <a:pt x="445" y="110"/>
                    </a:cubicBezTo>
                    <a:cubicBezTo>
                      <a:pt x="445" y="110"/>
                      <a:pt x="445" y="109"/>
                      <a:pt x="445" y="109"/>
                    </a:cubicBezTo>
                    <a:cubicBezTo>
                      <a:pt x="445" y="109"/>
                      <a:pt x="445" y="109"/>
                      <a:pt x="445" y="109"/>
                    </a:cubicBezTo>
                    <a:cubicBezTo>
                      <a:pt x="445" y="109"/>
                      <a:pt x="445" y="108"/>
                      <a:pt x="445" y="108"/>
                    </a:cubicBezTo>
                    <a:cubicBezTo>
                      <a:pt x="446" y="107"/>
                      <a:pt x="446" y="107"/>
                      <a:pt x="446" y="107"/>
                    </a:cubicBezTo>
                    <a:cubicBezTo>
                      <a:pt x="447" y="107"/>
                      <a:pt x="447" y="107"/>
                      <a:pt x="448" y="106"/>
                    </a:cubicBezTo>
                    <a:cubicBezTo>
                      <a:pt x="447" y="106"/>
                      <a:pt x="446" y="105"/>
                      <a:pt x="446" y="105"/>
                    </a:cubicBezTo>
                    <a:cubicBezTo>
                      <a:pt x="445" y="105"/>
                      <a:pt x="446" y="105"/>
                      <a:pt x="445" y="105"/>
                    </a:cubicBezTo>
                    <a:cubicBezTo>
                      <a:pt x="445" y="104"/>
                      <a:pt x="445" y="104"/>
                      <a:pt x="445" y="104"/>
                    </a:cubicBezTo>
                    <a:cubicBezTo>
                      <a:pt x="445" y="104"/>
                      <a:pt x="445" y="104"/>
                      <a:pt x="445" y="104"/>
                    </a:cubicBezTo>
                    <a:cubicBezTo>
                      <a:pt x="445" y="103"/>
                      <a:pt x="445" y="103"/>
                      <a:pt x="445" y="103"/>
                    </a:cubicBezTo>
                    <a:cubicBezTo>
                      <a:pt x="445" y="103"/>
                      <a:pt x="446" y="103"/>
                      <a:pt x="446" y="103"/>
                    </a:cubicBezTo>
                    <a:cubicBezTo>
                      <a:pt x="446" y="102"/>
                      <a:pt x="446" y="102"/>
                      <a:pt x="446" y="102"/>
                    </a:cubicBezTo>
                    <a:cubicBezTo>
                      <a:pt x="450" y="102"/>
                      <a:pt x="453" y="102"/>
                      <a:pt x="456" y="101"/>
                    </a:cubicBezTo>
                    <a:cubicBezTo>
                      <a:pt x="458" y="101"/>
                      <a:pt x="458" y="101"/>
                      <a:pt x="458" y="101"/>
                    </a:cubicBezTo>
                    <a:cubicBezTo>
                      <a:pt x="459" y="101"/>
                      <a:pt x="459" y="100"/>
                      <a:pt x="460" y="100"/>
                    </a:cubicBezTo>
                    <a:cubicBezTo>
                      <a:pt x="461" y="98"/>
                      <a:pt x="461" y="99"/>
                      <a:pt x="462" y="98"/>
                    </a:cubicBezTo>
                    <a:cubicBezTo>
                      <a:pt x="462" y="98"/>
                      <a:pt x="462" y="98"/>
                      <a:pt x="462" y="98"/>
                    </a:cubicBezTo>
                    <a:cubicBezTo>
                      <a:pt x="462" y="96"/>
                      <a:pt x="462" y="96"/>
                      <a:pt x="462" y="96"/>
                    </a:cubicBezTo>
                    <a:cubicBezTo>
                      <a:pt x="463" y="96"/>
                      <a:pt x="463" y="96"/>
                      <a:pt x="463" y="96"/>
                    </a:cubicBezTo>
                    <a:cubicBezTo>
                      <a:pt x="464" y="95"/>
                      <a:pt x="464" y="93"/>
                      <a:pt x="464" y="92"/>
                    </a:cubicBezTo>
                    <a:cubicBezTo>
                      <a:pt x="461" y="92"/>
                      <a:pt x="461" y="92"/>
                      <a:pt x="461" y="92"/>
                    </a:cubicBezTo>
                    <a:cubicBezTo>
                      <a:pt x="461" y="92"/>
                      <a:pt x="461" y="92"/>
                      <a:pt x="461" y="92"/>
                    </a:cubicBezTo>
                    <a:cubicBezTo>
                      <a:pt x="459" y="92"/>
                      <a:pt x="458" y="92"/>
                      <a:pt x="457" y="91"/>
                    </a:cubicBezTo>
                    <a:cubicBezTo>
                      <a:pt x="456" y="92"/>
                      <a:pt x="457" y="92"/>
                      <a:pt x="456" y="92"/>
                    </a:cubicBezTo>
                    <a:cubicBezTo>
                      <a:pt x="456" y="92"/>
                      <a:pt x="456" y="92"/>
                      <a:pt x="456" y="92"/>
                    </a:cubicBezTo>
                    <a:cubicBezTo>
                      <a:pt x="456" y="92"/>
                      <a:pt x="456" y="92"/>
                      <a:pt x="456" y="92"/>
                    </a:cubicBezTo>
                    <a:cubicBezTo>
                      <a:pt x="456" y="92"/>
                      <a:pt x="455" y="92"/>
                      <a:pt x="455" y="91"/>
                    </a:cubicBezTo>
                    <a:cubicBezTo>
                      <a:pt x="454" y="91"/>
                      <a:pt x="454" y="91"/>
                      <a:pt x="454" y="91"/>
                    </a:cubicBezTo>
                    <a:cubicBezTo>
                      <a:pt x="454" y="91"/>
                      <a:pt x="454" y="91"/>
                      <a:pt x="454" y="91"/>
                    </a:cubicBezTo>
                    <a:cubicBezTo>
                      <a:pt x="453" y="91"/>
                      <a:pt x="453" y="91"/>
                      <a:pt x="453" y="91"/>
                    </a:cubicBezTo>
                    <a:cubicBezTo>
                      <a:pt x="453" y="90"/>
                      <a:pt x="453" y="90"/>
                      <a:pt x="453" y="90"/>
                    </a:cubicBezTo>
                    <a:cubicBezTo>
                      <a:pt x="452" y="90"/>
                      <a:pt x="452" y="90"/>
                      <a:pt x="452" y="90"/>
                    </a:cubicBezTo>
                    <a:cubicBezTo>
                      <a:pt x="452" y="90"/>
                      <a:pt x="452" y="90"/>
                      <a:pt x="452" y="90"/>
                    </a:cubicBezTo>
                    <a:cubicBezTo>
                      <a:pt x="451" y="90"/>
                      <a:pt x="451" y="90"/>
                      <a:pt x="451" y="90"/>
                    </a:cubicBezTo>
                    <a:cubicBezTo>
                      <a:pt x="451" y="90"/>
                      <a:pt x="451" y="90"/>
                      <a:pt x="451" y="90"/>
                    </a:cubicBezTo>
                    <a:cubicBezTo>
                      <a:pt x="448" y="90"/>
                      <a:pt x="448" y="90"/>
                      <a:pt x="448" y="90"/>
                    </a:cubicBezTo>
                    <a:cubicBezTo>
                      <a:pt x="447" y="90"/>
                      <a:pt x="448" y="89"/>
                      <a:pt x="447" y="89"/>
                    </a:cubicBezTo>
                    <a:cubicBezTo>
                      <a:pt x="446" y="90"/>
                      <a:pt x="446" y="91"/>
                      <a:pt x="445" y="92"/>
                    </a:cubicBezTo>
                    <a:cubicBezTo>
                      <a:pt x="445" y="92"/>
                      <a:pt x="445" y="92"/>
                      <a:pt x="445" y="92"/>
                    </a:cubicBezTo>
                    <a:cubicBezTo>
                      <a:pt x="445" y="92"/>
                      <a:pt x="444" y="91"/>
                      <a:pt x="444" y="91"/>
                    </a:cubicBezTo>
                    <a:cubicBezTo>
                      <a:pt x="443" y="91"/>
                      <a:pt x="441" y="91"/>
                      <a:pt x="439" y="91"/>
                    </a:cubicBezTo>
                    <a:cubicBezTo>
                      <a:pt x="440" y="93"/>
                      <a:pt x="440" y="93"/>
                      <a:pt x="440" y="94"/>
                    </a:cubicBezTo>
                    <a:cubicBezTo>
                      <a:pt x="440" y="94"/>
                      <a:pt x="439" y="94"/>
                      <a:pt x="438" y="94"/>
                    </a:cubicBezTo>
                    <a:cubicBezTo>
                      <a:pt x="438" y="96"/>
                      <a:pt x="438" y="96"/>
                      <a:pt x="438" y="96"/>
                    </a:cubicBezTo>
                    <a:cubicBezTo>
                      <a:pt x="439" y="96"/>
                      <a:pt x="439" y="96"/>
                      <a:pt x="439" y="96"/>
                    </a:cubicBezTo>
                    <a:cubicBezTo>
                      <a:pt x="439" y="96"/>
                      <a:pt x="439" y="96"/>
                      <a:pt x="439" y="96"/>
                    </a:cubicBezTo>
                    <a:cubicBezTo>
                      <a:pt x="439" y="97"/>
                      <a:pt x="439" y="97"/>
                      <a:pt x="439" y="98"/>
                    </a:cubicBezTo>
                    <a:cubicBezTo>
                      <a:pt x="439" y="98"/>
                      <a:pt x="439" y="98"/>
                      <a:pt x="439" y="98"/>
                    </a:cubicBezTo>
                    <a:cubicBezTo>
                      <a:pt x="439" y="99"/>
                      <a:pt x="439" y="99"/>
                      <a:pt x="439" y="99"/>
                    </a:cubicBezTo>
                    <a:cubicBezTo>
                      <a:pt x="440" y="99"/>
                      <a:pt x="440" y="99"/>
                      <a:pt x="440" y="99"/>
                    </a:cubicBezTo>
                    <a:cubicBezTo>
                      <a:pt x="440" y="99"/>
                      <a:pt x="439" y="99"/>
                      <a:pt x="439" y="100"/>
                    </a:cubicBezTo>
                    <a:cubicBezTo>
                      <a:pt x="440" y="100"/>
                      <a:pt x="440" y="100"/>
                      <a:pt x="440" y="100"/>
                    </a:cubicBezTo>
                    <a:cubicBezTo>
                      <a:pt x="440" y="101"/>
                      <a:pt x="440" y="101"/>
                      <a:pt x="440" y="101"/>
                    </a:cubicBezTo>
                    <a:cubicBezTo>
                      <a:pt x="441" y="101"/>
                      <a:pt x="441" y="101"/>
                      <a:pt x="441" y="101"/>
                    </a:cubicBezTo>
                    <a:cubicBezTo>
                      <a:pt x="441" y="103"/>
                      <a:pt x="441" y="103"/>
                      <a:pt x="441" y="103"/>
                    </a:cubicBezTo>
                    <a:cubicBezTo>
                      <a:pt x="441" y="103"/>
                      <a:pt x="441" y="103"/>
                      <a:pt x="441" y="103"/>
                    </a:cubicBezTo>
                    <a:cubicBezTo>
                      <a:pt x="440" y="103"/>
                      <a:pt x="440" y="103"/>
                      <a:pt x="440" y="103"/>
                    </a:cubicBezTo>
                    <a:cubicBezTo>
                      <a:pt x="440" y="105"/>
                      <a:pt x="441" y="105"/>
                      <a:pt x="442" y="106"/>
                    </a:cubicBezTo>
                    <a:cubicBezTo>
                      <a:pt x="442" y="107"/>
                      <a:pt x="442" y="107"/>
                      <a:pt x="442" y="107"/>
                    </a:cubicBezTo>
                    <a:cubicBezTo>
                      <a:pt x="441" y="107"/>
                      <a:pt x="441" y="107"/>
                      <a:pt x="441" y="107"/>
                    </a:cubicBezTo>
                    <a:cubicBezTo>
                      <a:pt x="441" y="107"/>
                      <a:pt x="442" y="107"/>
                      <a:pt x="442" y="107"/>
                    </a:cubicBezTo>
                    <a:cubicBezTo>
                      <a:pt x="442" y="108"/>
                      <a:pt x="441" y="108"/>
                      <a:pt x="441" y="108"/>
                    </a:cubicBezTo>
                    <a:cubicBezTo>
                      <a:pt x="441" y="109"/>
                      <a:pt x="442" y="109"/>
                      <a:pt x="442" y="109"/>
                    </a:cubicBezTo>
                    <a:cubicBezTo>
                      <a:pt x="442" y="110"/>
                      <a:pt x="441" y="110"/>
                      <a:pt x="441" y="111"/>
                    </a:cubicBezTo>
                    <a:cubicBezTo>
                      <a:pt x="441" y="111"/>
                      <a:pt x="440" y="111"/>
                      <a:pt x="439" y="111"/>
                    </a:cubicBezTo>
                    <a:cubicBezTo>
                      <a:pt x="439" y="111"/>
                      <a:pt x="439" y="112"/>
                      <a:pt x="439" y="112"/>
                    </a:cubicBezTo>
                    <a:cubicBezTo>
                      <a:pt x="438" y="112"/>
                      <a:pt x="438" y="112"/>
                      <a:pt x="438" y="112"/>
                    </a:cubicBezTo>
                    <a:cubicBezTo>
                      <a:pt x="438" y="113"/>
                      <a:pt x="438" y="113"/>
                      <a:pt x="438" y="113"/>
                    </a:cubicBezTo>
                    <a:cubicBezTo>
                      <a:pt x="440" y="113"/>
                      <a:pt x="440" y="114"/>
                      <a:pt x="441" y="114"/>
                    </a:cubicBezTo>
                    <a:cubicBezTo>
                      <a:pt x="441" y="115"/>
                      <a:pt x="441" y="115"/>
                      <a:pt x="441" y="115"/>
                    </a:cubicBezTo>
                    <a:cubicBezTo>
                      <a:pt x="439" y="115"/>
                      <a:pt x="439" y="114"/>
                      <a:pt x="437" y="114"/>
                    </a:cubicBezTo>
                    <a:cubicBezTo>
                      <a:pt x="437" y="116"/>
                      <a:pt x="437" y="116"/>
                      <a:pt x="437" y="116"/>
                    </a:cubicBezTo>
                    <a:cubicBezTo>
                      <a:pt x="436" y="116"/>
                      <a:pt x="436" y="116"/>
                      <a:pt x="436" y="117"/>
                    </a:cubicBezTo>
                    <a:cubicBezTo>
                      <a:pt x="437" y="117"/>
                      <a:pt x="437" y="117"/>
                      <a:pt x="437" y="117"/>
                    </a:cubicBezTo>
                    <a:cubicBezTo>
                      <a:pt x="436" y="118"/>
                      <a:pt x="436" y="118"/>
                      <a:pt x="436" y="118"/>
                    </a:cubicBezTo>
                    <a:cubicBezTo>
                      <a:pt x="436" y="120"/>
                      <a:pt x="436" y="121"/>
                      <a:pt x="437" y="121"/>
                    </a:cubicBezTo>
                    <a:cubicBezTo>
                      <a:pt x="437" y="122"/>
                      <a:pt x="437" y="122"/>
                      <a:pt x="437" y="122"/>
                    </a:cubicBezTo>
                    <a:cubicBezTo>
                      <a:pt x="436" y="122"/>
                      <a:pt x="435" y="122"/>
                      <a:pt x="434" y="122"/>
                    </a:cubicBezTo>
                    <a:cubicBezTo>
                      <a:pt x="434" y="123"/>
                      <a:pt x="434" y="123"/>
                      <a:pt x="434" y="123"/>
                    </a:cubicBezTo>
                    <a:cubicBezTo>
                      <a:pt x="435" y="123"/>
                      <a:pt x="435" y="123"/>
                      <a:pt x="435" y="123"/>
                    </a:cubicBezTo>
                    <a:cubicBezTo>
                      <a:pt x="435" y="124"/>
                      <a:pt x="435" y="124"/>
                      <a:pt x="435" y="124"/>
                    </a:cubicBezTo>
                    <a:cubicBezTo>
                      <a:pt x="436" y="125"/>
                      <a:pt x="436" y="125"/>
                      <a:pt x="437" y="126"/>
                    </a:cubicBezTo>
                    <a:cubicBezTo>
                      <a:pt x="437" y="126"/>
                      <a:pt x="437" y="126"/>
                      <a:pt x="437" y="126"/>
                    </a:cubicBezTo>
                    <a:cubicBezTo>
                      <a:pt x="438" y="126"/>
                      <a:pt x="438" y="126"/>
                      <a:pt x="438" y="126"/>
                    </a:cubicBezTo>
                    <a:cubicBezTo>
                      <a:pt x="439" y="126"/>
                      <a:pt x="438" y="126"/>
                      <a:pt x="438" y="126"/>
                    </a:cubicBezTo>
                    <a:cubicBezTo>
                      <a:pt x="438" y="127"/>
                      <a:pt x="437" y="127"/>
                      <a:pt x="437" y="130"/>
                    </a:cubicBezTo>
                    <a:cubicBezTo>
                      <a:pt x="438" y="129"/>
                      <a:pt x="438" y="130"/>
                      <a:pt x="438" y="129"/>
                    </a:cubicBezTo>
                    <a:cubicBezTo>
                      <a:pt x="439" y="129"/>
                      <a:pt x="439" y="129"/>
                      <a:pt x="439" y="129"/>
                    </a:cubicBezTo>
                    <a:cubicBezTo>
                      <a:pt x="439" y="130"/>
                      <a:pt x="439" y="130"/>
                      <a:pt x="439" y="130"/>
                    </a:cubicBezTo>
                    <a:cubicBezTo>
                      <a:pt x="439" y="130"/>
                      <a:pt x="439" y="130"/>
                      <a:pt x="439" y="130"/>
                    </a:cubicBezTo>
                    <a:cubicBezTo>
                      <a:pt x="439" y="127"/>
                      <a:pt x="439" y="127"/>
                      <a:pt x="439" y="127"/>
                    </a:cubicBezTo>
                    <a:cubicBezTo>
                      <a:pt x="440" y="127"/>
                      <a:pt x="440" y="127"/>
                      <a:pt x="440" y="127"/>
                    </a:cubicBezTo>
                    <a:cubicBezTo>
                      <a:pt x="440" y="127"/>
                      <a:pt x="440" y="127"/>
                      <a:pt x="440" y="127"/>
                    </a:cubicBezTo>
                    <a:cubicBezTo>
                      <a:pt x="440" y="127"/>
                      <a:pt x="441" y="127"/>
                      <a:pt x="441" y="127"/>
                    </a:cubicBezTo>
                    <a:cubicBezTo>
                      <a:pt x="441" y="127"/>
                      <a:pt x="441" y="127"/>
                      <a:pt x="441" y="127"/>
                    </a:cubicBezTo>
                    <a:cubicBezTo>
                      <a:pt x="442" y="127"/>
                      <a:pt x="442" y="127"/>
                      <a:pt x="442" y="127"/>
                    </a:cubicBezTo>
                    <a:cubicBezTo>
                      <a:pt x="443" y="128"/>
                      <a:pt x="443" y="128"/>
                      <a:pt x="444" y="129"/>
                    </a:cubicBezTo>
                    <a:cubicBezTo>
                      <a:pt x="444" y="129"/>
                      <a:pt x="444" y="129"/>
                      <a:pt x="444" y="129"/>
                    </a:cubicBezTo>
                    <a:cubicBezTo>
                      <a:pt x="444" y="130"/>
                      <a:pt x="444" y="130"/>
                      <a:pt x="444" y="130"/>
                    </a:cubicBezTo>
                    <a:cubicBezTo>
                      <a:pt x="445" y="130"/>
                      <a:pt x="445" y="130"/>
                      <a:pt x="445" y="130"/>
                    </a:cubicBezTo>
                    <a:cubicBezTo>
                      <a:pt x="445" y="130"/>
                      <a:pt x="445" y="131"/>
                      <a:pt x="445" y="131"/>
                    </a:cubicBezTo>
                    <a:cubicBezTo>
                      <a:pt x="446" y="131"/>
                      <a:pt x="446" y="131"/>
                      <a:pt x="446" y="131"/>
                    </a:cubicBezTo>
                    <a:cubicBezTo>
                      <a:pt x="447" y="131"/>
                      <a:pt x="447" y="131"/>
                      <a:pt x="447" y="130"/>
                    </a:cubicBezTo>
                    <a:cubicBezTo>
                      <a:pt x="448" y="130"/>
                      <a:pt x="448" y="130"/>
                      <a:pt x="448" y="130"/>
                    </a:cubicBezTo>
                    <a:cubicBezTo>
                      <a:pt x="448" y="130"/>
                      <a:pt x="448" y="130"/>
                      <a:pt x="448" y="130"/>
                    </a:cubicBezTo>
                    <a:cubicBezTo>
                      <a:pt x="449" y="130"/>
                      <a:pt x="449" y="130"/>
                      <a:pt x="449" y="130"/>
                    </a:cubicBezTo>
                    <a:cubicBezTo>
                      <a:pt x="449" y="129"/>
                      <a:pt x="449" y="129"/>
                      <a:pt x="449" y="129"/>
                    </a:cubicBezTo>
                    <a:cubicBezTo>
                      <a:pt x="450" y="129"/>
                      <a:pt x="450" y="129"/>
                      <a:pt x="450" y="129"/>
                    </a:cubicBezTo>
                    <a:cubicBezTo>
                      <a:pt x="450" y="129"/>
                      <a:pt x="450" y="129"/>
                      <a:pt x="450" y="129"/>
                    </a:cubicBezTo>
                    <a:cubicBezTo>
                      <a:pt x="450" y="129"/>
                      <a:pt x="451" y="129"/>
                      <a:pt x="452" y="129"/>
                    </a:cubicBezTo>
                    <a:cubicBezTo>
                      <a:pt x="452" y="128"/>
                      <a:pt x="452" y="128"/>
                      <a:pt x="452" y="128"/>
                    </a:cubicBezTo>
                    <a:cubicBezTo>
                      <a:pt x="452" y="128"/>
                      <a:pt x="452" y="128"/>
                      <a:pt x="453" y="129"/>
                    </a:cubicBezTo>
                    <a:cubicBezTo>
                      <a:pt x="453" y="129"/>
                      <a:pt x="453" y="129"/>
                      <a:pt x="453" y="129"/>
                    </a:cubicBezTo>
                    <a:cubicBezTo>
                      <a:pt x="453" y="129"/>
                      <a:pt x="453" y="129"/>
                      <a:pt x="453" y="129"/>
                    </a:cubicBezTo>
                    <a:cubicBezTo>
                      <a:pt x="450" y="129"/>
                      <a:pt x="450" y="129"/>
                      <a:pt x="450" y="129"/>
                    </a:cubicBezTo>
                    <a:cubicBezTo>
                      <a:pt x="450" y="129"/>
                      <a:pt x="450" y="130"/>
                      <a:pt x="449" y="130"/>
                    </a:cubicBezTo>
                    <a:cubicBezTo>
                      <a:pt x="449" y="133"/>
                      <a:pt x="449" y="133"/>
                      <a:pt x="449" y="133"/>
                    </a:cubicBezTo>
                    <a:cubicBezTo>
                      <a:pt x="450" y="133"/>
                      <a:pt x="450" y="133"/>
                      <a:pt x="450" y="133"/>
                    </a:cubicBezTo>
                    <a:cubicBezTo>
                      <a:pt x="450" y="133"/>
                      <a:pt x="450" y="133"/>
                      <a:pt x="450" y="133"/>
                    </a:cubicBezTo>
                    <a:cubicBezTo>
                      <a:pt x="449" y="133"/>
                      <a:pt x="448" y="133"/>
                      <a:pt x="448" y="133"/>
                    </a:cubicBezTo>
                    <a:cubicBezTo>
                      <a:pt x="448" y="133"/>
                      <a:pt x="448" y="134"/>
                      <a:pt x="447" y="133"/>
                    </a:cubicBezTo>
                    <a:cubicBezTo>
                      <a:pt x="447" y="133"/>
                      <a:pt x="447" y="133"/>
                      <a:pt x="447" y="133"/>
                    </a:cubicBezTo>
                    <a:cubicBezTo>
                      <a:pt x="447" y="133"/>
                      <a:pt x="446" y="133"/>
                      <a:pt x="446" y="133"/>
                    </a:cubicBezTo>
                    <a:cubicBezTo>
                      <a:pt x="445" y="133"/>
                      <a:pt x="445" y="134"/>
                      <a:pt x="444" y="134"/>
                    </a:cubicBezTo>
                    <a:cubicBezTo>
                      <a:pt x="444" y="135"/>
                      <a:pt x="445" y="135"/>
                      <a:pt x="445" y="136"/>
                    </a:cubicBezTo>
                    <a:cubicBezTo>
                      <a:pt x="445" y="137"/>
                      <a:pt x="444" y="137"/>
                      <a:pt x="444" y="139"/>
                    </a:cubicBezTo>
                    <a:cubicBezTo>
                      <a:pt x="446" y="139"/>
                      <a:pt x="447" y="138"/>
                      <a:pt x="448" y="137"/>
                    </a:cubicBezTo>
                    <a:cubicBezTo>
                      <a:pt x="448" y="137"/>
                      <a:pt x="448" y="137"/>
                      <a:pt x="448" y="137"/>
                    </a:cubicBezTo>
                    <a:cubicBezTo>
                      <a:pt x="449" y="139"/>
                      <a:pt x="447" y="138"/>
                      <a:pt x="449" y="139"/>
                    </a:cubicBezTo>
                    <a:cubicBezTo>
                      <a:pt x="448" y="141"/>
                      <a:pt x="448" y="139"/>
                      <a:pt x="447" y="140"/>
                    </a:cubicBezTo>
                    <a:cubicBezTo>
                      <a:pt x="447" y="140"/>
                      <a:pt x="447" y="140"/>
                      <a:pt x="447" y="141"/>
                    </a:cubicBezTo>
                    <a:cubicBezTo>
                      <a:pt x="445" y="141"/>
                      <a:pt x="445" y="141"/>
                      <a:pt x="445" y="141"/>
                    </a:cubicBezTo>
                    <a:cubicBezTo>
                      <a:pt x="445" y="141"/>
                      <a:pt x="445" y="141"/>
                      <a:pt x="445" y="141"/>
                    </a:cubicBezTo>
                    <a:cubicBezTo>
                      <a:pt x="444" y="141"/>
                      <a:pt x="444" y="141"/>
                      <a:pt x="444" y="141"/>
                    </a:cubicBezTo>
                    <a:cubicBezTo>
                      <a:pt x="444" y="141"/>
                      <a:pt x="444" y="141"/>
                      <a:pt x="444" y="142"/>
                    </a:cubicBezTo>
                    <a:cubicBezTo>
                      <a:pt x="443" y="142"/>
                      <a:pt x="443" y="142"/>
                      <a:pt x="442" y="143"/>
                    </a:cubicBezTo>
                    <a:cubicBezTo>
                      <a:pt x="442" y="143"/>
                      <a:pt x="442" y="143"/>
                      <a:pt x="442" y="143"/>
                    </a:cubicBezTo>
                    <a:cubicBezTo>
                      <a:pt x="442" y="143"/>
                      <a:pt x="442" y="143"/>
                      <a:pt x="442" y="143"/>
                    </a:cubicBezTo>
                    <a:cubicBezTo>
                      <a:pt x="441" y="144"/>
                      <a:pt x="442" y="144"/>
                      <a:pt x="441" y="144"/>
                    </a:cubicBezTo>
                    <a:cubicBezTo>
                      <a:pt x="441" y="145"/>
                      <a:pt x="441" y="145"/>
                      <a:pt x="441" y="145"/>
                    </a:cubicBezTo>
                    <a:cubicBezTo>
                      <a:pt x="440" y="145"/>
                      <a:pt x="440" y="144"/>
                      <a:pt x="439" y="144"/>
                    </a:cubicBezTo>
                    <a:cubicBezTo>
                      <a:pt x="439" y="145"/>
                      <a:pt x="439" y="145"/>
                      <a:pt x="439" y="145"/>
                    </a:cubicBezTo>
                    <a:cubicBezTo>
                      <a:pt x="439" y="145"/>
                      <a:pt x="439" y="145"/>
                      <a:pt x="439" y="145"/>
                    </a:cubicBezTo>
                    <a:cubicBezTo>
                      <a:pt x="439" y="146"/>
                      <a:pt x="439" y="146"/>
                      <a:pt x="439" y="146"/>
                    </a:cubicBezTo>
                    <a:cubicBezTo>
                      <a:pt x="438" y="146"/>
                      <a:pt x="438" y="146"/>
                      <a:pt x="438" y="146"/>
                    </a:cubicBezTo>
                    <a:cubicBezTo>
                      <a:pt x="438" y="148"/>
                      <a:pt x="438" y="148"/>
                      <a:pt x="438" y="148"/>
                    </a:cubicBezTo>
                    <a:cubicBezTo>
                      <a:pt x="437" y="148"/>
                      <a:pt x="437" y="148"/>
                      <a:pt x="437" y="149"/>
                    </a:cubicBezTo>
                    <a:cubicBezTo>
                      <a:pt x="438" y="149"/>
                      <a:pt x="438" y="149"/>
                      <a:pt x="438" y="149"/>
                    </a:cubicBezTo>
                    <a:cubicBezTo>
                      <a:pt x="438" y="149"/>
                      <a:pt x="438" y="149"/>
                      <a:pt x="438" y="149"/>
                    </a:cubicBezTo>
                    <a:cubicBezTo>
                      <a:pt x="439" y="151"/>
                      <a:pt x="438" y="150"/>
                      <a:pt x="438" y="151"/>
                    </a:cubicBezTo>
                    <a:cubicBezTo>
                      <a:pt x="438" y="152"/>
                      <a:pt x="438" y="152"/>
                      <a:pt x="438" y="152"/>
                    </a:cubicBezTo>
                    <a:cubicBezTo>
                      <a:pt x="439" y="152"/>
                      <a:pt x="440" y="152"/>
                      <a:pt x="440" y="152"/>
                    </a:cubicBezTo>
                    <a:cubicBezTo>
                      <a:pt x="440" y="153"/>
                      <a:pt x="440" y="153"/>
                      <a:pt x="440" y="153"/>
                    </a:cubicBezTo>
                    <a:cubicBezTo>
                      <a:pt x="439" y="153"/>
                      <a:pt x="439" y="153"/>
                      <a:pt x="438" y="153"/>
                    </a:cubicBezTo>
                    <a:cubicBezTo>
                      <a:pt x="438" y="153"/>
                      <a:pt x="438" y="153"/>
                      <a:pt x="438" y="153"/>
                    </a:cubicBezTo>
                    <a:cubicBezTo>
                      <a:pt x="437" y="152"/>
                      <a:pt x="437" y="152"/>
                      <a:pt x="436" y="152"/>
                    </a:cubicBezTo>
                    <a:cubicBezTo>
                      <a:pt x="436" y="152"/>
                      <a:pt x="436" y="152"/>
                      <a:pt x="436" y="152"/>
                    </a:cubicBezTo>
                    <a:cubicBezTo>
                      <a:pt x="435" y="152"/>
                      <a:pt x="435" y="152"/>
                      <a:pt x="435" y="152"/>
                    </a:cubicBezTo>
                    <a:cubicBezTo>
                      <a:pt x="436" y="151"/>
                      <a:pt x="436" y="151"/>
                      <a:pt x="436" y="151"/>
                    </a:cubicBezTo>
                    <a:cubicBezTo>
                      <a:pt x="434" y="150"/>
                      <a:pt x="433" y="150"/>
                      <a:pt x="433" y="149"/>
                    </a:cubicBezTo>
                    <a:cubicBezTo>
                      <a:pt x="432" y="148"/>
                      <a:pt x="432" y="149"/>
                      <a:pt x="432" y="148"/>
                    </a:cubicBezTo>
                    <a:cubicBezTo>
                      <a:pt x="433" y="148"/>
                      <a:pt x="433" y="148"/>
                      <a:pt x="433" y="148"/>
                    </a:cubicBezTo>
                    <a:cubicBezTo>
                      <a:pt x="433" y="148"/>
                      <a:pt x="433" y="147"/>
                      <a:pt x="433" y="147"/>
                    </a:cubicBezTo>
                    <a:cubicBezTo>
                      <a:pt x="433" y="147"/>
                      <a:pt x="433" y="147"/>
                      <a:pt x="433" y="147"/>
                    </a:cubicBezTo>
                    <a:cubicBezTo>
                      <a:pt x="433" y="145"/>
                      <a:pt x="433" y="145"/>
                      <a:pt x="433" y="145"/>
                    </a:cubicBezTo>
                    <a:cubicBezTo>
                      <a:pt x="434" y="145"/>
                      <a:pt x="434" y="145"/>
                      <a:pt x="434" y="145"/>
                    </a:cubicBezTo>
                    <a:cubicBezTo>
                      <a:pt x="434" y="143"/>
                      <a:pt x="434" y="143"/>
                      <a:pt x="434" y="143"/>
                    </a:cubicBezTo>
                    <a:cubicBezTo>
                      <a:pt x="433" y="143"/>
                      <a:pt x="434" y="143"/>
                      <a:pt x="433" y="143"/>
                    </a:cubicBezTo>
                    <a:cubicBezTo>
                      <a:pt x="433" y="144"/>
                      <a:pt x="433" y="144"/>
                      <a:pt x="433" y="144"/>
                    </a:cubicBezTo>
                    <a:cubicBezTo>
                      <a:pt x="432" y="144"/>
                      <a:pt x="432" y="144"/>
                      <a:pt x="432" y="144"/>
                    </a:cubicBezTo>
                    <a:cubicBezTo>
                      <a:pt x="432" y="144"/>
                      <a:pt x="432" y="144"/>
                      <a:pt x="432" y="144"/>
                    </a:cubicBezTo>
                    <a:cubicBezTo>
                      <a:pt x="433" y="144"/>
                      <a:pt x="433" y="144"/>
                      <a:pt x="433" y="144"/>
                    </a:cubicBezTo>
                    <a:cubicBezTo>
                      <a:pt x="433" y="143"/>
                      <a:pt x="433" y="143"/>
                      <a:pt x="433" y="143"/>
                    </a:cubicBezTo>
                    <a:cubicBezTo>
                      <a:pt x="433" y="143"/>
                      <a:pt x="433" y="143"/>
                      <a:pt x="433" y="143"/>
                    </a:cubicBezTo>
                    <a:cubicBezTo>
                      <a:pt x="433" y="142"/>
                      <a:pt x="433" y="142"/>
                      <a:pt x="433" y="142"/>
                    </a:cubicBezTo>
                    <a:cubicBezTo>
                      <a:pt x="433" y="142"/>
                      <a:pt x="433" y="142"/>
                      <a:pt x="433" y="142"/>
                    </a:cubicBezTo>
                    <a:cubicBezTo>
                      <a:pt x="433" y="141"/>
                      <a:pt x="433" y="141"/>
                      <a:pt x="433" y="141"/>
                    </a:cubicBezTo>
                    <a:cubicBezTo>
                      <a:pt x="432" y="141"/>
                      <a:pt x="432" y="141"/>
                      <a:pt x="432" y="141"/>
                    </a:cubicBezTo>
                    <a:cubicBezTo>
                      <a:pt x="432" y="142"/>
                      <a:pt x="432" y="142"/>
                      <a:pt x="431" y="143"/>
                    </a:cubicBezTo>
                    <a:cubicBezTo>
                      <a:pt x="430" y="143"/>
                      <a:pt x="430" y="143"/>
                      <a:pt x="430" y="143"/>
                    </a:cubicBezTo>
                    <a:cubicBezTo>
                      <a:pt x="430" y="142"/>
                      <a:pt x="429" y="142"/>
                      <a:pt x="429" y="141"/>
                    </a:cubicBezTo>
                    <a:cubicBezTo>
                      <a:pt x="427" y="141"/>
                      <a:pt x="427" y="140"/>
                      <a:pt x="425" y="139"/>
                    </a:cubicBezTo>
                    <a:cubicBezTo>
                      <a:pt x="425" y="140"/>
                      <a:pt x="425" y="140"/>
                      <a:pt x="425" y="141"/>
                    </a:cubicBezTo>
                    <a:cubicBezTo>
                      <a:pt x="425" y="141"/>
                      <a:pt x="425" y="141"/>
                      <a:pt x="424" y="141"/>
                    </a:cubicBezTo>
                    <a:cubicBezTo>
                      <a:pt x="424" y="143"/>
                      <a:pt x="425" y="144"/>
                      <a:pt x="425" y="145"/>
                    </a:cubicBezTo>
                    <a:cubicBezTo>
                      <a:pt x="425" y="145"/>
                      <a:pt x="425" y="145"/>
                      <a:pt x="425" y="145"/>
                    </a:cubicBezTo>
                    <a:cubicBezTo>
                      <a:pt x="425" y="146"/>
                      <a:pt x="425" y="146"/>
                      <a:pt x="425" y="146"/>
                    </a:cubicBezTo>
                    <a:cubicBezTo>
                      <a:pt x="424" y="145"/>
                      <a:pt x="424" y="146"/>
                      <a:pt x="423" y="146"/>
                    </a:cubicBezTo>
                    <a:cubicBezTo>
                      <a:pt x="423" y="147"/>
                      <a:pt x="423" y="146"/>
                      <a:pt x="422" y="147"/>
                    </a:cubicBezTo>
                    <a:cubicBezTo>
                      <a:pt x="422" y="147"/>
                      <a:pt x="422" y="147"/>
                      <a:pt x="422" y="147"/>
                    </a:cubicBezTo>
                    <a:cubicBezTo>
                      <a:pt x="422" y="147"/>
                      <a:pt x="422" y="147"/>
                      <a:pt x="422" y="147"/>
                    </a:cubicBezTo>
                    <a:cubicBezTo>
                      <a:pt x="420" y="147"/>
                      <a:pt x="420" y="147"/>
                      <a:pt x="420" y="147"/>
                    </a:cubicBezTo>
                    <a:cubicBezTo>
                      <a:pt x="420" y="146"/>
                      <a:pt x="420" y="146"/>
                      <a:pt x="420" y="146"/>
                    </a:cubicBezTo>
                    <a:cubicBezTo>
                      <a:pt x="417" y="146"/>
                      <a:pt x="417" y="146"/>
                      <a:pt x="417" y="146"/>
                    </a:cubicBezTo>
                    <a:cubicBezTo>
                      <a:pt x="416" y="146"/>
                      <a:pt x="416" y="144"/>
                      <a:pt x="414" y="145"/>
                    </a:cubicBezTo>
                    <a:cubicBezTo>
                      <a:pt x="414" y="145"/>
                      <a:pt x="414" y="145"/>
                      <a:pt x="414" y="145"/>
                    </a:cubicBezTo>
                    <a:cubicBezTo>
                      <a:pt x="413" y="145"/>
                      <a:pt x="413" y="145"/>
                      <a:pt x="413" y="145"/>
                    </a:cubicBezTo>
                    <a:cubicBezTo>
                      <a:pt x="413" y="146"/>
                      <a:pt x="413" y="146"/>
                      <a:pt x="413" y="146"/>
                    </a:cubicBezTo>
                    <a:cubicBezTo>
                      <a:pt x="413" y="146"/>
                      <a:pt x="412" y="146"/>
                      <a:pt x="411" y="146"/>
                    </a:cubicBezTo>
                    <a:cubicBezTo>
                      <a:pt x="411" y="147"/>
                      <a:pt x="411" y="147"/>
                      <a:pt x="411" y="147"/>
                    </a:cubicBezTo>
                    <a:cubicBezTo>
                      <a:pt x="411" y="147"/>
                      <a:pt x="410" y="147"/>
                      <a:pt x="410" y="148"/>
                    </a:cubicBezTo>
                    <a:cubicBezTo>
                      <a:pt x="409" y="147"/>
                      <a:pt x="409" y="147"/>
                      <a:pt x="408" y="146"/>
                    </a:cubicBezTo>
                    <a:cubicBezTo>
                      <a:pt x="408" y="146"/>
                      <a:pt x="408" y="146"/>
                      <a:pt x="407" y="147"/>
                    </a:cubicBezTo>
                    <a:cubicBezTo>
                      <a:pt x="406" y="146"/>
                      <a:pt x="406" y="147"/>
                      <a:pt x="406" y="145"/>
                    </a:cubicBezTo>
                    <a:cubicBezTo>
                      <a:pt x="404" y="146"/>
                      <a:pt x="403" y="146"/>
                      <a:pt x="403" y="144"/>
                    </a:cubicBezTo>
                    <a:cubicBezTo>
                      <a:pt x="402" y="144"/>
                      <a:pt x="402" y="144"/>
                      <a:pt x="402" y="144"/>
                    </a:cubicBezTo>
                    <a:cubicBezTo>
                      <a:pt x="402" y="144"/>
                      <a:pt x="402" y="144"/>
                      <a:pt x="402" y="144"/>
                    </a:cubicBezTo>
                    <a:cubicBezTo>
                      <a:pt x="402" y="144"/>
                      <a:pt x="402" y="144"/>
                      <a:pt x="402" y="144"/>
                    </a:cubicBezTo>
                    <a:cubicBezTo>
                      <a:pt x="402" y="143"/>
                      <a:pt x="402" y="143"/>
                      <a:pt x="402" y="143"/>
                    </a:cubicBezTo>
                    <a:cubicBezTo>
                      <a:pt x="401" y="143"/>
                      <a:pt x="401" y="143"/>
                      <a:pt x="401" y="143"/>
                    </a:cubicBezTo>
                    <a:cubicBezTo>
                      <a:pt x="401" y="143"/>
                      <a:pt x="401" y="143"/>
                      <a:pt x="401" y="143"/>
                    </a:cubicBezTo>
                    <a:cubicBezTo>
                      <a:pt x="400" y="143"/>
                      <a:pt x="400" y="143"/>
                      <a:pt x="400" y="143"/>
                    </a:cubicBezTo>
                    <a:cubicBezTo>
                      <a:pt x="400" y="143"/>
                      <a:pt x="400" y="143"/>
                      <a:pt x="399" y="144"/>
                    </a:cubicBezTo>
                    <a:cubicBezTo>
                      <a:pt x="397" y="144"/>
                      <a:pt x="397" y="144"/>
                      <a:pt x="397" y="144"/>
                    </a:cubicBezTo>
                    <a:cubicBezTo>
                      <a:pt x="397" y="144"/>
                      <a:pt x="397" y="144"/>
                      <a:pt x="397" y="144"/>
                    </a:cubicBezTo>
                    <a:cubicBezTo>
                      <a:pt x="396" y="144"/>
                      <a:pt x="396" y="144"/>
                      <a:pt x="396" y="144"/>
                    </a:cubicBezTo>
                    <a:cubicBezTo>
                      <a:pt x="396" y="143"/>
                      <a:pt x="396" y="143"/>
                      <a:pt x="397" y="143"/>
                    </a:cubicBezTo>
                    <a:cubicBezTo>
                      <a:pt x="397" y="142"/>
                      <a:pt x="396" y="141"/>
                      <a:pt x="395" y="141"/>
                    </a:cubicBezTo>
                    <a:cubicBezTo>
                      <a:pt x="395" y="142"/>
                      <a:pt x="395" y="142"/>
                      <a:pt x="395" y="142"/>
                    </a:cubicBezTo>
                    <a:cubicBezTo>
                      <a:pt x="394" y="142"/>
                      <a:pt x="394" y="142"/>
                      <a:pt x="394" y="143"/>
                    </a:cubicBezTo>
                    <a:cubicBezTo>
                      <a:pt x="393" y="143"/>
                      <a:pt x="393" y="142"/>
                      <a:pt x="392" y="142"/>
                    </a:cubicBezTo>
                    <a:cubicBezTo>
                      <a:pt x="392" y="142"/>
                      <a:pt x="392" y="141"/>
                      <a:pt x="391" y="141"/>
                    </a:cubicBezTo>
                    <a:cubicBezTo>
                      <a:pt x="391" y="141"/>
                      <a:pt x="392" y="140"/>
                      <a:pt x="392" y="140"/>
                    </a:cubicBezTo>
                    <a:cubicBezTo>
                      <a:pt x="391" y="140"/>
                      <a:pt x="391" y="140"/>
                      <a:pt x="391" y="140"/>
                    </a:cubicBezTo>
                    <a:cubicBezTo>
                      <a:pt x="391" y="138"/>
                      <a:pt x="391" y="139"/>
                      <a:pt x="391" y="137"/>
                    </a:cubicBezTo>
                    <a:cubicBezTo>
                      <a:pt x="390" y="137"/>
                      <a:pt x="389" y="136"/>
                      <a:pt x="387" y="136"/>
                    </a:cubicBezTo>
                    <a:cubicBezTo>
                      <a:pt x="387" y="136"/>
                      <a:pt x="387" y="136"/>
                      <a:pt x="387" y="136"/>
                    </a:cubicBezTo>
                    <a:cubicBezTo>
                      <a:pt x="386" y="136"/>
                      <a:pt x="386" y="136"/>
                      <a:pt x="386" y="136"/>
                    </a:cubicBezTo>
                    <a:cubicBezTo>
                      <a:pt x="386" y="137"/>
                      <a:pt x="386" y="137"/>
                      <a:pt x="386" y="137"/>
                    </a:cubicBezTo>
                    <a:cubicBezTo>
                      <a:pt x="385" y="136"/>
                      <a:pt x="384" y="136"/>
                      <a:pt x="383" y="136"/>
                    </a:cubicBezTo>
                    <a:cubicBezTo>
                      <a:pt x="383" y="137"/>
                      <a:pt x="383" y="137"/>
                      <a:pt x="383" y="137"/>
                    </a:cubicBezTo>
                    <a:cubicBezTo>
                      <a:pt x="382" y="137"/>
                      <a:pt x="382" y="137"/>
                      <a:pt x="381" y="137"/>
                    </a:cubicBezTo>
                    <a:cubicBezTo>
                      <a:pt x="381" y="137"/>
                      <a:pt x="381" y="137"/>
                      <a:pt x="381" y="137"/>
                    </a:cubicBezTo>
                    <a:cubicBezTo>
                      <a:pt x="381" y="137"/>
                      <a:pt x="381" y="137"/>
                      <a:pt x="381" y="137"/>
                    </a:cubicBezTo>
                    <a:cubicBezTo>
                      <a:pt x="380" y="137"/>
                      <a:pt x="378" y="137"/>
                      <a:pt x="377" y="137"/>
                    </a:cubicBezTo>
                    <a:cubicBezTo>
                      <a:pt x="377" y="137"/>
                      <a:pt x="377" y="137"/>
                      <a:pt x="377" y="137"/>
                    </a:cubicBezTo>
                    <a:cubicBezTo>
                      <a:pt x="377" y="138"/>
                      <a:pt x="377" y="138"/>
                      <a:pt x="377" y="138"/>
                    </a:cubicBezTo>
                    <a:cubicBezTo>
                      <a:pt x="377" y="138"/>
                      <a:pt x="377" y="138"/>
                      <a:pt x="377" y="138"/>
                    </a:cubicBezTo>
                    <a:cubicBezTo>
                      <a:pt x="377" y="139"/>
                      <a:pt x="377" y="140"/>
                      <a:pt x="377" y="140"/>
                    </a:cubicBezTo>
                    <a:cubicBezTo>
                      <a:pt x="376" y="140"/>
                      <a:pt x="376" y="140"/>
                      <a:pt x="376" y="140"/>
                    </a:cubicBezTo>
                    <a:cubicBezTo>
                      <a:pt x="376" y="141"/>
                      <a:pt x="376" y="141"/>
                      <a:pt x="375" y="141"/>
                    </a:cubicBezTo>
                    <a:cubicBezTo>
                      <a:pt x="375" y="142"/>
                      <a:pt x="375" y="142"/>
                      <a:pt x="375" y="143"/>
                    </a:cubicBezTo>
                    <a:cubicBezTo>
                      <a:pt x="375" y="143"/>
                      <a:pt x="375" y="143"/>
                      <a:pt x="376" y="143"/>
                    </a:cubicBezTo>
                    <a:cubicBezTo>
                      <a:pt x="376" y="143"/>
                      <a:pt x="376" y="143"/>
                      <a:pt x="376" y="143"/>
                    </a:cubicBezTo>
                    <a:cubicBezTo>
                      <a:pt x="376" y="143"/>
                      <a:pt x="377" y="142"/>
                      <a:pt x="377" y="142"/>
                    </a:cubicBezTo>
                    <a:cubicBezTo>
                      <a:pt x="377" y="143"/>
                      <a:pt x="377" y="143"/>
                      <a:pt x="377" y="143"/>
                    </a:cubicBezTo>
                    <a:cubicBezTo>
                      <a:pt x="377" y="143"/>
                      <a:pt x="378" y="143"/>
                      <a:pt x="378" y="143"/>
                    </a:cubicBezTo>
                    <a:cubicBezTo>
                      <a:pt x="378" y="143"/>
                      <a:pt x="378" y="142"/>
                      <a:pt x="378" y="142"/>
                    </a:cubicBezTo>
                    <a:cubicBezTo>
                      <a:pt x="378" y="142"/>
                      <a:pt x="378" y="142"/>
                      <a:pt x="378" y="142"/>
                    </a:cubicBezTo>
                    <a:cubicBezTo>
                      <a:pt x="378" y="141"/>
                      <a:pt x="378" y="141"/>
                      <a:pt x="378" y="141"/>
                    </a:cubicBezTo>
                    <a:cubicBezTo>
                      <a:pt x="378" y="141"/>
                      <a:pt x="378" y="141"/>
                      <a:pt x="378" y="141"/>
                    </a:cubicBezTo>
                    <a:cubicBezTo>
                      <a:pt x="379" y="141"/>
                      <a:pt x="379" y="141"/>
                      <a:pt x="379" y="141"/>
                    </a:cubicBezTo>
                    <a:cubicBezTo>
                      <a:pt x="379" y="141"/>
                      <a:pt x="379" y="141"/>
                      <a:pt x="379" y="141"/>
                    </a:cubicBezTo>
                    <a:cubicBezTo>
                      <a:pt x="380" y="141"/>
                      <a:pt x="380" y="142"/>
                      <a:pt x="381" y="142"/>
                    </a:cubicBezTo>
                    <a:cubicBezTo>
                      <a:pt x="381" y="141"/>
                      <a:pt x="381" y="141"/>
                      <a:pt x="382" y="141"/>
                    </a:cubicBezTo>
                    <a:cubicBezTo>
                      <a:pt x="382" y="141"/>
                      <a:pt x="382" y="140"/>
                      <a:pt x="382" y="140"/>
                    </a:cubicBezTo>
                    <a:cubicBezTo>
                      <a:pt x="383" y="140"/>
                      <a:pt x="384" y="140"/>
                      <a:pt x="385" y="140"/>
                    </a:cubicBezTo>
                    <a:cubicBezTo>
                      <a:pt x="385" y="140"/>
                      <a:pt x="385" y="140"/>
                      <a:pt x="385" y="140"/>
                    </a:cubicBezTo>
                    <a:cubicBezTo>
                      <a:pt x="386" y="140"/>
                      <a:pt x="386" y="140"/>
                      <a:pt x="386" y="140"/>
                    </a:cubicBezTo>
                    <a:cubicBezTo>
                      <a:pt x="386" y="140"/>
                      <a:pt x="386" y="140"/>
                      <a:pt x="386" y="140"/>
                    </a:cubicBezTo>
                    <a:cubicBezTo>
                      <a:pt x="386" y="140"/>
                      <a:pt x="386" y="140"/>
                      <a:pt x="386" y="140"/>
                    </a:cubicBezTo>
                    <a:cubicBezTo>
                      <a:pt x="386" y="139"/>
                      <a:pt x="386" y="139"/>
                      <a:pt x="386" y="138"/>
                    </a:cubicBezTo>
                    <a:cubicBezTo>
                      <a:pt x="386" y="138"/>
                      <a:pt x="386" y="138"/>
                      <a:pt x="386" y="138"/>
                    </a:cubicBezTo>
                    <a:cubicBezTo>
                      <a:pt x="387" y="137"/>
                      <a:pt x="387" y="138"/>
                      <a:pt x="387" y="139"/>
                    </a:cubicBezTo>
                    <a:cubicBezTo>
                      <a:pt x="388" y="139"/>
                      <a:pt x="388" y="139"/>
                      <a:pt x="389" y="139"/>
                    </a:cubicBezTo>
                    <a:cubicBezTo>
                      <a:pt x="389" y="140"/>
                      <a:pt x="389" y="139"/>
                      <a:pt x="389" y="140"/>
                    </a:cubicBezTo>
                    <a:cubicBezTo>
                      <a:pt x="388" y="140"/>
                      <a:pt x="387" y="139"/>
                      <a:pt x="386" y="141"/>
                    </a:cubicBezTo>
                    <a:cubicBezTo>
                      <a:pt x="384" y="141"/>
                      <a:pt x="384" y="141"/>
                      <a:pt x="383" y="142"/>
                    </a:cubicBezTo>
                    <a:cubicBezTo>
                      <a:pt x="383" y="142"/>
                      <a:pt x="383" y="142"/>
                      <a:pt x="383" y="142"/>
                    </a:cubicBezTo>
                    <a:cubicBezTo>
                      <a:pt x="383" y="143"/>
                      <a:pt x="383" y="143"/>
                      <a:pt x="383" y="143"/>
                    </a:cubicBezTo>
                    <a:cubicBezTo>
                      <a:pt x="382" y="143"/>
                      <a:pt x="381" y="143"/>
                      <a:pt x="381" y="143"/>
                    </a:cubicBezTo>
                    <a:cubicBezTo>
                      <a:pt x="381" y="144"/>
                      <a:pt x="381" y="144"/>
                      <a:pt x="381" y="144"/>
                    </a:cubicBezTo>
                    <a:cubicBezTo>
                      <a:pt x="380" y="144"/>
                      <a:pt x="380" y="144"/>
                      <a:pt x="379" y="145"/>
                    </a:cubicBezTo>
                    <a:cubicBezTo>
                      <a:pt x="378" y="145"/>
                      <a:pt x="378" y="145"/>
                      <a:pt x="378" y="145"/>
                    </a:cubicBezTo>
                    <a:cubicBezTo>
                      <a:pt x="378" y="146"/>
                      <a:pt x="378" y="146"/>
                      <a:pt x="377" y="147"/>
                    </a:cubicBezTo>
                    <a:cubicBezTo>
                      <a:pt x="377" y="147"/>
                      <a:pt x="377" y="148"/>
                      <a:pt x="377" y="149"/>
                    </a:cubicBezTo>
                    <a:cubicBezTo>
                      <a:pt x="377" y="149"/>
                      <a:pt x="377" y="149"/>
                      <a:pt x="377" y="149"/>
                    </a:cubicBezTo>
                    <a:cubicBezTo>
                      <a:pt x="378" y="149"/>
                      <a:pt x="378" y="149"/>
                      <a:pt x="378" y="150"/>
                    </a:cubicBezTo>
                    <a:cubicBezTo>
                      <a:pt x="378" y="150"/>
                      <a:pt x="378" y="150"/>
                      <a:pt x="378" y="150"/>
                    </a:cubicBezTo>
                    <a:cubicBezTo>
                      <a:pt x="378" y="151"/>
                      <a:pt x="377" y="151"/>
                      <a:pt x="377" y="151"/>
                    </a:cubicBezTo>
                    <a:cubicBezTo>
                      <a:pt x="378" y="152"/>
                      <a:pt x="379" y="151"/>
                      <a:pt x="379" y="153"/>
                    </a:cubicBezTo>
                    <a:cubicBezTo>
                      <a:pt x="377" y="153"/>
                      <a:pt x="377" y="154"/>
                      <a:pt x="377" y="155"/>
                    </a:cubicBezTo>
                    <a:cubicBezTo>
                      <a:pt x="377" y="155"/>
                      <a:pt x="377" y="156"/>
                      <a:pt x="377" y="155"/>
                    </a:cubicBezTo>
                    <a:cubicBezTo>
                      <a:pt x="376" y="155"/>
                      <a:pt x="375" y="154"/>
                      <a:pt x="375" y="153"/>
                    </a:cubicBezTo>
                    <a:cubicBezTo>
                      <a:pt x="375" y="152"/>
                      <a:pt x="375" y="152"/>
                      <a:pt x="375" y="152"/>
                    </a:cubicBezTo>
                    <a:cubicBezTo>
                      <a:pt x="375" y="152"/>
                      <a:pt x="375" y="152"/>
                      <a:pt x="374" y="152"/>
                    </a:cubicBezTo>
                    <a:cubicBezTo>
                      <a:pt x="374" y="150"/>
                      <a:pt x="374" y="149"/>
                      <a:pt x="374" y="147"/>
                    </a:cubicBezTo>
                    <a:cubicBezTo>
                      <a:pt x="373" y="148"/>
                      <a:pt x="373" y="149"/>
                      <a:pt x="373" y="151"/>
                    </a:cubicBezTo>
                    <a:cubicBezTo>
                      <a:pt x="373" y="151"/>
                      <a:pt x="373" y="151"/>
                      <a:pt x="372" y="151"/>
                    </a:cubicBezTo>
                    <a:cubicBezTo>
                      <a:pt x="372" y="150"/>
                      <a:pt x="372" y="150"/>
                      <a:pt x="372" y="149"/>
                    </a:cubicBezTo>
                    <a:cubicBezTo>
                      <a:pt x="372" y="149"/>
                      <a:pt x="372" y="149"/>
                      <a:pt x="372" y="149"/>
                    </a:cubicBezTo>
                    <a:cubicBezTo>
                      <a:pt x="372" y="149"/>
                      <a:pt x="372" y="148"/>
                      <a:pt x="373" y="148"/>
                    </a:cubicBezTo>
                    <a:cubicBezTo>
                      <a:pt x="372" y="148"/>
                      <a:pt x="372" y="148"/>
                      <a:pt x="372" y="148"/>
                    </a:cubicBezTo>
                    <a:cubicBezTo>
                      <a:pt x="372" y="147"/>
                      <a:pt x="372" y="147"/>
                      <a:pt x="371" y="146"/>
                    </a:cubicBezTo>
                    <a:cubicBezTo>
                      <a:pt x="370" y="146"/>
                      <a:pt x="370" y="146"/>
                      <a:pt x="370" y="146"/>
                    </a:cubicBezTo>
                    <a:cubicBezTo>
                      <a:pt x="370" y="146"/>
                      <a:pt x="370" y="146"/>
                      <a:pt x="370" y="146"/>
                    </a:cubicBezTo>
                    <a:cubicBezTo>
                      <a:pt x="367" y="146"/>
                      <a:pt x="368" y="145"/>
                      <a:pt x="367" y="144"/>
                    </a:cubicBezTo>
                    <a:cubicBezTo>
                      <a:pt x="367" y="143"/>
                      <a:pt x="367" y="143"/>
                      <a:pt x="367" y="143"/>
                    </a:cubicBezTo>
                    <a:cubicBezTo>
                      <a:pt x="366" y="143"/>
                      <a:pt x="366" y="143"/>
                      <a:pt x="366" y="143"/>
                    </a:cubicBezTo>
                    <a:cubicBezTo>
                      <a:pt x="366" y="144"/>
                      <a:pt x="366" y="144"/>
                      <a:pt x="366" y="144"/>
                    </a:cubicBezTo>
                    <a:cubicBezTo>
                      <a:pt x="365" y="144"/>
                      <a:pt x="365" y="145"/>
                      <a:pt x="364" y="145"/>
                    </a:cubicBezTo>
                    <a:cubicBezTo>
                      <a:pt x="364" y="145"/>
                      <a:pt x="364" y="145"/>
                      <a:pt x="364" y="145"/>
                    </a:cubicBezTo>
                    <a:cubicBezTo>
                      <a:pt x="361" y="145"/>
                      <a:pt x="361" y="145"/>
                      <a:pt x="361" y="145"/>
                    </a:cubicBezTo>
                    <a:cubicBezTo>
                      <a:pt x="361" y="146"/>
                      <a:pt x="361" y="146"/>
                      <a:pt x="361" y="146"/>
                    </a:cubicBezTo>
                    <a:cubicBezTo>
                      <a:pt x="360" y="146"/>
                      <a:pt x="360" y="146"/>
                      <a:pt x="360" y="146"/>
                    </a:cubicBezTo>
                    <a:cubicBezTo>
                      <a:pt x="360" y="146"/>
                      <a:pt x="360" y="146"/>
                      <a:pt x="360" y="146"/>
                    </a:cubicBezTo>
                    <a:cubicBezTo>
                      <a:pt x="359" y="146"/>
                      <a:pt x="359" y="146"/>
                      <a:pt x="359" y="146"/>
                    </a:cubicBezTo>
                    <a:cubicBezTo>
                      <a:pt x="359" y="147"/>
                      <a:pt x="359" y="147"/>
                      <a:pt x="359" y="147"/>
                    </a:cubicBezTo>
                    <a:cubicBezTo>
                      <a:pt x="358" y="146"/>
                      <a:pt x="358" y="146"/>
                      <a:pt x="358" y="146"/>
                    </a:cubicBezTo>
                    <a:cubicBezTo>
                      <a:pt x="358" y="147"/>
                      <a:pt x="358" y="147"/>
                      <a:pt x="358" y="147"/>
                    </a:cubicBezTo>
                    <a:cubicBezTo>
                      <a:pt x="357" y="147"/>
                      <a:pt x="357" y="147"/>
                      <a:pt x="357" y="147"/>
                    </a:cubicBezTo>
                    <a:cubicBezTo>
                      <a:pt x="357" y="147"/>
                      <a:pt x="357" y="147"/>
                      <a:pt x="357" y="147"/>
                    </a:cubicBezTo>
                    <a:cubicBezTo>
                      <a:pt x="353" y="147"/>
                      <a:pt x="353" y="147"/>
                      <a:pt x="353" y="147"/>
                    </a:cubicBezTo>
                    <a:cubicBezTo>
                      <a:pt x="353" y="147"/>
                      <a:pt x="353" y="147"/>
                      <a:pt x="352" y="147"/>
                    </a:cubicBezTo>
                    <a:cubicBezTo>
                      <a:pt x="352" y="147"/>
                      <a:pt x="352" y="147"/>
                      <a:pt x="352" y="147"/>
                    </a:cubicBezTo>
                    <a:cubicBezTo>
                      <a:pt x="352" y="147"/>
                      <a:pt x="350" y="148"/>
                      <a:pt x="349" y="147"/>
                    </a:cubicBezTo>
                    <a:cubicBezTo>
                      <a:pt x="349" y="147"/>
                      <a:pt x="349" y="147"/>
                      <a:pt x="349" y="147"/>
                    </a:cubicBezTo>
                    <a:cubicBezTo>
                      <a:pt x="348" y="147"/>
                      <a:pt x="347" y="147"/>
                      <a:pt x="346" y="147"/>
                    </a:cubicBezTo>
                    <a:cubicBezTo>
                      <a:pt x="346" y="144"/>
                      <a:pt x="346" y="144"/>
                      <a:pt x="346" y="144"/>
                    </a:cubicBezTo>
                    <a:cubicBezTo>
                      <a:pt x="347" y="144"/>
                      <a:pt x="347" y="144"/>
                      <a:pt x="347" y="143"/>
                    </a:cubicBezTo>
                    <a:cubicBezTo>
                      <a:pt x="348" y="143"/>
                      <a:pt x="348" y="142"/>
                      <a:pt x="347" y="142"/>
                    </a:cubicBezTo>
                    <a:cubicBezTo>
                      <a:pt x="348" y="142"/>
                      <a:pt x="350" y="142"/>
                      <a:pt x="351" y="142"/>
                    </a:cubicBezTo>
                    <a:cubicBezTo>
                      <a:pt x="351" y="142"/>
                      <a:pt x="351" y="141"/>
                      <a:pt x="351" y="141"/>
                    </a:cubicBezTo>
                    <a:cubicBezTo>
                      <a:pt x="349" y="140"/>
                      <a:pt x="351" y="139"/>
                      <a:pt x="350" y="139"/>
                    </a:cubicBezTo>
                    <a:cubicBezTo>
                      <a:pt x="349" y="139"/>
                      <a:pt x="349" y="139"/>
                      <a:pt x="349" y="139"/>
                    </a:cubicBezTo>
                    <a:cubicBezTo>
                      <a:pt x="349" y="138"/>
                      <a:pt x="348" y="138"/>
                      <a:pt x="348" y="137"/>
                    </a:cubicBezTo>
                    <a:cubicBezTo>
                      <a:pt x="347" y="137"/>
                      <a:pt x="347" y="137"/>
                      <a:pt x="346" y="138"/>
                    </a:cubicBezTo>
                    <a:cubicBezTo>
                      <a:pt x="346" y="137"/>
                      <a:pt x="346" y="137"/>
                      <a:pt x="345" y="136"/>
                    </a:cubicBezTo>
                    <a:cubicBezTo>
                      <a:pt x="344" y="136"/>
                      <a:pt x="343" y="137"/>
                      <a:pt x="342" y="137"/>
                    </a:cubicBezTo>
                    <a:cubicBezTo>
                      <a:pt x="342" y="137"/>
                      <a:pt x="343" y="138"/>
                      <a:pt x="343" y="138"/>
                    </a:cubicBezTo>
                    <a:cubicBezTo>
                      <a:pt x="343" y="139"/>
                      <a:pt x="343" y="139"/>
                      <a:pt x="343" y="139"/>
                    </a:cubicBezTo>
                    <a:cubicBezTo>
                      <a:pt x="342" y="138"/>
                      <a:pt x="342" y="138"/>
                      <a:pt x="342" y="138"/>
                    </a:cubicBezTo>
                    <a:cubicBezTo>
                      <a:pt x="340" y="138"/>
                      <a:pt x="340" y="138"/>
                      <a:pt x="340" y="138"/>
                    </a:cubicBezTo>
                    <a:cubicBezTo>
                      <a:pt x="340" y="138"/>
                      <a:pt x="340" y="138"/>
                      <a:pt x="340" y="138"/>
                    </a:cubicBezTo>
                    <a:cubicBezTo>
                      <a:pt x="339" y="138"/>
                      <a:pt x="339" y="138"/>
                      <a:pt x="339" y="138"/>
                    </a:cubicBezTo>
                    <a:cubicBezTo>
                      <a:pt x="339" y="137"/>
                      <a:pt x="339" y="137"/>
                      <a:pt x="339" y="137"/>
                    </a:cubicBezTo>
                    <a:cubicBezTo>
                      <a:pt x="337" y="137"/>
                      <a:pt x="337" y="137"/>
                      <a:pt x="337" y="137"/>
                    </a:cubicBezTo>
                    <a:cubicBezTo>
                      <a:pt x="337" y="137"/>
                      <a:pt x="337" y="137"/>
                      <a:pt x="337" y="137"/>
                    </a:cubicBezTo>
                    <a:cubicBezTo>
                      <a:pt x="336" y="136"/>
                      <a:pt x="336" y="136"/>
                      <a:pt x="335" y="136"/>
                    </a:cubicBezTo>
                    <a:cubicBezTo>
                      <a:pt x="335" y="136"/>
                      <a:pt x="335" y="136"/>
                      <a:pt x="335" y="135"/>
                    </a:cubicBezTo>
                    <a:cubicBezTo>
                      <a:pt x="334" y="136"/>
                      <a:pt x="334" y="136"/>
                      <a:pt x="334" y="136"/>
                    </a:cubicBezTo>
                    <a:cubicBezTo>
                      <a:pt x="333" y="136"/>
                      <a:pt x="333" y="136"/>
                      <a:pt x="333" y="136"/>
                    </a:cubicBezTo>
                    <a:cubicBezTo>
                      <a:pt x="333" y="135"/>
                      <a:pt x="333" y="135"/>
                      <a:pt x="333" y="135"/>
                    </a:cubicBezTo>
                    <a:cubicBezTo>
                      <a:pt x="331" y="135"/>
                      <a:pt x="331" y="135"/>
                      <a:pt x="331" y="135"/>
                    </a:cubicBezTo>
                    <a:cubicBezTo>
                      <a:pt x="331" y="134"/>
                      <a:pt x="331" y="134"/>
                      <a:pt x="331" y="134"/>
                    </a:cubicBezTo>
                    <a:cubicBezTo>
                      <a:pt x="330" y="134"/>
                      <a:pt x="330" y="134"/>
                      <a:pt x="330" y="134"/>
                    </a:cubicBezTo>
                    <a:cubicBezTo>
                      <a:pt x="330" y="133"/>
                      <a:pt x="330" y="133"/>
                      <a:pt x="330" y="133"/>
                    </a:cubicBezTo>
                    <a:cubicBezTo>
                      <a:pt x="328" y="133"/>
                      <a:pt x="327" y="133"/>
                      <a:pt x="326" y="133"/>
                    </a:cubicBezTo>
                    <a:cubicBezTo>
                      <a:pt x="326" y="133"/>
                      <a:pt x="326" y="133"/>
                      <a:pt x="326" y="133"/>
                    </a:cubicBezTo>
                    <a:cubicBezTo>
                      <a:pt x="325" y="133"/>
                      <a:pt x="325" y="133"/>
                      <a:pt x="324" y="132"/>
                    </a:cubicBezTo>
                    <a:cubicBezTo>
                      <a:pt x="324" y="132"/>
                      <a:pt x="324" y="132"/>
                      <a:pt x="324" y="132"/>
                    </a:cubicBezTo>
                    <a:cubicBezTo>
                      <a:pt x="323" y="132"/>
                      <a:pt x="323" y="132"/>
                      <a:pt x="323" y="132"/>
                    </a:cubicBezTo>
                    <a:cubicBezTo>
                      <a:pt x="323" y="132"/>
                      <a:pt x="323" y="132"/>
                      <a:pt x="323" y="131"/>
                    </a:cubicBezTo>
                    <a:cubicBezTo>
                      <a:pt x="323" y="131"/>
                      <a:pt x="322" y="131"/>
                      <a:pt x="322" y="131"/>
                    </a:cubicBezTo>
                    <a:cubicBezTo>
                      <a:pt x="322" y="130"/>
                      <a:pt x="322" y="130"/>
                      <a:pt x="322" y="130"/>
                    </a:cubicBezTo>
                    <a:cubicBezTo>
                      <a:pt x="320" y="130"/>
                      <a:pt x="319" y="130"/>
                      <a:pt x="318" y="129"/>
                    </a:cubicBezTo>
                    <a:cubicBezTo>
                      <a:pt x="318" y="129"/>
                      <a:pt x="318" y="129"/>
                      <a:pt x="318" y="129"/>
                    </a:cubicBezTo>
                    <a:cubicBezTo>
                      <a:pt x="317" y="129"/>
                      <a:pt x="317" y="129"/>
                      <a:pt x="317" y="129"/>
                    </a:cubicBezTo>
                    <a:cubicBezTo>
                      <a:pt x="317" y="129"/>
                      <a:pt x="317" y="129"/>
                      <a:pt x="317" y="129"/>
                    </a:cubicBezTo>
                    <a:cubicBezTo>
                      <a:pt x="316" y="129"/>
                      <a:pt x="316" y="129"/>
                      <a:pt x="316" y="129"/>
                    </a:cubicBezTo>
                    <a:cubicBezTo>
                      <a:pt x="316" y="128"/>
                      <a:pt x="316" y="128"/>
                      <a:pt x="316" y="128"/>
                    </a:cubicBezTo>
                    <a:cubicBezTo>
                      <a:pt x="313" y="128"/>
                      <a:pt x="313" y="128"/>
                      <a:pt x="313" y="128"/>
                    </a:cubicBezTo>
                    <a:cubicBezTo>
                      <a:pt x="313" y="129"/>
                      <a:pt x="313" y="129"/>
                      <a:pt x="313" y="129"/>
                    </a:cubicBezTo>
                    <a:cubicBezTo>
                      <a:pt x="312" y="128"/>
                      <a:pt x="312" y="128"/>
                      <a:pt x="311" y="128"/>
                    </a:cubicBezTo>
                    <a:cubicBezTo>
                      <a:pt x="311" y="130"/>
                      <a:pt x="311" y="130"/>
                      <a:pt x="311" y="130"/>
                    </a:cubicBezTo>
                    <a:cubicBezTo>
                      <a:pt x="309" y="130"/>
                      <a:pt x="308" y="131"/>
                      <a:pt x="308" y="132"/>
                    </a:cubicBezTo>
                    <a:cubicBezTo>
                      <a:pt x="307" y="132"/>
                      <a:pt x="307" y="132"/>
                      <a:pt x="307" y="132"/>
                    </a:cubicBezTo>
                    <a:cubicBezTo>
                      <a:pt x="307" y="131"/>
                      <a:pt x="307" y="132"/>
                      <a:pt x="307" y="131"/>
                    </a:cubicBezTo>
                    <a:cubicBezTo>
                      <a:pt x="307" y="130"/>
                      <a:pt x="307" y="130"/>
                      <a:pt x="307" y="130"/>
                    </a:cubicBezTo>
                    <a:cubicBezTo>
                      <a:pt x="306" y="130"/>
                      <a:pt x="306" y="130"/>
                      <a:pt x="306" y="129"/>
                    </a:cubicBezTo>
                    <a:cubicBezTo>
                      <a:pt x="306" y="129"/>
                      <a:pt x="306" y="128"/>
                      <a:pt x="306" y="128"/>
                    </a:cubicBezTo>
                    <a:cubicBezTo>
                      <a:pt x="306" y="128"/>
                      <a:pt x="306" y="128"/>
                      <a:pt x="306" y="128"/>
                    </a:cubicBezTo>
                    <a:cubicBezTo>
                      <a:pt x="305" y="127"/>
                      <a:pt x="305" y="127"/>
                      <a:pt x="305" y="127"/>
                    </a:cubicBezTo>
                    <a:cubicBezTo>
                      <a:pt x="306" y="126"/>
                      <a:pt x="306" y="127"/>
                      <a:pt x="306" y="126"/>
                    </a:cubicBezTo>
                    <a:cubicBezTo>
                      <a:pt x="306" y="126"/>
                      <a:pt x="306" y="126"/>
                      <a:pt x="306" y="126"/>
                    </a:cubicBezTo>
                    <a:cubicBezTo>
                      <a:pt x="306" y="125"/>
                      <a:pt x="306" y="125"/>
                      <a:pt x="305" y="125"/>
                    </a:cubicBezTo>
                    <a:cubicBezTo>
                      <a:pt x="305" y="126"/>
                      <a:pt x="305" y="126"/>
                      <a:pt x="305" y="126"/>
                    </a:cubicBezTo>
                    <a:cubicBezTo>
                      <a:pt x="304" y="126"/>
                      <a:pt x="304" y="126"/>
                      <a:pt x="304" y="126"/>
                    </a:cubicBezTo>
                    <a:cubicBezTo>
                      <a:pt x="304" y="127"/>
                      <a:pt x="304" y="127"/>
                      <a:pt x="304" y="128"/>
                    </a:cubicBezTo>
                    <a:cubicBezTo>
                      <a:pt x="304" y="128"/>
                      <a:pt x="304" y="128"/>
                      <a:pt x="303" y="129"/>
                    </a:cubicBezTo>
                    <a:cubicBezTo>
                      <a:pt x="304" y="129"/>
                      <a:pt x="304" y="129"/>
                      <a:pt x="304" y="129"/>
                    </a:cubicBezTo>
                    <a:cubicBezTo>
                      <a:pt x="304" y="130"/>
                      <a:pt x="304" y="130"/>
                      <a:pt x="303" y="131"/>
                    </a:cubicBezTo>
                    <a:cubicBezTo>
                      <a:pt x="303" y="131"/>
                      <a:pt x="303" y="131"/>
                      <a:pt x="303" y="131"/>
                    </a:cubicBezTo>
                    <a:cubicBezTo>
                      <a:pt x="303" y="131"/>
                      <a:pt x="303" y="132"/>
                      <a:pt x="303" y="132"/>
                    </a:cubicBezTo>
                    <a:cubicBezTo>
                      <a:pt x="303" y="132"/>
                      <a:pt x="303" y="132"/>
                      <a:pt x="303" y="132"/>
                    </a:cubicBezTo>
                    <a:cubicBezTo>
                      <a:pt x="303" y="133"/>
                      <a:pt x="303" y="133"/>
                      <a:pt x="303" y="133"/>
                    </a:cubicBezTo>
                    <a:cubicBezTo>
                      <a:pt x="302" y="133"/>
                      <a:pt x="302" y="133"/>
                      <a:pt x="302" y="133"/>
                    </a:cubicBezTo>
                    <a:cubicBezTo>
                      <a:pt x="302" y="132"/>
                      <a:pt x="302" y="132"/>
                      <a:pt x="302" y="132"/>
                    </a:cubicBezTo>
                    <a:cubicBezTo>
                      <a:pt x="300" y="132"/>
                      <a:pt x="302" y="132"/>
                      <a:pt x="301" y="131"/>
                    </a:cubicBezTo>
                    <a:cubicBezTo>
                      <a:pt x="300" y="131"/>
                      <a:pt x="300" y="131"/>
                      <a:pt x="300" y="131"/>
                    </a:cubicBezTo>
                    <a:cubicBezTo>
                      <a:pt x="300" y="131"/>
                      <a:pt x="300" y="131"/>
                      <a:pt x="300" y="131"/>
                    </a:cubicBezTo>
                    <a:cubicBezTo>
                      <a:pt x="300" y="131"/>
                      <a:pt x="300" y="131"/>
                      <a:pt x="300" y="131"/>
                    </a:cubicBezTo>
                    <a:cubicBezTo>
                      <a:pt x="299" y="130"/>
                      <a:pt x="298" y="129"/>
                      <a:pt x="297" y="128"/>
                    </a:cubicBezTo>
                    <a:cubicBezTo>
                      <a:pt x="296" y="128"/>
                      <a:pt x="296" y="128"/>
                      <a:pt x="296" y="128"/>
                    </a:cubicBezTo>
                    <a:cubicBezTo>
                      <a:pt x="295" y="127"/>
                      <a:pt x="295" y="127"/>
                      <a:pt x="295" y="127"/>
                    </a:cubicBezTo>
                    <a:cubicBezTo>
                      <a:pt x="295" y="126"/>
                      <a:pt x="295" y="126"/>
                      <a:pt x="295" y="126"/>
                    </a:cubicBezTo>
                    <a:cubicBezTo>
                      <a:pt x="295" y="126"/>
                      <a:pt x="295" y="126"/>
                      <a:pt x="295" y="127"/>
                    </a:cubicBezTo>
                    <a:cubicBezTo>
                      <a:pt x="295" y="126"/>
                      <a:pt x="295" y="126"/>
                      <a:pt x="295" y="126"/>
                    </a:cubicBezTo>
                    <a:cubicBezTo>
                      <a:pt x="294" y="126"/>
                      <a:pt x="294" y="126"/>
                      <a:pt x="294" y="126"/>
                    </a:cubicBezTo>
                    <a:cubicBezTo>
                      <a:pt x="294" y="125"/>
                      <a:pt x="294" y="125"/>
                      <a:pt x="294" y="125"/>
                    </a:cubicBezTo>
                    <a:cubicBezTo>
                      <a:pt x="294" y="125"/>
                      <a:pt x="294" y="125"/>
                      <a:pt x="294" y="125"/>
                    </a:cubicBezTo>
                    <a:cubicBezTo>
                      <a:pt x="294" y="124"/>
                      <a:pt x="294" y="124"/>
                      <a:pt x="294" y="124"/>
                    </a:cubicBezTo>
                    <a:cubicBezTo>
                      <a:pt x="293" y="124"/>
                      <a:pt x="292" y="124"/>
                      <a:pt x="291" y="124"/>
                    </a:cubicBezTo>
                    <a:cubicBezTo>
                      <a:pt x="290" y="123"/>
                      <a:pt x="290" y="122"/>
                      <a:pt x="289" y="121"/>
                    </a:cubicBezTo>
                    <a:cubicBezTo>
                      <a:pt x="288" y="121"/>
                      <a:pt x="288" y="121"/>
                      <a:pt x="288" y="121"/>
                    </a:cubicBezTo>
                    <a:cubicBezTo>
                      <a:pt x="287" y="121"/>
                      <a:pt x="288" y="120"/>
                      <a:pt x="287" y="119"/>
                    </a:cubicBezTo>
                    <a:cubicBezTo>
                      <a:pt x="287" y="119"/>
                      <a:pt x="284" y="117"/>
                      <a:pt x="284" y="117"/>
                    </a:cubicBezTo>
                    <a:cubicBezTo>
                      <a:pt x="284" y="117"/>
                      <a:pt x="284" y="117"/>
                      <a:pt x="284" y="117"/>
                    </a:cubicBezTo>
                    <a:cubicBezTo>
                      <a:pt x="283" y="117"/>
                      <a:pt x="283" y="118"/>
                      <a:pt x="282" y="118"/>
                    </a:cubicBezTo>
                    <a:cubicBezTo>
                      <a:pt x="282" y="119"/>
                      <a:pt x="283" y="119"/>
                      <a:pt x="283" y="120"/>
                    </a:cubicBezTo>
                    <a:cubicBezTo>
                      <a:pt x="283" y="120"/>
                      <a:pt x="283" y="120"/>
                      <a:pt x="283" y="120"/>
                    </a:cubicBezTo>
                    <a:cubicBezTo>
                      <a:pt x="283" y="122"/>
                      <a:pt x="281" y="125"/>
                      <a:pt x="280" y="126"/>
                    </a:cubicBezTo>
                    <a:cubicBezTo>
                      <a:pt x="280" y="127"/>
                      <a:pt x="280" y="127"/>
                      <a:pt x="280" y="127"/>
                    </a:cubicBezTo>
                    <a:cubicBezTo>
                      <a:pt x="280" y="127"/>
                      <a:pt x="279" y="126"/>
                      <a:pt x="278" y="126"/>
                    </a:cubicBezTo>
                    <a:cubicBezTo>
                      <a:pt x="278" y="127"/>
                      <a:pt x="278" y="127"/>
                      <a:pt x="278" y="127"/>
                    </a:cubicBezTo>
                    <a:cubicBezTo>
                      <a:pt x="277" y="127"/>
                      <a:pt x="277" y="127"/>
                      <a:pt x="277" y="127"/>
                    </a:cubicBezTo>
                    <a:cubicBezTo>
                      <a:pt x="277" y="127"/>
                      <a:pt x="277" y="127"/>
                      <a:pt x="276" y="127"/>
                    </a:cubicBezTo>
                    <a:cubicBezTo>
                      <a:pt x="276" y="127"/>
                      <a:pt x="275" y="127"/>
                      <a:pt x="274" y="128"/>
                    </a:cubicBezTo>
                    <a:cubicBezTo>
                      <a:pt x="274" y="128"/>
                      <a:pt x="274" y="128"/>
                      <a:pt x="274" y="128"/>
                    </a:cubicBezTo>
                    <a:cubicBezTo>
                      <a:pt x="274" y="128"/>
                      <a:pt x="274" y="128"/>
                      <a:pt x="274" y="128"/>
                    </a:cubicBezTo>
                    <a:cubicBezTo>
                      <a:pt x="274" y="130"/>
                      <a:pt x="274" y="130"/>
                      <a:pt x="274" y="130"/>
                    </a:cubicBezTo>
                    <a:cubicBezTo>
                      <a:pt x="274" y="130"/>
                      <a:pt x="273" y="130"/>
                      <a:pt x="273" y="131"/>
                    </a:cubicBezTo>
                    <a:cubicBezTo>
                      <a:pt x="272" y="131"/>
                      <a:pt x="272" y="131"/>
                      <a:pt x="270" y="131"/>
                    </a:cubicBezTo>
                    <a:cubicBezTo>
                      <a:pt x="270" y="132"/>
                      <a:pt x="270" y="132"/>
                      <a:pt x="270" y="132"/>
                    </a:cubicBezTo>
                    <a:cubicBezTo>
                      <a:pt x="270" y="132"/>
                      <a:pt x="270" y="132"/>
                      <a:pt x="270" y="132"/>
                    </a:cubicBezTo>
                    <a:cubicBezTo>
                      <a:pt x="269" y="132"/>
                      <a:pt x="269" y="131"/>
                      <a:pt x="269" y="131"/>
                    </a:cubicBezTo>
                    <a:cubicBezTo>
                      <a:pt x="269" y="131"/>
                      <a:pt x="268" y="131"/>
                      <a:pt x="267" y="131"/>
                    </a:cubicBezTo>
                    <a:cubicBezTo>
                      <a:pt x="267" y="131"/>
                      <a:pt x="268" y="132"/>
                      <a:pt x="268" y="132"/>
                    </a:cubicBezTo>
                    <a:cubicBezTo>
                      <a:pt x="267" y="133"/>
                      <a:pt x="267" y="133"/>
                      <a:pt x="266" y="133"/>
                    </a:cubicBezTo>
                    <a:cubicBezTo>
                      <a:pt x="266" y="133"/>
                      <a:pt x="266" y="133"/>
                      <a:pt x="266" y="133"/>
                    </a:cubicBezTo>
                    <a:cubicBezTo>
                      <a:pt x="266" y="133"/>
                      <a:pt x="265" y="133"/>
                      <a:pt x="265" y="133"/>
                    </a:cubicBezTo>
                    <a:cubicBezTo>
                      <a:pt x="264" y="135"/>
                      <a:pt x="264" y="135"/>
                      <a:pt x="264" y="135"/>
                    </a:cubicBezTo>
                    <a:cubicBezTo>
                      <a:pt x="264" y="135"/>
                      <a:pt x="264" y="135"/>
                      <a:pt x="264" y="135"/>
                    </a:cubicBezTo>
                    <a:cubicBezTo>
                      <a:pt x="263" y="136"/>
                      <a:pt x="263" y="136"/>
                      <a:pt x="264" y="137"/>
                    </a:cubicBezTo>
                    <a:cubicBezTo>
                      <a:pt x="263" y="137"/>
                      <a:pt x="262" y="138"/>
                      <a:pt x="260" y="138"/>
                    </a:cubicBezTo>
                    <a:cubicBezTo>
                      <a:pt x="260" y="137"/>
                      <a:pt x="261" y="136"/>
                      <a:pt x="261" y="135"/>
                    </a:cubicBezTo>
                    <a:cubicBezTo>
                      <a:pt x="262" y="135"/>
                      <a:pt x="262" y="135"/>
                      <a:pt x="263" y="135"/>
                    </a:cubicBezTo>
                    <a:cubicBezTo>
                      <a:pt x="262" y="134"/>
                      <a:pt x="262" y="133"/>
                      <a:pt x="262" y="133"/>
                    </a:cubicBezTo>
                    <a:cubicBezTo>
                      <a:pt x="265" y="132"/>
                      <a:pt x="264" y="132"/>
                      <a:pt x="265" y="129"/>
                    </a:cubicBezTo>
                    <a:cubicBezTo>
                      <a:pt x="268" y="129"/>
                      <a:pt x="271" y="128"/>
                      <a:pt x="273" y="128"/>
                    </a:cubicBezTo>
                    <a:cubicBezTo>
                      <a:pt x="273" y="127"/>
                      <a:pt x="273" y="127"/>
                      <a:pt x="273" y="127"/>
                    </a:cubicBezTo>
                    <a:cubicBezTo>
                      <a:pt x="274" y="127"/>
                      <a:pt x="274" y="127"/>
                      <a:pt x="274" y="127"/>
                    </a:cubicBezTo>
                    <a:cubicBezTo>
                      <a:pt x="274" y="126"/>
                      <a:pt x="274" y="126"/>
                      <a:pt x="275" y="126"/>
                    </a:cubicBezTo>
                    <a:cubicBezTo>
                      <a:pt x="275" y="126"/>
                      <a:pt x="275" y="126"/>
                      <a:pt x="275" y="126"/>
                    </a:cubicBezTo>
                    <a:cubicBezTo>
                      <a:pt x="275" y="125"/>
                      <a:pt x="276" y="125"/>
                      <a:pt x="276" y="125"/>
                    </a:cubicBezTo>
                    <a:cubicBezTo>
                      <a:pt x="276" y="124"/>
                      <a:pt x="276" y="124"/>
                      <a:pt x="276" y="124"/>
                    </a:cubicBezTo>
                    <a:cubicBezTo>
                      <a:pt x="277" y="124"/>
                      <a:pt x="277" y="124"/>
                      <a:pt x="277" y="124"/>
                    </a:cubicBezTo>
                    <a:cubicBezTo>
                      <a:pt x="277" y="123"/>
                      <a:pt x="277" y="123"/>
                      <a:pt x="277" y="123"/>
                    </a:cubicBezTo>
                    <a:cubicBezTo>
                      <a:pt x="276" y="123"/>
                      <a:pt x="276" y="123"/>
                      <a:pt x="275" y="123"/>
                    </a:cubicBezTo>
                    <a:cubicBezTo>
                      <a:pt x="275" y="123"/>
                      <a:pt x="275" y="123"/>
                      <a:pt x="275" y="123"/>
                    </a:cubicBezTo>
                    <a:cubicBezTo>
                      <a:pt x="274" y="123"/>
                      <a:pt x="272" y="123"/>
                      <a:pt x="271" y="122"/>
                    </a:cubicBezTo>
                    <a:cubicBezTo>
                      <a:pt x="271" y="124"/>
                      <a:pt x="270" y="125"/>
                      <a:pt x="270" y="127"/>
                    </a:cubicBezTo>
                    <a:cubicBezTo>
                      <a:pt x="269" y="126"/>
                      <a:pt x="269" y="127"/>
                      <a:pt x="268" y="126"/>
                    </a:cubicBezTo>
                    <a:cubicBezTo>
                      <a:pt x="268" y="126"/>
                      <a:pt x="268" y="126"/>
                      <a:pt x="268" y="126"/>
                    </a:cubicBezTo>
                    <a:cubicBezTo>
                      <a:pt x="267" y="126"/>
                      <a:pt x="267" y="126"/>
                      <a:pt x="267" y="126"/>
                    </a:cubicBezTo>
                    <a:cubicBezTo>
                      <a:pt x="267" y="126"/>
                      <a:pt x="267" y="126"/>
                      <a:pt x="267" y="126"/>
                    </a:cubicBezTo>
                    <a:cubicBezTo>
                      <a:pt x="267" y="125"/>
                      <a:pt x="266" y="126"/>
                      <a:pt x="266" y="126"/>
                    </a:cubicBezTo>
                    <a:cubicBezTo>
                      <a:pt x="266" y="127"/>
                      <a:pt x="266" y="127"/>
                      <a:pt x="266" y="127"/>
                    </a:cubicBezTo>
                    <a:cubicBezTo>
                      <a:pt x="263" y="127"/>
                      <a:pt x="263" y="127"/>
                      <a:pt x="263" y="127"/>
                    </a:cubicBezTo>
                    <a:cubicBezTo>
                      <a:pt x="263" y="127"/>
                      <a:pt x="263" y="127"/>
                      <a:pt x="263" y="127"/>
                    </a:cubicBezTo>
                    <a:cubicBezTo>
                      <a:pt x="262" y="127"/>
                      <a:pt x="262" y="127"/>
                      <a:pt x="261" y="128"/>
                    </a:cubicBezTo>
                    <a:cubicBezTo>
                      <a:pt x="261" y="129"/>
                      <a:pt x="261" y="129"/>
                      <a:pt x="261" y="130"/>
                    </a:cubicBezTo>
                    <a:cubicBezTo>
                      <a:pt x="260" y="130"/>
                      <a:pt x="258" y="130"/>
                      <a:pt x="257" y="131"/>
                    </a:cubicBezTo>
                    <a:cubicBezTo>
                      <a:pt x="257" y="128"/>
                      <a:pt x="256" y="130"/>
                      <a:pt x="255" y="128"/>
                    </a:cubicBezTo>
                    <a:cubicBezTo>
                      <a:pt x="255" y="128"/>
                      <a:pt x="255" y="128"/>
                      <a:pt x="255" y="128"/>
                    </a:cubicBezTo>
                    <a:cubicBezTo>
                      <a:pt x="255" y="127"/>
                      <a:pt x="255" y="127"/>
                      <a:pt x="255" y="127"/>
                    </a:cubicBezTo>
                    <a:cubicBezTo>
                      <a:pt x="254" y="127"/>
                      <a:pt x="254" y="127"/>
                      <a:pt x="254" y="127"/>
                    </a:cubicBezTo>
                    <a:cubicBezTo>
                      <a:pt x="254" y="128"/>
                      <a:pt x="254" y="129"/>
                      <a:pt x="254" y="129"/>
                    </a:cubicBezTo>
                    <a:cubicBezTo>
                      <a:pt x="254" y="129"/>
                      <a:pt x="254" y="129"/>
                      <a:pt x="254" y="129"/>
                    </a:cubicBezTo>
                    <a:cubicBezTo>
                      <a:pt x="254" y="130"/>
                      <a:pt x="254" y="130"/>
                      <a:pt x="254" y="130"/>
                    </a:cubicBezTo>
                    <a:cubicBezTo>
                      <a:pt x="254" y="130"/>
                      <a:pt x="254" y="130"/>
                      <a:pt x="254" y="130"/>
                    </a:cubicBezTo>
                    <a:cubicBezTo>
                      <a:pt x="253" y="130"/>
                      <a:pt x="253" y="130"/>
                      <a:pt x="253" y="131"/>
                    </a:cubicBezTo>
                    <a:cubicBezTo>
                      <a:pt x="253" y="131"/>
                      <a:pt x="252" y="131"/>
                      <a:pt x="251" y="131"/>
                    </a:cubicBezTo>
                    <a:cubicBezTo>
                      <a:pt x="251" y="133"/>
                      <a:pt x="251" y="133"/>
                      <a:pt x="251" y="133"/>
                    </a:cubicBezTo>
                    <a:cubicBezTo>
                      <a:pt x="250" y="133"/>
                      <a:pt x="250" y="133"/>
                      <a:pt x="250" y="133"/>
                    </a:cubicBezTo>
                    <a:cubicBezTo>
                      <a:pt x="250" y="133"/>
                      <a:pt x="250" y="132"/>
                      <a:pt x="250" y="132"/>
                    </a:cubicBezTo>
                    <a:cubicBezTo>
                      <a:pt x="249" y="132"/>
                      <a:pt x="249" y="132"/>
                      <a:pt x="249" y="132"/>
                    </a:cubicBezTo>
                    <a:cubicBezTo>
                      <a:pt x="249" y="132"/>
                      <a:pt x="249" y="132"/>
                      <a:pt x="249" y="132"/>
                    </a:cubicBezTo>
                    <a:cubicBezTo>
                      <a:pt x="248" y="132"/>
                      <a:pt x="248" y="132"/>
                      <a:pt x="247" y="132"/>
                    </a:cubicBezTo>
                    <a:cubicBezTo>
                      <a:pt x="247" y="133"/>
                      <a:pt x="247" y="134"/>
                      <a:pt x="247" y="134"/>
                    </a:cubicBezTo>
                    <a:cubicBezTo>
                      <a:pt x="248" y="134"/>
                      <a:pt x="249" y="134"/>
                      <a:pt x="250" y="134"/>
                    </a:cubicBezTo>
                    <a:cubicBezTo>
                      <a:pt x="250" y="135"/>
                      <a:pt x="250" y="135"/>
                      <a:pt x="250" y="136"/>
                    </a:cubicBezTo>
                    <a:cubicBezTo>
                      <a:pt x="250" y="136"/>
                      <a:pt x="250" y="136"/>
                      <a:pt x="250" y="136"/>
                    </a:cubicBezTo>
                    <a:cubicBezTo>
                      <a:pt x="250" y="137"/>
                      <a:pt x="250" y="137"/>
                      <a:pt x="250" y="137"/>
                    </a:cubicBezTo>
                    <a:cubicBezTo>
                      <a:pt x="250" y="137"/>
                      <a:pt x="250" y="137"/>
                      <a:pt x="250" y="137"/>
                    </a:cubicBezTo>
                    <a:cubicBezTo>
                      <a:pt x="250" y="137"/>
                      <a:pt x="250" y="138"/>
                      <a:pt x="250" y="138"/>
                    </a:cubicBezTo>
                    <a:cubicBezTo>
                      <a:pt x="250" y="138"/>
                      <a:pt x="250" y="138"/>
                      <a:pt x="250" y="138"/>
                    </a:cubicBezTo>
                    <a:cubicBezTo>
                      <a:pt x="250" y="137"/>
                      <a:pt x="250" y="137"/>
                      <a:pt x="250" y="137"/>
                    </a:cubicBezTo>
                    <a:cubicBezTo>
                      <a:pt x="249" y="137"/>
                      <a:pt x="249" y="137"/>
                      <a:pt x="248" y="136"/>
                    </a:cubicBezTo>
                    <a:cubicBezTo>
                      <a:pt x="248" y="135"/>
                      <a:pt x="248" y="135"/>
                      <a:pt x="248" y="135"/>
                    </a:cubicBezTo>
                    <a:cubicBezTo>
                      <a:pt x="247" y="135"/>
                      <a:pt x="247" y="135"/>
                      <a:pt x="247" y="135"/>
                    </a:cubicBezTo>
                    <a:cubicBezTo>
                      <a:pt x="247" y="135"/>
                      <a:pt x="247" y="135"/>
                      <a:pt x="247" y="135"/>
                    </a:cubicBezTo>
                    <a:cubicBezTo>
                      <a:pt x="246" y="135"/>
                      <a:pt x="246" y="134"/>
                      <a:pt x="246" y="134"/>
                    </a:cubicBezTo>
                    <a:cubicBezTo>
                      <a:pt x="246" y="134"/>
                      <a:pt x="245" y="134"/>
                      <a:pt x="244" y="134"/>
                    </a:cubicBezTo>
                    <a:cubicBezTo>
                      <a:pt x="244" y="133"/>
                      <a:pt x="244" y="133"/>
                      <a:pt x="244" y="133"/>
                    </a:cubicBezTo>
                    <a:cubicBezTo>
                      <a:pt x="243" y="133"/>
                      <a:pt x="243" y="133"/>
                      <a:pt x="243" y="133"/>
                    </a:cubicBezTo>
                    <a:cubicBezTo>
                      <a:pt x="243" y="133"/>
                      <a:pt x="243" y="133"/>
                      <a:pt x="243" y="133"/>
                    </a:cubicBezTo>
                    <a:cubicBezTo>
                      <a:pt x="243" y="133"/>
                      <a:pt x="242" y="133"/>
                      <a:pt x="242" y="133"/>
                    </a:cubicBezTo>
                    <a:cubicBezTo>
                      <a:pt x="242" y="132"/>
                      <a:pt x="242" y="132"/>
                      <a:pt x="242" y="132"/>
                    </a:cubicBezTo>
                    <a:cubicBezTo>
                      <a:pt x="240" y="132"/>
                      <a:pt x="240" y="132"/>
                      <a:pt x="240" y="132"/>
                    </a:cubicBezTo>
                    <a:cubicBezTo>
                      <a:pt x="240" y="132"/>
                      <a:pt x="240" y="131"/>
                      <a:pt x="239" y="131"/>
                    </a:cubicBezTo>
                    <a:cubicBezTo>
                      <a:pt x="239" y="131"/>
                      <a:pt x="238" y="131"/>
                      <a:pt x="237" y="131"/>
                    </a:cubicBezTo>
                    <a:cubicBezTo>
                      <a:pt x="237" y="130"/>
                      <a:pt x="237" y="130"/>
                      <a:pt x="237" y="130"/>
                    </a:cubicBezTo>
                    <a:cubicBezTo>
                      <a:pt x="236" y="130"/>
                      <a:pt x="236" y="130"/>
                      <a:pt x="236" y="130"/>
                    </a:cubicBezTo>
                    <a:cubicBezTo>
                      <a:pt x="235" y="130"/>
                      <a:pt x="235" y="129"/>
                      <a:pt x="235" y="129"/>
                    </a:cubicBezTo>
                    <a:cubicBezTo>
                      <a:pt x="234" y="129"/>
                      <a:pt x="234" y="129"/>
                      <a:pt x="234" y="129"/>
                    </a:cubicBezTo>
                    <a:cubicBezTo>
                      <a:pt x="233" y="128"/>
                      <a:pt x="233" y="128"/>
                      <a:pt x="232" y="127"/>
                    </a:cubicBezTo>
                    <a:cubicBezTo>
                      <a:pt x="231" y="127"/>
                      <a:pt x="227" y="127"/>
                      <a:pt x="226" y="127"/>
                    </a:cubicBezTo>
                    <a:cubicBezTo>
                      <a:pt x="226" y="127"/>
                      <a:pt x="226" y="128"/>
                      <a:pt x="225" y="128"/>
                    </a:cubicBezTo>
                    <a:cubicBezTo>
                      <a:pt x="225" y="127"/>
                      <a:pt x="225" y="127"/>
                      <a:pt x="225" y="127"/>
                    </a:cubicBezTo>
                    <a:cubicBezTo>
                      <a:pt x="223" y="127"/>
                      <a:pt x="223" y="127"/>
                      <a:pt x="223" y="127"/>
                    </a:cubicBezTo>
                    <a:cubicBezTo>
                      <a:pt x="223" y="127"/>
                      <a:pt x="223" y="127"/>
                      <a:pt x="223" y="127"/>
                    </a:cubicBezTo>
                    <a:cubicBezTo>
                      <a:pt x="222" y="127"/>
                      <a:pt x="222" y="127"/>
                      <a:pt x="222" y="127"/>
                    </a:cubicBezTo>
                    <a:cubicBezTo>
                      <a:pt x="222" y="126"/>
                      <a:pt x="222" y="126"/>
                      <a:pt x="222" y="126"/>
                    </a:cubicBezTo>
                    <a:cubicBezTo>
                      <a:pt x="221" y="126"/>
                      <a:pt x="221" y="126"/>
                      <a:pt x="221" y="126"/>
                    </a:cubicBezTo>
                    <a:cubicBezTo>
                      <a:pt x="221" y="126"/>
                      <a:pt x="221" y="126"/>
                      <a:pt x="221" y="126"/>
                    </a:cubicBezTo>
                    <a:cubicBezTo>
                      <a:pt x="220" y="126"/>
                      <a:pt x="220" y="126"/>
                      <a:pt x="220" y="126"/>
                    </a:cubicBezTo>
                    <a:cubicBezTo>
                      <a:pt x="220" y="125"/>
                      <a:pt x="220" y="125"/>
                      <a:pt x="220" y="125"/>
                    </a:cubicBezTo>
                    <a:cubicBezTo>
                      <a:pt x="219" y="125"/>
                      <a:pt x="219" y="125"/>
                      <a:pt x="219" y="125"/>
                    </a:cubicBezTo>
                    <a:cubicBezTo>
                      <a:pt x="219" y="125"/>
                      <a:pt x="219" y="125"/>
                      <a:pt x="219" y="124"/>
                    </a:cubicBezTo>
                    <a:cubicBezTo>
                      <a:pt x="217" y="124"/>
                      <a:pt x="217" y="124"/>
                      <a:pt x="217" y="124"/>
                    </a:cubicBezTo>
                    <a:cubicBezTo>
                      <a:pt x="217" y="124"/>
                      <a:pt x="217" y="124"/>
                      <a:pt x="217" y="124"/>
                    </a:cubicBezTo>
                    <a:cubicBezTo>
                      <a:pt x="216" y="123"/>
                      <a:pt x="216" y="124"/>
                      <a:pt x="216" y="124"/>
                    </a:cubicBezTo>
                    <a:cubicBezTo>
                      <a:pt x="215" y="125"/>
                      <a:pt x="215" y="124"/>
                      <a:pt x="215" y="124"/>
                    </a:cubicBezTo>
                    <a:cubicBezTo>
                      <a:pt x="213" y="124"/>
                      <a:pt x="214" y="125"/>
                      <a:pt x="212" y="123"/>
                    </a:cubicBezTo>
                    <a:cubicBezTo>
                      <a:pt x="211" y="124"/>
                      <a:pt x="211" y="124"/>
                      <a:pt x="211" y="126"/>
                    </a:cubicBezTo>
                    <a:cubicBezTo>
                      <a:pt x="210" y="126"/>
                      <a:pt x="210" y="126"/>
                      <a:pt x="210" y="126"/>
                    </a:cubicBezTo>
                    <a:cubicBezTo>
                      <a:pt x="210" y="125"/>
                      <a:pt x="209" y="124"/>
                      <a:pt x="208" y="124"/>
                    </a:cubicBezTo>
                    <a:cubicBezTo>
                      <a:pt x="208" y="125"/>
                      <a:pt x="208" y="125"/>
                      <a:pt x="208" y="125"/>
                    </a:cubicBezTo>
                    <a:cubicBezTo>
                      <a:pt x="207" y="125"/>
                      <a:pt x="207" y="125"/>
                      <a:pt x="207" y="125"/>
                    </a:cubicBezTo>
                    <a:cubicBezTo>
                      <a:pt x="207" y="125"/>
                      <a:pt x="207" y="124"/>
                      <a:pt x="207" y="124"/>
                    </a:cubicBezTo>
                    <a:cubicBezTo>
                      <a:pt x="204" y="124"/>
                      <a:pt x="203" y="124"/>
                      <a:pt x="201" y="124"/>
                    </a:cubicBezTo>
                    <a:cubicBezTo>
                      <a:pt x="201" y="123"/>
                      <a:pt x="201" y="123"/>
                      <a:pt x="200" y="123"/>
                    </a:cubicBezTo>
                    <a:cubicBezTo>
                      <a:pt x="198" y="123"/>
                      <a:pt x="198" y="123"/>
                      <a:pt x="198" y="123"/>
                    </a:cubicBezTo>
                    <a:cubicBezTo>
                      <a:pt x="198" y="123"/>
                      <a:pt x="198" y="123"/>
                      <a:pt x="198" y="123"/>
                    </a:cubicBezTo>
                    <a:cubicBezTo>
                      <a:pt x="197" y="123"/>
                      <a:pt x="197" y="123"/>
                      <a:pt x="197" y="123"/>
                    </a:cubicBezTo>
                    <a:cubicBezTo>
                      <a:pt x="193" y="123"/>
                      <a:pt x="193" y="123"/>
                      <a:pt x="193" y="123"/>
                    </a:cubicBezTo>
                    <a:cubicBezTo>
                      <a:pt x="193" y="122"/>
                      <a:pt x="193" y="122"/>
                      <a:pt x="193" y="122"/>
                    </a:cubicBezTo>
                    <a:cubicBezTo>
                      <a:pt x="192" y="123"/>
                      <a:pt x="191" y="123"/>
                      <a:pt x="190" y="123"/>
                    </a:cubicBezTo>
                    <a:cubicBezTo>
                      <a:pt x="190" y="123"/>
                      <a:pt x="190" y="122"/>
                      <a:pt x="189" y="122"/>
                    </a:cubicBezTo>
                    <a:cubicBezTo>
                      <a:pt x="189" y="122"/>
                      <a:pt x="188" y="122"/>
                      <a:pt x="187" y="122"/>
                    </a:cubicBezTo>
                    <a:cubicBezTo>
                      <a:pt x="187" y="122"/>
                      <a:pt x="187" y="122"/>
                      <a:pt x="187" y="122"/>
                    </a:cubicBezTo>
                    <a:cubicBezTo>
                      <a:pt x="186" y="122"/>
                      <a:pt x="186" y="122"/>
                      <a:pt x="186" y="122"/>
                    </a:cubicBezTo>
                    <a:cubicBezTo>
                      <a:pt x="186" y="121"/>
                      <a:pt x="185" y="121"/>
                      <a:pt x="185" y="121"/>
                    </a:cubicBezTo>
                    <a:cubicBezTo>
                      <a:pt x="185" y="121"/>
                      <a:pt x="184" y="121"/>
                      <a:pt x="184" y="121"/>
                    </a:cubicBezTo>
                    <a:cubicBezTo>
                      <a:pt x="184" y="121"/>
                      <a:pt x="183" y="121"/>
                      <a:pt x="183" y="120"/>
                    </a:cubicBezTo>
                    <a:cubicBezTo>
                      <a:pt x="182" y="120"/>
                      <a:pt x="181" y="121"/>
                      <a:pt x="180" y="121"/>
                    </a:cubicBezTo>
                    <a:cubicBezTo>
                      <a:pt x="178" y="121"/>
                      <a:pt x="178" y="121"/>
                      <a:pt x="178" y="121"/>
                    </a:cubicBezTo>
                    <a:cubicBezTo>
                      <a:pt x="178" y="122"/>
                      <a:pt x="178" y="122"/>
                      <a:pt x="178" y="122"/>
                    </a:cubicBezTo>
                    <a:cubicBezTo>
                      <a:pt x="178" y="122"/>
                      <a:pt x="177" y="122"/>
                      <a:pt x="177" y="122"/>
                    </a:cubicBezTo>
                    <a:cubicBezTo>
                      <a:pt x="177" y="122"/>
                      <a:pt x="177" y="122"/>
                      <a:pt x="177" y="122"/>
                    </a:cubicBezTo>
                    <a:cubicBezTo>
                      <a:pt x="176" y="122"/>
                      <a:pt x="176" y="122"/>
                      <a:pt x="176" y="122"/>
                    </a:cubicBezTo>
                    <a:cubicBezTo>
                      <a:pt x="176" y="121"/>
                      <a:pt x="176" y="121"/>
                      <a:pt x="176" y="121"/>
                    </a:cubicBezTo>
                    <a:cubicBezTo>
                      <a:pt x="174" y="121"/>
                      <a:pt x="174" y="121"/>
                      <a:pt x="174" y="121"/>
                    </a:cubicBezTo>
                    <a:cubicBezTo>
                      <a:pt x="174" y="121"/>
                      <a:pt x="174" y="121"/>
                      <a:pt x="174" y="121"/>
                    </a:cubicBezTo>
                    <a:cubicBezTo>
                      <a:pt x="173" y="121"/>
                      <a:pt x="173" y="121"/>
                      <a:pt x="173" y="121"/>
                    </a:cubicBezTo>
                    <a:cubicBezTo>
                      <a:pt x="173" y="121"/>
                      <a:pt x="173" y="121"/>
                      <a:pt x="173" y="121"/>
                    </a:cubicBezTo>
                    <a:cubicBezTo>
                      <a:pt x="171" y="121"/>
                      <a:pt x="171" y="121"/>
                      <a:pt x="171" y="121"/>
                    </a:cubicBezTo>
                    <a:cubicBezTo>
                      <a:pt x="171" y="120"/>
                      <a:pt x="171" y="120"/>
                      <a:pt x="171" y="120"/>
                    </a:cubicBezTo>
                    <a:cubicBezTo>
                      <a:pt x="170" y="120"/>
                      <a:pt x="170" y="120"/>
                      <a:pt x="170" y="120"/>
                    </a:cubicBezTo>
                    <a:cubicBezTo>
                      <a:pt x="170" y="120"/>
                      <a:pt x="170" y="120"/>
                      <a:pt x="170" y="120"/>
                    </a:cubicBezTo>
                    <a:cubicBezTo>
                      <a:pt x="168" y="120"/>
                      <a:pt x="168" y="120"/>
                      <a:pt x="168" y="120"/>
                    </a:cubicBezTo>
                    <a:cubicBezTo>
                      <a:pt x="168" y="120"/>
                      <a:pt x="168" y="119"/>
                      <a:pt x="168" y="119"/>
                    </a:cubicBezTo>
                    <a:cubicBezTo>
                      <a:pt x="167" y="119"/>
                      <a:pt x="165" y="119"/>
                      <a:pt x="164" y="118"/>
                    </a:cubicBezTo>
                    <a:cubicBezTo>
                      <a:pt x="164" y="119"/>
                      <a:pt x="164" y="119"/>
                      <a:pt x="164" y="119"/>
                    </a:cubicBezTo>
                    <a:cubicBezTo>
                      <a:pt x="163" y="119"/>
                      <a:pt x="163" y="119"/>
                      <a:pt x="163" y="119"/>
                    </a:cubicBezTo>
                    <a:cubicBezTo>
                      <a:pt x="163" y="119"/>
                      <a:pt x="163" y="119"/>
                      <a:pt x="163" y="119"/>
                    </a:cubicBezTo>
                    <a:cubicBezTo>
                      <a:pt x="160" y="119"/>
                      <a:pt x="160" y="119"/>
                      <a:pt x="160" y="119"/>
                    </a:cubicBezTo>
                    <a:cubicBezTo>
                      <a:pt x="160" y="119"/>
                      <a:pt x="160" y="119"/>
                      <a:pt x="160" y="119"/>
                    </a:cubicBezTo>
                    <a:cubicBezTo>
                      <a:pt x="159" y="119"/>
                      <a:pt x="159" y="119"/>
                      <a:pt x="158" y="119"/>
                    </a:cubicBezTo>
                    <a:cubicBezTo>
                      <a:pt x="158" y="119"/>
                      <a:pt x="158" y="119"/>
                      <a:pt x="158" y="119"/>
                    </a:cubicBezTo>
                    <a:cubicBezTo>
                      <a:pt x="158" y="119"/>
                      <a:pt x="158" y="119"/>
                      <a:pt x="158" y="119"/>
                    </a:cubicBezTo>
                    <a:cubicBezTo>
                      <a:pt x="158" y="118"/>
                      <a:pt x="158" y="117"/>
                      <a:pt x="157" y="117"/>
                    </a:cubicBezTo>
                    <a:cubicBezTo>
                      <a:pt x="157" y="117"/>
                      <a:pt x="157" y="117"/>
                      <a:pt x="157" y="117"/>
                    </a:cubicBezTo>
                    <a:cubicBezTo>
                      <a:pt x="156" y="118"/>
                      <a:pt x="157" y="117"/>
                      <a:pt x="156" y="118"/>
                    </a:cubicBezTo>
                    <a:cubicBezTo>
                      <a:pt x="156" y="118"/>
                      <a:pt x="156" y="118"/>
                      <a:pt x="156" y="118"/>
                    </a:cubicBezTo>
                    <a:cubicBezTo>
                      <a:pt x="155" y="118"/>
                      <a:pt x="155" y="118"/>
                      <a:pt x="155" y="118"/>
                    </a:cubicBezTo>
                    <a:cubicBezTo>
                      <a:pt x="155" y="118"/>
                      <a:pt x="155" y="118"/>
                      <a:pt x="155" y="119"/>
                    </a:cubicBezTo>
                    <a:cubicBezTo>
                      <a:pt x="154" y="119"/>
                      <a:pt x="154" y="119"/>
                      <a:pt x="154" y="119"/>
                    </a:cubicBezTo>
                    <a:cubicBezTo>
                      <a:pt x="154" y="119"/>
                      <a:pt x="154" y="119"/>
                      <a:pt x="154" y="119"/>
                    </a:cubicBezTo>
                    <a:cubicBezTo>
                      <a:pt x="153" y="119"/>
                      <a:pt x="153" y="119"/>
                      <a:pt x="153" y="119"/>
                    </a:cubicBezTo>
                    <a:cubicBezTo>
                      <a:pt x="153" y="118"/>
                      <a:pt x="153" y="118"/>
                      <a:pt x="153" y="118"/>
                    </a:cubicBezTo>
                    <a:cubicBezTo>
                      <a:pt x="153" y="118"/>
                      <a:pt x="153" y="118"/>
                      <a:pt x="153" y="118"/>
                    </a:cubicBezTo>
                    <a:cubicBezTo>
                      <a:pt x="153" y="117"/>
                      <a:pt x="153" y="117"/>
                      <a:pt x="153" y="117"/>
                    </a:cubicBezTo>
                    <a:cubicBezTo>
                      <a:pt x="153" y="117"/>
                      <a:pt x="153" y="117"/>
                      <a:pt x="153" y="117"/>
                    </a:cubicBezTo>
                    <a:cubicBezTo>
                      <a:pt x="153" y="116"/>
                      <a:pt x="153" y="116"/>
                      <a:pt x="153" y="116"/>
                    </a:cubicBezTo>
                    <a:cubicBezTo>
                      <a:pt x="151" y="116"/>
                      <a:pt x="151" y="116"/>
                      <a:pt x="151" y="116"/>
                    </a:cubicBezTo>
                    <a:cubicBezTo>
                      <a:pt x="151" y="116"/>
                      <a:pt x="151" y="116"/>
                      <a:pt x="151" y="116"/>
                    </a:cubicBezTo>
                    <a:cubicBezTo>
                      <a:pt x="150" y="116"/>
                      <a:pt x="150" y="116"/>
                      <a:pt x="150" y="116"/>
                    </a:cubicBezTo>
                    <a:cubicBezTo>
                      <a:pt x="150" y="115"/>
                      <a:pt x="150" y="115"/>
                      <a:pt x="150" y="115"/>
                    </a:cubicBezTo>
                    <a:cubicBezTo>
                      <a:pt x="147" y="115"/>
                      <a:pt x="147" y="115"/>
                      <a:pt x="147" y="115"/>
                    </a:cubicBezTo>
                    <a:cubicBezTo>
                      <a:pt x="147" y="115"/>
                      <a:pt x="147" y="116"/>
                      <a:pt x="147" y="116"/>
                    </a:cubicBezTo>
                    <a:cubicBezTo>
                      <a:pt x="146" y="116"/>
                      <a:pt x="146" y="116"/>
                      <a:pt x="146" y="116"/>
                    </a:cubicBezTo>
                    <a:cubicBezTo>
                      <a:pt x="146" y="116"/>
                      <a:pt x="146" y="117"/>
                      <a:pt x="145" y="117"/>
                    </a:cubicBezTo>
                    <a:cubicBezTo>
                      <a:pt x="145" y="117"/>
                      <a:pt x="145" y="117"/>
                      <a:pt x="145" y="117"/>
                    </a:cubicBezTo>
                    <a:cubicBezTo>
                      <a:pt x="145" y="117"/>
                      <a:pt x="144" y="117"/>
                      <a:pt x="144" y="118"/>
                    </a:cubicBezTo>
                    <a:cubicBezTo>
                      <a:pt x="144" y="118"/>
                      <a:pt x="144" y="118"/>
                      <a:pt x="144" y="118"/>
                    </a:cubicBezTo>
                    <a:cubicBezTo>
                      <a:pt x="144" y="118"/>
                      <a:pt x="144" y="118"/>
                      <a:pt x="144" y="118"/>
                    </a:cubicBezTo>
                    <a:cubicBezTo>
                      <a:pt x="143" y="118"/>
                      <a:pt x="142" y="118"/>
                      <a:pt x="141" y="119"/>
                    </a:cubicBezTo>
                    <a:cubicBezTo>
                      <a:pt x="141" y="119"/>
                      <a:pt x="141" y="119"/>
                      <a:pt x="141" y="119"/>
                    </a:cubicBezTo>
                    <a:cubicBezTo>
                      <a:pt x="138" y="119"/>
                      <a:pt x="138" y="119"/>
                      <a:pt x="138" y="119"/>
                    </a:cubicBezTo>
                    <a:cubicBezTo>
                      <a:pt x="138" y="119"/>
                      <a:pt x="137" y="120"/>
                      <a:pt x="137" y="120"/>
                    </a:cubicBezTo>
                    <a:cubicBezTo>
                      <a:pt x="136" y="120"/>
                      <a:pt x="136" y="119"/>
                      <a:pt x="136" y="119"/>
                    </a:cubicBezTo>
                    <a:cubicBezTo>
                      <a:pt x="136" y="119"/>
                      <a:pt x="136" y="119"/>
                      <a:pt x="136" y="119"/>
                    </a:cubicBezTo>
                    <a:cubicBezTo>
                      <a:pt x="135" y="119"/>
                      <a:pt x="135" y="120"/>
                      <a:pt x="135" y="120"/>
                    </a:cubicBezTo>
                    <a:cubicBezTo>
                      <a:pt x="134" y="120"/>
                      <a:pt x="134" y="120"/>
                      <a:pt x="133" y="120"/>
                    </a:cubicBezTo>
                    <a:cubicBezTo>
                      <a:pt x="133" y="121"/>
                      <a:pt x="133" y="121"/>
                      <a:pt x="133" y="121"/>
                    </a:cubicBezTo>
                    <a:cubicBezTo>
                      <a:pt x="133" y="121"/>
                      <a:pt x="132" y="121"/>
                      <a:pt x="132" y="121"/>
                    </a:cubicBezTo>
                    <a:cubicBezTo>
                      <a:pt x="132" y="122"/>
                      <a:pt x="132" y="122"/>
                      <a:pt x="132" y="122"/>
                    </a:cubicBezTo>
                    <a:cubicBezTo>
                      <a:pt x="128" y="122"/>
                      <a:pt x="128" y="122"/>
                      <a:pt x="128" y="122"/>
                    </a:cubicBezTo>
                    <a:cubicBezTo>
                      <a:pt x="126" y="122"/>
                      <a:pt x="127" y="123"/>
                      <a:pt x="125" y="123"/>
                    </a:cubicBezTo>
                    <a:cubicBezTo>
                      <a:pt x="124" y="124"/>
                      <a:pt x="123" y="125"/>
                      <a:pt x="123" y="126"/>
                    </a:cubicBezTo>
                    <a:cubicBezTo>
                      <a:pt x="122" y="126"/>
                      <a:pt x="121" y="127"/>
                      <a:pt x="121" y="127"/>
                    </a:cubicBezTo>
                    <a:cubicBezTo>
                      <a:pt x="120" y="128"/>
                      <a:pt x="120" y="130"/>
                      <a:pt x="120" y="131"/>
                    </a:cubicBezTo>
                    <a:cubicBezTo>
                      <a:pt x="120" y="131"/>
                      <a:pt x="119" y="131"/>
                      <a:pt x="119" y="131"/>
                    </a:cubicBezTo>
                    <a:cubicBezTo>
                      <a:pt x="119" y="133"/>
                      <a:pt x="119" y="133"/>
                      <a:pt x="119" y="133"/>
                    </a:cubicBezTo>
                    <a:cubicBezTo>
                      <a:pt x="118" y="133"/>
                      <a:pt x="118" y="133"/>
                      <a:pt x="118" y="133"/>
                    </a:cubicBezTo>
                    <a:cubicBezTo>
                      <a:pt x="118" y="135"/>
                      <a:pt x="118" y="135"/>
                      <a:pt x="118" y="135"/>
                    </a:cubicBezTo>
                    <a:cubicBezTo>
                      <a:pt x="118" y="135"/>
                      <a:pt x="118" y="135"/>
                      <a:pt x="118" y="135"/>
                    </a:cubicBezTo>
                    <a:cubicBezTo>
                      <a:pt x="117" y="135"/>
                      <a:pt x="117" y="135"/>
                      <a:pt x="117" y="135"/>
                    </a:cubicBezTo>
                    <a:cubicBezTo>
                      <a:pt x="115" y="135"/>
                      <a:pt x="115" y="135"/>
                      <a:pt x="115" y="135"/>
                    </a:cubicBezTo>
                    <a:cubicBezTo>
                      <a:pt x="115" y="136"/>
                      <a:pt x="115" y="136"/>
                      <a:pt x="115" y="136"/>
                    </a:cubicBezTo>
                    <a:cubicBezTo>
                      <a:pt x="114" y="136"/>
                      <a:pt x="114" y="136"/>
                      <a:pt x="114" y="136"/>
                    </a:cubicBezTo>
                    <a:cubicBezTo>
                      <a:pt x="114" y="136"/>
                      <a:pt x="114" y="136"/>
                      <a:pt x="114" y="136"/>
                    </a:cubicBezTo>
                    <a:cubicBezTo>
                      <a:pt x="113" y="136"/>
                      <a:pt x="113" y="136"/>
                      <a:pt x="113" y="136"/>
                    </a:cubicBezTo>
                    <a:cubicBezTo>
                      <a:pt x="113" y="137"/>
                      <a:pt x="113" y="137"/>
                      <a:pt x="113" y="137"/>
                    </a:cubicBezTo>
                    <a:cubicBezTo>
                      <a:pt x="112" y="137"/>
                      <a:pt x="111" y="136"/>
                      <a:pt x="110" y="136"/>
                    </a:cubicBezTo>
                    <a:cubicBezTo>
                      <a:pt x="110" y="137"/>
                      <a:pt x="110" y="137"/>
                      <a:pt x="110" y="137"/>
                    </a:cubicBezTo>
                    <a:cubicBezTo>
                      <a:pt x="109" y="137"/>
                      <a:pt x="109" y="137"/>
                      <a:pt x="109" y="137"/>
                    </a:cubicBezTo>
                    <a:cubicBezTo>
                      <a:pt x="109" y="137"/>
                      <a:pt x="109" y="137"/>
                      <a:pt x="109" y="137"/>
                    </a:cubicBezTo>
                    <a:cubicBezTo>
                      <a:pt x="108" y="137"/>
                      <a:pt x="108" y="137"/>
                      <a:pt x="108" y="137"/>
                    </a:cubicBezTo>
                    <a:cubicBezTo>
                      <a:pt x="108" y="137"/>
                      <a:pt x="108" y="137"/>
                      <a:pt x="108" y="137"/>
                    </a:cubicBezTo>
                    <a:cubicBezTo>
                      <a:pt x="106" y="137"/>
                      <a:pt x="106" y="137"/>
                      <a:pt x="106" y="137"/>
                    </a:cubicBezTo>
                    <a:cubicBezTo>
                      <a:pt x="106" y="137"/>
                      <a:pt x="106" y="137"/>
                      <a:pt x="106" y="137"/>
                    </a:cubicBezTo>
                    <a:cubicBezTo>
                      <a:pt x="105" y="137"/>
                      <a:pt x="105" y="137"/>
                      <a:pt x="104" y="137"/>
                    </a:cubicBezTo>
                    <a:cubicBezTo>
                      <a:pt x="104" y="138"/>
                      <a:pt x="104" y="139"/>
                      <a:pt x="105" y="141"/>
                    </a:cubicBezTo>
                    <a:cubicBezTo>
                      <a:pt x="104" y="141"/>
                      <a:pt x="104" y="141"/>
                      <a:pt x="104" y="141"/>
                    </a:cubicBezTo>
                    <a:cubicBezTo>
                      <a:pt x="103" y="142"/>
                      <a:pt x="104" y="141"/>
                      <a:pt x="103" y="142"/>
                    </a:cubicBezTo>
                    <a:cubicBezTo>
                      <a:pt x="104" y="143"/>
                      <a:pt x="104" y="142"/>
                      <a:pt x="105" y="142"/>
                    </a:cubicBezTo>
                    <a:cubicBezTo>
                      <a:pt x="106" y="143"/>
                      <a:pt x="106" y="143"/>
                      <a:pt x="106" y="144"/>
                    </a:cubicBezTo>
                    <a:cubicBezTo>
                      <a:pt x="107" y="144"/>
                      <a:pt x="107" y="144"/>
                      <a:pt x="107" y="144"/>
                    </a:cubicBezTo>
                    <a:cubicBezTo>
                      <a:pt x="107" y="144"/>
                      <a:pt x="107" y="144"/>
                      <a:pt x="107" y="144"/>
                    </a:cubicBezTo>
                    <a:cubicBezTo>
                      <a:pt x="108" y="144"/>
                      <a:pt x="109" y="144"/>
                      <a:pt x="109" y="144"/>
                    </a:cubicBezTo>
                    <a:cubicBezTo>
                      <a:pt x="110" y="145"/>
                      <a:pt x="110" y="145"/>
                      <a:pt x="110" y="146"/>
                    </a:cubicBezTo>
                    <a:cubicBezTo>
                      <a:pt x="111" y="146"/>
                      <a:pt x="111" y="146"/>
                      <a:pt x="112" y="146"/>
                    </a:cubicBezTo>
                    <a:cubicBezTo>
                      <a:pt x="112" y="147"/>
                      <a:pt x="113" y="147"/>
                      <a:pt x="113" y="148"/>
                    </a:cubicBezTo>
                    <a:cubicBezTo>
                      <a:pt x="115" y="148"/>
                      <a:pt x="115" y="148"/>
                      <a:pt x="115" y="148"/>
                    </a:cubicBezTo>
                    <a:cubicBezTo>
                      <a:pt x="115" y="148"/>
                      <a:pt x="115" y="148"/>
                      <a:pt x="115" y="148"/>
                    </a:cubicBezTo>
                    <a:cubicBezTo>
                      <a:pt x="116" y="148"/>
                      <a:pt x="116" y="148"/>
                      <a:pt x="116" y="148"/>
                    </a:cubicBezTo>
                    <a:cubicBezTo>
                      <a:pt x="115" y="148"/>
                      <a:pt x="115" y="150"/>
                      <a:pt x="115" y="150"/>
                    </a:cubicBezTo>
                    <a:cubicBezTo>
                      <a:pt x="116" y="150"/>
                      <a:pt x="116" y="150"/>
                      <a:pt x="116" y="150"/>
                    </a:cubicBezTo>
                    <a:cubicBezTo>
                      <a:pt x="116" y="151"/>
                      <a:pt x="116" y="151"/>
                      <a:pt x="116" y="151"/>
                    </a:cubicBezTo>
                    <a:cubicBezTo>
                      <a:pt x="116" y="151"/>
                      <a:pt x="117" y="151"/>
                      <a:pt x="118" y="151"/>
                    </a:cubicBezTo>
                    <a:cubicBezTo>
                      <a:pt x="118" y="150"/>
                      <a:pt x="118" y="150"/>
                      <a:pt x="118" y="150"/>
                    </a:cubicBezTo>
                    <a:cubicBezTo>
                      <a:pt x="119" y="150"/>
                      <a:pt x="120" y="150"/>
                      <a:pt x="121" y="150"/>
                    </a:cubicBezTo>
                    <a:cubicBezTo>
                      <a:pt x="121" y="150"/>
                      <a:pt x="121" y="150"/>
                      <a:pt x="121" y="151"/>
                    </a:cubicBezTo>
                    <a:cubicBezTo>
                      <a:pt x="123" y="151"/>
                      <a:pt x="123" y="151"/>
                      <a:pt x="124" y="150"/>
                    </a:cubicBezTo>
                    <a:cubicBezTo>
                      <a:pt x="125" y="150"/>
                      <a:pt x="125" y="150"/>
                      <a:pt x="125" y="150"/>
                    </a:cubicBezTo>
                    <a:cubicBezTo>
                      <a:pt x="125" y="151"/>
                      <a:pt x="125" y="151"/>
                      <a:pt x="125" y="151"/>
                    </a:cubicBezTo>
                    <a:cubicBezTo>
                      <a:pt x="125" y="151"/>
                      <a:pt x="125" y="151"/>
                      <a:pt x="125" y="151"/>
                    </a:cubicBezTo>
                    <a:cubicBezTo>
                      <a:pt x="125" y="151"/>
                      <a:pt x="125" y="151"/>
                      <a:pt x="125" y="151"/>
                    </a:cubicBezTo>
                    <a:cubicBezTo>
                      <a:pt x="125" y="151"/>
                      <a:pt x="125" y="151"/>
                      <a:pt x="125" y="151"/>
                    </a:cubicBezTo>
                    <a:cubicBezTo>
                      <a:pt x="125" y="152"/>
                      <a:pt x="124" y="152"/>
                      <a:pt x="124" y="152"/>
                    </a:cubicBezTo>
                    <a:cubicBezTo>
                      <a:pt x="124" y="153"/>
                      <a:pt x="124" y="153"/>
                      <a:pt x="124" y="153"/>
                    </a:cubicBezTo>
                    <a:cubicBezTo>
                      <a:pt x="124" y="153"/>
                      <a:pt x="124" y="153"/>
                      <a:pt x="124" y="153"/>
                    </a:cubicBezTo>
                    <a:cubicBezTo>
                      <a:pt x="125" y="154"/>
                      <a:pt x="125" y="153"/>
                      <a:pt x="125" y="153"/>
                    </a:cubicBezTo>
                    <a:cubicBezTo>
                      <a:pt x="126" y="153"/>
                      <a:pt x="126" y="154"/>
                      <a:pt x="126" y="154"/>
                    </a:cubicBezTo>
                    <a:cubicBezTo>
                      <a:pt x="130" y="154"/>
                      <a:pt x="130" y="154"/>
                      <a:pt x="130" y="154"/>
                    </a:cubicBezTo>
                    <a:cubicBezTo>
                      <a:pt x="130" y="154"/>
                      <a:pt x="130" y="154"/>
                      <a:pt x="130" y="154"/>
                    </a:cubicBezTo>
                    <a:cubicBezTo>
                      <a:pt x="130" y="154"/>
                      <a:pt x="130" y="154"/>
                      <a:pt x="130" y="154"/>
                    </a:cubicBezTo>
                    <a:cubicBezTo>
                      <a:pt x="130" y="155"/>
                      <a:pt x="130" y="155"/>
                      <a:pt x="130" y="155"/>
                    </a:cubicBezTo>
                    <a:cubicBezTo>
                      <a:pt x="130" y="155"/>
                      <a:pt x="130" y="155"/>
                      <a:pt x="130" y="155"/>
                    </a:cubicBezTo>
                    <a:cubicBezTo>
                      <a:pt x="130" y="155"/>
                      <a:pt x="130" y="155"/>
                      <a:pt x="130" y="156"/>
                    </a:cubicBezTo>
                    <a:cubicBezTo>
                      <a:pt x="127" y="156"/>
                      <a:pt x="127" y="156"/>
                      <a:pt x="127" y="156"/>
                    </a:cubicBezTo>
                    <a:cubicBezTo>
                      <a:pt x="127" y="155"/>
                      <a:pt x="127" y="155"/>
                      <a:pt x="127" y="155"/>
                    </a:cubicBezTo>
                    <a:cubicBezTo>
                      <a:pt x="125" y="155"/>
                      <a:pt x="125" y="156"/>
                      <a:pt x="124" y="156"/>
                    </a:cubicBezTo>
                    <a:cubicBezTo>
                      <a:pt x="124" y="156"/>
                      <a:pt x="124" y="156"/>
                      <a:pt x="124" y="156"/>
                    </a:cubicBezTo>
                    <a:cubicBezTo>
                      <a:pt x="124" y="157"/>
                      <a:pt x="124" y="157"/>
                      <a:pt x="125" y="157"/>
                    </a:cubicBezTo>
                    <a:cubicBezTo>
                      <a:pt x="125" y="157"/>
                      <a:pt x="125" y="156"/>
                      <a:pt x="126" y="156"/>
                    </a:cubicBezTo>
                    <a:cubicBezTo>
                      <a:pt x="126" y="157"/>
                      <a:pt x="126" y="157"/>
                      <a:pt x="126" y="157"/>
                    </a:cubicBezTo>
                    <a:cubicBezTo>
                      <a:pt x="127" y="157"/>
                      <a:pt x="127" y="157"/>
                      <a:pt x="127" y="157"/>
                    </a:cubicBezTo>
                    <a:cubicBezTo>
                      <a:pt x="127" y="157"/>
                      <a:pt x="127" y="157"/>
                      <a:pt x="127" y="157"/>
                    </a:cubicBezTo>
                    <a:cubicBezTo>
                      <a:pt x="127" y="157"/>
                      <a:pt x="127" y="157"/>
                      <a:pt x="127" y="157"/>
                    </a:cubicBezTo>
                    <a:cubicBezTo>
                      <a:pt x="127" y="159"/>
                      <a:pt x="127" y="159"/>
                      <a:pt x="127" y="159"/>
                    </a:cubicBezTo>
                    <a:cubicBezTo>
                      <a:pt x="126" y="159"/>
                      <a:pt x="126" y="159"/>
                      <a:pt x="126" y="159"/>
                    </a:cubicBezTo>
                    <a:cubicBezTo>
                      <a:pt x="126" y="158"/>
                      <a:pt x="126" y="158"/>
                      <a:pt x="126" y="158"/>
                    </a:cubicBezTo>
                    <a:cubicBezTo>
                      <a:pt x="124" y="158"/>
                      <a:pt x="125" y="159"/>
                      <a:pt x="124" y="160"/>
                    </a:cubicBezTo>
                    <a:cubicBezTo>
                      <a:pt x="124" y="160"/>
                      <a:pt x="124" y="160"/>
                      <a:pt x="124" y="160"/>
                    </a:cubicBezTo>
                    <a:cubicBezTo>
                      <a:pt x="124" y="160"/>
                      <a:pt x="124" y="160"/>
                      <a:pt x="124" y="160"/>
                    </a:cubicBezTo>
                    <a:cubicBezTo>
                      <a:pt x="124" y="159"/>
                      <a:pt x="124" y="159"/>
                      <a:pt x="124" y="159"/>
                    </a:cubicBezTo>
                    <a:cubicBezTo>
                      <a:pt x="121" y="159"/>
                      <a:pt x="119" y="159"/>
                      <a:pt x="116" y="159"/>
                    </a:cubicBezTo>
                    <a:cubicBezTo>
                      <a:pt x="116" y="159"/>
                      <a:pt x="116" y="159"/>
                      <a:pt x="116" y="159"/>
                    </a:cubicBezTo>
                    <a:cubicBezTo>
                      <a:pt x="115" y="158"/>
                      <a:pt x="115" y="158"/>
                      <a:pt x="114" y="158"/>
                    </a:cubicBezTo>
                    <a:cubicBezTo>
                      <a:pt x="114" y="158"/>
                      <a:pt x="114" y="158"/>
                      <a:pt x="114" y="158"/>
                    </a:cubicBezTo>
                    <a:cubicBezTo>
                      <a:pt x="114" y="157"/>
                      <a:pt x="114" y="157"/>
                      <a:pt x="115" y="157"/>
                    </a:cubicBezTo>
                    <a:cubicBezTo>
                      <a:pt x="115" y="155"/>
                      <a:pt x="115" y="155"/>
                      <a:pt x="115" y="155"/>
                    </a:cubicBezTo>
                    <a:cubicBezTo>
                      <a:pt x="114" y="155"/>
                      <a:pt x="114" y="155"/>
                      <a:pt x="114" y="155"/>
                    </a:cubicBezTo>
                    <a:cubicBezTo>
                      <a:pt x="114" y="154"/>
                      <a:pt x="114" y="154"/>
                      <a:pt x="114" y="153"/>
                    </a:cubicBezTo>
                    <a:cubicBezTo>
                      <a:pt x="113" y="153"/>
                      <a:pt x="112" y="153"/>
                      <a:pt x="111" y="153"/>
                    </a:cubicBezTo>
                    <a:cubicBezTo>
                      <a:pt x="111" y="154"/>
                      <a:pt x="111" y="154"/>
                      <a:pt x="111" y="154"/>
                    </a:cubicBezTo>
                    <a:cubicBezTo>
                      <a:pt x="110" y="154"/>
                      <a:pt x="110" y="154"/>
                      <a:pt x="110" y="154"/>
                    </a:cubicBezTo>
                    <a:cubicBezTo>
                      <a:pt x="110" y="154"/>
                      <a:pt x="110" y="154"/>
                      <a:pt x="110" y="154"/>
                    </a:cubicBezTo>
                    <a:cubicBezTo>
                      <a:pt x="109" y="154"/>
                      <a:pt x="109" y="154"/>
                      <a:pt x="109" y="154"/>
                    </a:cubicBezTo>
                    <a:cubicBezTo>
                      <a:pt x="109" y="155"/>
                      <a:pt x="109" y="155"/>
                      <a:pt x="109" y="155"/>
                    </a:cubicBezTo>
                    <a:cubicBezTo>
                      <a:pt x="108" y="155"/>
                      <a:pt x="108" y="155"/>
                      <a:pt x="108" y="155"/>
                    </a:cubicBezTo>
                    <a:cubicBezTo>
                      <a:pt x="108" y="155"/>
                      <a:pt x="108" y="155"/>
                      <a:pt x="108" y="155"/>
                    </a:cubicBezTo>
                    <a:cubicBezTo>
                      <a:pt x="107" y="155"/>
                      <a:pt x="107" y="155"/>
                      <a:pt x="107" y="155"/>
                    </a:cubicBezTo>
                    <a:cubicBezTo>
                      <a:pt x="107" y="155"/>
                      <a:pt x="107" y="155"/>
                      <a:pt x="107" y="155"/>
                    </a:cubicBezTo>
                    <a:cubicBezTo>
                      <a:pt x="106" y="155"/>
                      <a:pt x="106" y="155"/>
                      <a:pt x="106" y="155"/>
                    </a:cubicBezTo>
                    <a:cubicBezTo>
                      <a:pt x="106" y="156"/>
                      <a:pt x="106" y="156"/>
                      <a:pt x="106" y="156"/>
                    </a:cubicBezTo>
                    <a:cubicBezTo>
                      <a:pt x="106" y="156"/>
                      <a:pt x="106" y="156"/>
                      <a:pt x="105" y="156"/>
                    </a:cubicBezTo>
                    <a:cubicBezTo>
                      <a:pt x="105" y="158"/>
                      <a:pt x="105" y="158"/>
                      <a:pt x="105" y="158"/>
                    </a:cubicBezTo>
                    <a:cubicBezTo>
                      <a:pt x="105" y="158"/>
                      <a:pt x="104" y="158"/>
                      <a:pt x="103" y="159"/>
                    </a:cubicBezTo>
                    <a:cubicBezTo>
                      <a:pt x="103" y="158"/>
                      <a:pt x="103" y="158"/>
                      <a:pt x="102" y="158"/>
                    </a:cubicBezTo>
                    <a:cubicBezTo>
                      <a:pt x="102" y="158"/>
                      <a:pt x="102" y="158"/>
                      <a:pt x="102" y="158"/>
                    </a:cubicBezTo>
                    <a:cubicBezTo>
                      <a:pt x="101" y="158"/>
                      <a:pt x="100" y="158"/>
                      <a:pt x="100" y="159"/>
                    </a:cubicBezTo>
                    <a:cubicBezTo>
                      <a:pt x="99" y="159"/>
                      <a:pt x="99" y="159"/>
                      <a:pt x="99" y="159"/>
                    </a:cubicBezTo>
                    <a:cubicBezTo>
                      <a:pt x="98" y="159"/>
                      <a:pt x="98" y="159"/>
                      <a:pt x="98" y="159"/>
                    </a:cubicBezTo>
                    <a:cubicBezTo>
                      <a:pt x="98" y="159"/>
                      <a:pt x="98" y="160"/>
                      <a:pt x="98" y="160"/>
                    </a:cubicBezTo>
                    <a:cubicBezTo>
                      <a:pt x="97" y="160"/>
                      <a:pt x="97" y="160"/>
                      <a:pt x="97" y="160"/>
                    </a:cubicBezTo>
                    <a:cubicBezTo>
                      <a:pt x="97" y="160"/>
                      <a:pt x="97" y="161"/>
                      <a:pt x="96" y="161"/>
                    </a:cubicBezTo>
                    <a:cubicBezTo>
                      <a:pt x="96" y="162"/>
                      <a:pt x="96" y="162"/>
                      <a:pt x="96" y="162"/>
                    </a:cubicBezTo>
                    <a:cubicBezTo>
                      <a:pt x="96" y="162"/>
                      <a:pt x="96" y="162"/>
                      <a:pt x="96" y="162"/>
                    </a:cubicBezTo>
                    <a:cubicBezTo>
                      <a:pt x="97" y="163"/>
                      <a:pt x="99" y="162"/>
                      <a:pt x="99" y="162"/>
                    </a:cubicBezTo>
                    <a:cubicBezTo>
                      <a:pt x="99" y="162"/>
                      <a:pt x="99" y="162"/>
                      <a:pt x="99" y="162"/>
                    </a:cubicBezTo>
                    <a:cubicBezTo>
                      <a:pt x="101" y="163"/>
                      <a:pt x="101" y="163"/>
                      <a:pt x="103" y="163"/>
                    </a:cubicBezTo>
                    <a:cubicBezTo>
                      <a:pt x="103" y="163"/>
                      <a:pt x="103" y="164"/>
                      <a:pt x="103" y="164"/>
                    </a:cubicBezTo>
                    <a:cubicBezTo>
                      <a:pt x="102" y="164"/>
                      <a:pt x="101" y="165"/>
                      <a:pt x="100" y="165"/>
                    </a:cubicBezTo>
                    <a:cubicBezTo>
                      <a:pt x="100" y="165"/>
                      <a:pt x="101" y="165"/>
                      <a:pt x="101" y="166"/>
                    </a:cubicBezTo>
                    <a:cubicBezTo>
                      <a:pt x="101" y="166"/>
                      <a:pt x="101" y="166"/>
                      <a:pt x="101" y="166"/>
                    </a:cubicBezTo>
                    <a:cubicBezTo>
                      <a:pt x="102" y="166"/>
                      <a:pt x="102" y="166"/>
                      <a:pt x="102" y="167"/>
                    </a:cubicBezTo>
                    <a:cubicBezTo>
                      <a:pt x="102" y="167"/>
                      <a:pt x="102" y="167"/>
                      <a:pt x="102" y="167"/>
                    </a:cubicBezTo>
                    <a:cubicBezTo>
                      <a:pt x="103" y="167"/>
                      <a:pt x="103" y="168"/>
                      <a:pt x="103" y="169"/>
                    </a:cubicBezTo>
                    <a:cubicBezTo>
                      <a:pt x="103" y="169"/>
                      <a:pt x="103" y="169"/>
                      <a:pt x="103" y="169"/>
                    </a:cubicBezTo>
                    <a:cubicBezTo>
                      <a:pt x="104" y="169"/>
                      <a:pt x="108" y="170"/>
                      <a:pt x="109" y="170"/>
                    </a:cubicBezTo>
                    <a:cubicBezTo>
                      <a:pt x="109" y="170"/>
                      <a:pt x="109" y="170"/>
                      <a:pt x="109" y="170"/>
                    </a:cubicBezTo>
                    <a:cubicBezTo>
                      <a:pt x="110" y="169"/>
                      <a:pt x="110" y="169"/>
                      <a:pt x="110" y="169"/>
                    </a:cubicBezTo>
                    <a:cubicBezTo>
                      <a:pt x="113" y="169"/>
                      <a:pt x="113" y="169"/>
                      <a:pt x="113" y="169"/>
                    </a:cubicBezTo>
                    <a:cubicBezTo>
                      <a:pt x="113" y="169"/>
                      <a:pt x="113" y="169"/>
                      <a:pt x="113" y="169"/>
                    </a:cubicBezTo>
                    <a:cubicBezTo>
                      <a:pt x="114" y="169"/>
                      <a:pt x="114" y="169"/>
                      <a:pt x="114" y="169"/>
                    </a:cubicBezTo>
                    <a:cubicBezTo>
                      <a:pt x="114" y="169"/>
                      <a:pt x="114" y="169"/>
                      <a:pt x="114" y="169"/>
                    </a:cubicBezTo>
                    <a:cubicBezTo>
                      <a:pt x="114" y="169"/>
                      <a:pt x="117" y="169"/>
                      <a:pt x="117" y="169"/>
                    </a:cubicBezTo>
                    <a:cubicBezTo>
                      <a:pt x="117" y="168"/>
                      <a:pt x="117" y="168"/>
                      <a:pt x="117" y="168"/>
                    </a:cubicBezTo>
                    <a:cubicBezTo>
                      <a:pt x="118" y="168"/>
                      <a:pt x="119" y="169"/>
                      <a:pt x="120" y="170"/>
                    </a:cubicBezTo>
                    <a:cubicBezTo>
                      <a:pt x="120" y="171"/>
                      <a:pt x="119" y="170"/>
                      <a:pt x="121" y="171"/>
                    </a:cubicBezTo>
                    <a:cubicBezTo>
                      <a:pt x="121" y="170"/>
                      <a:pt x="122" y="170"/>
                      <a:pt x="122" y="169"/>
                    </a:cubicBezTo>
                    <a:cubicBezTo>
                      <a:pt x="126" y="169"/>
                      <a:pt x="126" y="169"/>
                      <a:pt x="126" y="169"/>
                    </a:cubicBezTo>
                    <a:cubicBezTo>
                      <a:pt x="126" y="169"/>
                      <a:pt x="126" y="169"/>
                      <a:pt x="126" y="169"/>
                    </a:cubicBezTo>
                    <a:cubicBezTo>
                      <a:pt x="127" y="169"/>
                      <a:pt x="127" y="169"/>
                      <a:pt x="127" y="169"/>
                    </a:cubicBezTo>
                    <a:cubicBezTo>
                      <a:pt x="127" y="168"/>
                      <a:pt x="127" y="168"/>
                      <a:pt x="127" y="168"/>
                    </a:cubicBezTo>
                    <a:cubicBezTo>
                      <a:pt x="128" y="168"/>
                      <a:pt x="129" y="168"/>
                      <a:pt x="130" y="169"/>
                    </a:cubicBezTo>
                    <a:cubicBezTo>
                      <a:pt x="130" y="170"/>
                      <a:pt x="129" y="170"/>
                      <a:pt x="128" y="171"/>
                    </a:cubicBezTo>
                    <a:cubicBezTo>
                      <a:pt x="129" y="172"/>
                      <a:pt x="129" y="173"/>
                      <a:pt x="129" y="174"/>
                    </a:cubicBezTo>
                    <a:cubicBezTo>
                      <a:pt x="129" y="177"/>
                      <a:pt x="129" y="177"/>
                      <a:pt x="129" y="177"/>
                    </a:cubicBezTo>
                    <a:cubicBezTo>
                      <a:pt x="129" y="177"/>
                      <a:pt x="129" y="177"/>
                      <a:pt x="129" y="177"/>
                    </a:cubicBezTo>
                    <a:cubicBezTo>
                      <a:pt x="129" y="177"/>
                      <a:pt x="129" y="177"/>
                      <a:pt x="129" y="177"/>
                    </a:cubicBezTo>
                    <a:cubicBezTo>
                      <a:pt x="129" y="177"/>
                      <a:pt x="129" y="177"/>
                      <a:pt x="129" y="177"/>
                    </a:cubicBezTo>
                    <a:cubicBezTo>
                      <a:pt x="129" y="178"/>
                      <a:pt x="129" y="178"/>
                      <a:pt x="129" y="178"/>
                    </a:cubicBezTo>
                    <a:cubicBezTo>
                      <a:pt x="128" y="178"/>
                      <a:pt x="128" y="178"/>
                      <a:pt x="128" y="178"/>
                    </a:cubicBezTo>
                    <a:cubicBezTo>
                      <a:pt x="128" y="178"/>
                      <a:pt x="128" y="178"/>
                      <a:pt x="128" y="178"/>
                    </a:cubicBezTo>
                    <a:cubicBezTo>
                      <a:pt x="127" y="179"/>
                      <a:pt x="125" y="179"/>
                      <a:pt x="123" y="179"/>
                    </a:cubicBezTo>
                    <a:cubicBezTo>
                      <a:pt x="123" y="179"/>
                      <a:pt x="123" y="179"/>
                      <a:pt x="123" y="180"/>
                    </a:cubicBezTo>
                    <a:cubicBezTo>
                      <a:pt x="122" y="180"/>
                      <a:pt x="121" y="180"/>
                      <a:pt x="120" y="181"/>
                    </a:cubicBezTo>
                    <a:cubicBezTo>
                      <a:pt x="117" y="181"/>
                      <a:pt x="117" y="181"/>
                      <a:pt x="117" y="181"/>
                    </a:cubicBezTo>
                    <a:cubicBezTo>
                      <a:pt x="117" y="181"/>
                      <a:pt x="117" y="181"/>
                      <a:pt x="117" y="181"/>
                    </a:cubicBezTo>
                    <a:cubicBezTo>
                      <a:pt x="116" y="180"/>
                      <a:pt x="116" y="181"/>
                      <a:pt x="116" y="180"/>
                    </a:cubicBezTo>
                    <a:cubicBezTo>
                      <a:pt x="115" y="179"/>
                      <a:pt x="114" y="179"/>
                      <a:pt x="114" y="179"/>
                    </a:cubicBezTo>
                    <a:cubicBezTo>
                      <a:pt x="113" y="180"/>
                      <a:pt x="112" y="180"/>
                      <a:pt x="112" y="181"/>
                    </a:cubicBezTo>
                    <a:cubicBezTo>
                      <a:pt x="112" y="181"/>
                      <a:pt x="112" y="182"/>
                      <a:pt x="113" y="182"/>
                    </a:cubicBezTo>
                    <a:cubicBezTo>
                      <a:pt x="113" y="182"/>
                      <a:pt x="113" y="182"/>
                      <a:pt x="113" y="182"/>
                    </a:cubicBezTo>
                    <a:cubicBezTo>
                      <a:pt x="114" y="183"/>
                      <a:pt x="113" y="184"/>
                      <a:pt x="113" y="185"/>
                    </a:cubicBezTo>
                    <a:cubicBezTo>
                      <a:pt x="113" y="185"/>
                      <a:pt x="113" y="185"/>
                      <a:pt x="113" y="185"/>
                    </a:cubicBezTo>
                    <a:cubicBezTo>
                      <a:pt x="113" y="184"/>
                      <a:pt x="113" y="184"/>
                      <a:pt x="113" y="184"/>
                    </a:cubicBezTo>
                    <a:cubicBezTo>
                      <a:pt x="112" y="184"/>
                      <a:pt x="112" y="184"/>
                      <a:pt x="111" y="184"/>
                    </a:cubicBezTo>
                    <a:cubicBezTo>
                      <a:pt x="111" y="185"/>
                      <a:pt x="111" y="185"/>
                      <a:pt x="110" y="186"/>
                    </a:cubicBezTo>
                    <a:cubicBezTo>
                      <a:pt x="109" y="187"/>
                      <a:pt x="108" y="188"/>
                      <a:pt x="107" y="189"/>
                    </a:cubicBezTo>
                    <a:cubicBezTo>
                      <a:pt x="107" y="191"/>
                      <a:pt x="107" y="191"/>
                      <a:pt x="107" y="191"/>
                    </a:cubicBezTo>
                    <a:cubicBezTo>
                      <a:pt x="106" y="191"/>
                      <a:pt x="107" y="191"/>
                      <a:pt x="106" y="191"/>
                    </a:cubicBezTo>
                    <a:cubicBezTo>
                      <a:pt x="105" y="191"/>
                      <a:pt x="105" y="192"/>
                      <a:pt x="105" y="193"/>
                    </a:cubicBezTo>
                    <a:cubicBezTo>
                      <a:pt x="106" y="193"/>
                      <a:pt x="106" y="193"/>
                      <a:pt x="106" y="193"/>
                    </a:cubicBezTo>
                    <a:cubicBezTo>
                      <a:pt x="106" y="193"/>
                      <a:pt x="106" y="194"/>
                      <a:pt x="106" y="194"/>
                    </a:cubicBezTo>
                    <a:cubicBezTo>
                      <a:pt x="106" y="194"/>
                      <a:pt x="107" y="194"/>
                      <a:pt x="107" y="194"/>
                    </a:cubicBezTo>
                    <a:cubicBezTo>
                      <a:pt x="107" y="194"/>
                      <a:pt x="107" y="194"/>
                      <a:pt x="107" y="194"/>
                    </a:cubicBezTo>
                    <a:cubicBezTo>
                      <a:pt x="108" y="194"/>
                      <a:pt x="108" y="194"/>
                      <a:pt x="108" y="194"/>
                    </a:cubicBezTo>
                    <a:cubicBezTo>
                      <a:pt x="108" y="195"/>
                      <a:pt x="108" y="195"/>
                      <a:pt x="109" y="196"/>
                    </a:cubicBezTo>
                    <a:cubicBezTo>
                      <a:pt x="112" y="196"/>
                      <a:pt x="112" y="196"/>
                      <a:pt x="112" y="196"/>
                    </a:cubicBezTo>
                    <a:cubicBezTo>
                      <a:pt x="113" y="196"/>
                      <a:pt x="113" y="197"/>
                      <a:pt x="114" y="196"/>
                    </a:cubicBezTo>
                    <a:cubicBezTo>
                      <a:pt x="114" y="196"/>
                      <a:pt x="114" y="196"/>
                      <a:pt x="114" y="196"/>
                    </a:cubicBezTo>
                    <a:cubicBezTo>
                      <a:pt x="114" y="196"/>
                      <a:pt x="115" y="196"/>
                      <a:pt x="116" y="196"/>
                    </a:cubicBezTo>
                    <a:cubicBezTo>
                      <a:pt x="116" y="196"/>
                      <a:pt x="116" y="196"/>
                      <a:pt x="116" y="197"/>
                    </a:cubicBezTo>
                    <a:cubicBezTo>
                      <a:pt x="115" y="197"/>
                      <a:pt x="115" y="198"/>
                      <a:pt x="114" y="198"/>
                    </a:cubicBezTo>
                    <a:cubicBezTo>
                      <a:pt x="114" y="198"/>
                      <a:pt x="114" y="199"/>
                      <a:pt x="114" y="199"/>
                    </a:cubicBezTo>
                    <a:cubicBezTo>
                      <a:pt x="114" y="199"/>
                      <a:pt x="113" y="199"/>
                      <a:pt x="113" y="200"/>
                    </a:cubicBezTo>
                    <a:cubicBezTo>
                      <a:pt x="113" y="201"/>
                      <a:pt x="113" y="201"/>
                      <a:pt x="113" y="201"/>
                    </a:cubicBezTo>
                    <a:cubicBezTo>
                      <a:pt x="113" y="201"/>
                      <a:pt x="112" y="201"/>
                      <a:pt x="113" y="202"/>
                    </a:cubicBezTo>
                    <a:cubicBezTo>
                      <a:pt x="113" y="202"/>
                      <a:pt x="113" y="202"/>
                      <a:pt x="113" y="202"/>
                    </a:cubicBezTo>
                    <a:cubicBezTo>
                      <a:pt x="113" y="203"/>
                      <a:pt x="113" y="203"/>
                      <a:pt x="113" y="203"/>
                    </a:cubicBezTo>
                    <a:cubicBezTo>
                      <a:pt x="114" y="203"/>
                      <a:pt x="114" y="203"/>
                      <a:pt x="114" y="203"/>
                    </a:cubicBezTo>
                    <a:cubicBezTo>
                      <a:pt x="115" y="204"/>
                      <a:pt x="115" y="204"/>
                      <a:pt x="116" y="205"/>
                    </a:cubicBezTo>
                    <a:cubicBezTo>
                      <a:pt x="117" y="205"/>
                      <a:pt x="118" y="205"/>
                      <a:pt x="120" y="205"/>
                    </a:cubicBezTo>
                    <a:cubicBezTo>
                      <a:pt x="120" y="204"/>
                      <a:pt x="120" y="204"/>
                      <a:pt x="120" y="204"/>
                    </a:cubicBezTo>
                    <a:cubicBezTo>
                      <a:pt x="120" y="204"/>
                      <a:pt x="121" y="203"/>
                      <a:pt x="121" y="203"/>
                    </a:cubicBezTo>
                    <a:cubicBezTo>
                      <a:pt x="121" y="202"/>
                      <a:pt x="121" y="202"/>
                      <a:pt x="121" y="202"/>
                    </a:cubicBezTo>
                    <a:cubicBezTo>
                      <a:pt x="121" y="202"/>
                      <a:pt x="121" y="202"/>
                      <a:pt x="121" y="202"/>
                    </a:cubicBezTo>
                    <a:cubicBezTo>
                      <a:pt x="122" y="201"/>
                      <a:pt x="121" y="201"/>
                      <a:pt x="121" y="201"/>
                    </a:cubicBezTo>
                    <a:cubicBezTo>
                      <a:pt x="121" y="200"/>
                      <a:pt x="121" y="200"/>
                      <a:pt x="121" y="200"/>
                    </a:cubicBezTo>
                    <a:cubicBezTo>
                      <a:pt x="121" y="200"/>
                      <a:pt x="122" y="200"/>
                      <a:pt x="122" y="200"/>
                    </a:cubicBezTo>
                    <a:cubicBezTo>
                      <a:pt x="122" y="200"/>
                      <a:pt x="122" y="200"/>
                      <a:pt x="122" y="200"/>
                    </a:cubicBezTo>
                    <a:cubicBezTo>
                      <a:pt x="122" y="200"/>
                      <a:pt x="122" y="200"/>
                      <a:pt x="122" y="200"/>
                    </a:cubicBezTo>
                    <a:cubicBezTo>
                      <a:pt x="123" y="200"/>
                      <a:pt x="123" y="201"/>
                      <a:pt x="123" y="202"/>
                    </a:cubicBezTo>
                    <a:cubicBezTo>
                      <a:pt x="123" y="202"/>
                      <a:pt x="122" y="202"/>
                      <a:pt x="122" y="202"/>
                    </a:cubicBezTo>
                    <a:cubicBezTo>
                      <a:pt x="122" y="204"/>
                      <a:pt x="122" y="204"/>
                      <a:pt x="122" y="204"/>
                    </a:cubicBezTo>
                    <a:cubicBezTo>
                      <a:pt x="123" y="204"/>
                      <a:pt x="123" y="204"/>
                      <a:pt x="124" y="205"/>
                    </a:cubicBezTo>
                    <a:cubicBezTo>
                      <a:pt x="124" y="206"/>
                      <a:pt x="124" y="206"/>
                      <a:pt x="124" y="206"/>
                    </a:cubicBezTo>
                    <a:cubicBezTo>
                      <a:pt x="124" y="206"/>
                      <a:pt x="124" y="206"/>
                      <a:pt x="124" y="206"/>
                    </a:cubicBezTo>
                    <a:cubicBezTo>
                      <a:pt x="124" y="206"/>
                      <a:pt x="124" y="206"/>
                      <a:pt x="124" y="206"/>
                    </a:cubicBezTo>
                    <a:cubicBezTo>
                      <a:pt x="124" y="206"/>
                      <a:pt x="124" y="206"/>
                      <a:pt x="124" y="206"/>
                    </a:cubicBezTo>
                    <a:cubicBezTo>
                      <a:pt x="124" y="207"/>
                      <a:pt x="124" y="207"/>
                      <a:pt x="124" y="207"/>
                    </a:cubicBezTo>
                    <a:cubicBezTo>
                      <a:pt x="125" y="207"/>
                      <a:pt x="125" y="207"/>
                      <a:pt x="125" y="207"/>
                    </a:cubicBezTo>
                    <a:cubicBezTo>
                      <a:pt x="125" y="208"/>
                      <a:pt x="124" y="208"/>
                      <a:pt x="124" y="208"/>
                    </a:cubicBezTo>
                    <a:cubicBezTo>
                      <a:pt x="124" y="210"/>
                      <a:pt x="124" y="210"/>
                      <a:pt x="124" y="210"/>
                    </a:cubicBezTo>
                    <a:cubicBezTo>
                      <a:pt x="125" y="210"/>
                      <a:pt x="125" y="210"/>
                      <a:pt x="126" y="210"/>
                    </a:cubicBezTo>
                    <a:cubicBezTo>
                      <a:pt x="126" y="211"/>
                      <a:pt x="126" y="211"/>
                      <a:pt x="126" y="211"/>
                    </a:cubicBezTo>
                    <a:cubicBezTo>
                      <a:pt x="125" y="211"/>
                      <a:pt x="125" y="211"/>
                      <a:pt x="125" y="211"/>
                    </a:cubicBezTo>
                    <a:cubicBezTo>
                      <a:pt x="125" y="211"/>
                      <a:pt x="124" y="213"/>
                      <a:pt x="125" y="212"/>
                    </a:cubicBezTo>
                    <a:cubicBezTo>
                      <a:pt x="125" y="212"/>
                      <a:pt x="125" y="212"/>
                      <a:pt x="125" y="212"/>
                    </a:cubicBezTo>
                    <a:cubicBezTo>
                      <a:pt x="125" y="212"/>
                      <a:pt x="125" y="212"/>
                      <a:pt x="125" y="212"/>
                    </a:cubicBezTo>
                    <a:cubicBezTo>
                      <a:pt x="125" y="212"/>
                      <a:pt x="125" y="213"/>
                      <a:pt x="125" y="214"/>
                    </a:cubicBezTo>
                    <a:cubicBezTo>
                      <a:pt x="127" y="214"/>
                      <a:pt x="127" y="213"/>
                      <a:pt x="128" y="213"/>
                    </a:cubicBezTo>
                    <a:cubicBezTo>
                      <a:pt x="128" y="211"/>
                      <a:pt x="131" y="210"/>
                      <a:pt x="133" y="210"/>
                    </a:cubicBezTo>
                    <a:cubicBezTo>
                      <a:pt x="133" y="211"/>
                      <a:pt x="135" y="212"/>
                      <a:pt x="136" y="211"/>
                    </a:cubicBezTo>
                    <a:cubicBezTo>
                      <a:pt x="137" y="211"/>
                      <a:pt x="136" y="211"/>
                      <a:pt x="137" y="212"/>
                    </a:cubicBezTo>
                    <a:cubicBezTo>
                      <a:pt x="137" y="212"/>
                      <a:pt x="137" y="212"/>
                      <a:pt x="138" y="213"/>
                    </a:cubicBezTo>
                    <a:cubicBezTo>
                      <a:pt x="138" y="213"/>
                      <a:pt x="138" y="213"/>
                      <a:pt x="138" y="213"/>
                    </a:cubicBezTo>
                    <a:cubicBezTo>
                      <a:pt x="138" y="213"/>
                      <a:pt x="138" y="213"/>
                      <a:pt x="138" y="213"/>
                    </a:cubicBezTo>
                    <a:cubicBezTo>
                      <a:pt x="138" y="214"/>
                      <a:pt x="139" y="214"/>
                      <a:pt x="139" y="214"/>
                    </a:cubicBezTo>
                    <a:cubicBezTo>
                      <a:pt x="139" y="214"/>
                      <a:pt x="141" y="214"/>
                      <a:pt x="140" y="214"/>
                    </a:cubicBezTo>
                    <a:cubicBezTo>
                      <a:pt x="140" y="214"/>
                      <a:pt x="140" y="214"/>
                      <a:pt x="140" y="214"/>
                    </a:cubicBezTo>
                    <a:cubicBezTo>
                      <a:pt x="140" y="212"/>
                      <a:pt x="140" y="212"/>
                      <a:pt x="140" y="212"/>
                    </a:cubicBezTo>
                    <a:cubicBezTo>
                      <a:pt x="140" y="212"/>
                      <a:pt x="140" y="212"/>
                      <a:pt x="140" y="212"/>
                    </a:cubicBezTo>
                    <a:cubicBezTo>
                      <a:pt x="140" y="213"/>
                      <a:pt x="140" y="213"/>
                      <a:pt x="140" y="213"/>
                    </a:cubicBezTo>
                    <a:cubicBezTo>
                      <a:pt x="141" y="213"/>
                      <a:pt x="141" y="212"/>
                      <a:pt x="142" y="211"/>
                    </a:cubicBezTo>
                    <a:cubicBezTo>
                      <a:pt x="142" y="211"/>
                      <a:pt x="142" y="211"/>
                      <a:pt x="142" y="211"/>
                    </a:cubicBezTo>
                    <a:cubicBezTo>
                      <a:pt x="142" y="213"/>
                      <a:pt x="142" y="213"/>
                      <a:pt x="142" y="213"/>
                    </a:cubicBezTo>
                    <a:cubicBezTo>
                      <a:pt x="142" y="213"/>
                      <a:pt x="142" y="213"/>
                      <a:pt x="143" y="213"/>
                    </a:cubicBezTo>
                    <a:cubicBezTo>
                      <a:pt x="144" y="213"/>
                      <a:pt x="146" y="213"/>
                      <a:pt x="147" y="212"/>
                    </a:cubicBezTo>
                    <a:cubicBezTo>
                      <a:pt x="148" y="212"/>
                      <a:pt x="147" y="212"/>
                      <a:pt x="148" y="211"/>
                    </a:cubicBezTo>
                    <a:cubicBezTo>
                      <a:pt x="148" y="211"/>
                      <a:pt x="149" y="211"/>
                      <a:pt x="149" y="211"/>
                    </a:cubicBezTo>
                    <a:cubicBezTo>
                      <a:pt x="149" y="211"/>
                      <a:pt x="149" y="212"/>
                      <a:pt x="148" y="213"/>
                    </a:cubicBezTo>
                    <a:cubicBezTo>
                      <a:pt x="148" y="213"/>
                      <a:pt x="148" y="213"/>
                      <a:pt x="148" y="213"/>
                    </a:cubicBezTo>
                    <a:cubicBezTo>
                      <a:pt x="148" y="214"/>
                      <a:pt x="148" y="214"/>
                      <a:pt x="148" y="214"/>
                    </a:cubicBezTo>
                    <a:cubicBezTo>
                      <a:pt x="148" y="214"/>
                      <a:pt x="148" y="214"/>
                      <a:pt x="148" y="214"/>
                    </a:cubicBezTo>
                    <a:cubicBezTo>
                      <a:pt x="147" y="215"/>
                      <a:pt x="147" y="215"/>
                      <a:pt x="146" y="215"/>
                    </a:cubicBezTo>
                    <a:cubicBezTo>
                      <a:pt x="146" y="216"/>
                      <a:pt x="145" y="217"/>
                      <a:pt x="145" y="218"/>
                    </a:cubicBezTo>
                    <a:cubicBezTo>
                      <a:pt x="145" y="218"/>
                      <a:pt x="145" y="218"/>
                      <a:pt x="145" y="218"/>
                    </a:cubicBezTo>
                    <a:cubicBezTo>
                      <a:pt x="144" y="218"/>
                      <a:pt x="144" y="218"/>
                      <a:pt x="144" y="218"/>
                    </a:cubicBezTo>
                    <a:cubicBezTo>
                      <a:pt x="144" y="219"/>
                      <a:pt x="144" y="220"/>
                      <a:pt x="144" y="222"/>
                    </a:cubicBezTo>
                    <a:cubicBezTo>
                      <a:pt x="144" y="222"/>
                      <a:pt x="144" y="222"/>
                      <a:pt x="144" y="222"/>
                    </a:cubicBezTo>
                    <a:cubicBezTo>
                      <a:pt x="143" y="222"/>
                      <a:pt x="143" y="222"/>
                      <a:pt x="143" y="222"/>
                    </a:cubicBezTo>
                    <a:cubicBezTo>
                      <a:pt x="143" y="223"/>
                      <a:pt x="143" y="223"/>
                      <a:pt x="143" y="224"/>
                    </a:cubicBezTo>
                    <a:cubicBezTo>
                      <a:pt x="143" y="224"/>
                      <a:pt x="142" y="224"/>
                      <a:pt x="142" y="224"/>
                    </a:cubicBezTo>
                    <a:cubicBezTo>
                      <a:pt x="141" y="225"/>
                      <a:pt x="141" y="225"/>
                      <a:pt x="141" y="227"/>
                    </a:cubicBezTo>
                    <a:cubicBezTo>
                      <a:pt x="139" y="227"/>
                      <a:pt x="139" y="228"/>
                      <a:pt x="138" y="228"/>
                    </a:cubicBezTo>
                    <a:cubicBezTo>
                      <a:pt x="138" y="229"/>
                      <a:pt x="138" y="229"/>
                      <a:pt x="137" y="229"/>
                    </a:cubicBezTo>
                    <a:cubicBezTo>
                      <a:pt x="137" y="229"/>
                      <a:pt x="136" y="229"/>
                      <a:pt x="135" y="229"/>
                    </a:cubicBezTo>
                    <a:cubicBezTo>
                      <a:pt x="134" y="230"/>
                      <a:pt x="133" y="231"/>
                      <a:pt x="132" y="231"/>
                    </a:cubicBezTo>
                    <a:cubicBezTo>
                      <a:pt x="132" y="232"/>
                      <a:pt x="132" y="233"/>
                      <a:pt x="132" y="234"/>
                    </a:cubicBezTo>
                    <a:cubicBezTo>
                      <a:pt x="130" y="234"/>
                      <a:pt x="130" y="234"/>
                      <a:pt x="130" y="234"/>
                    </a:cubicBezTo>
                    <a:cubicBezTo>
                      <a:pt x="130" y="235"/>
                      <a:pt x="130" y="235"/>
                      <a:pt x="130" y="235"/>
                    </a:cubicBezTo>
                    <a:cubicBezTo>
                      <a:pt x="129" y="235"/>
                      <a:pt x="129" y="235"/>
                      <a:pt x="129" y="235"/>
                    </a:cubicBezTo>
                    <a:cubicBezTo>
                      <a:pt x="130" y="234"/>
                      <a:pt x="130" y="234"/>
                      <a:pt x="130" y="234"/>
                    </a:cubicBezTo>
                    <a:cubicBezTo>
                      <a:pt x="127" y="234"/>
                      <a:pt x="126" y="234"/>
                      <a:pt x="124" y="235"/>
                    </a:cubicBezTo>
                    <a:cubicBezTo>
                      <a:pt x="124" y="235"/>
                      <a:pt x="123" y="236"/>
                      <a:pt x="123" y="237"/>
                    </a:cubicBezTo>
                    <a:cubicBezTo>
                      <a:pt x="123" y="237"/>
                      <a:pt x="122" y="237"/>
                      <a:pt x="122" y="237"/>
                    </a:cubicBezTo>
                    <a:cubicBezTo>
                      <a:pt x="122" y="238"/>
                      <a:pt x="122" y="238"/>
                      <a:pt x="122" y="239"/>
                    </a:cubicBezTo>
                    <a:cubicBezTo>
                      <a:pt x="121" y="239"/>
                      <a:pt x="121" y="239"/>
                      <a:pt x="121" y="239"/>
                    </a:cubicBezTo>
                    <a:cubicBezTo>
                      <a:pt x="121" y="239"/>
                      <a:pt x="121" y="239"/>
                      <a:pt x="121" y="240"/>
                    </a:cubicBezTo>
                    <a:cubicBezTo>
                      <a:pt x="119" y="240"/>
                      <a:pt x="120" y="240"/>
                      <a:pt x="118" y="241"/>
                    </a:cubicBezTo>
                    <a:cubicBezTo>
                      <a:pt x="118" y="242"/>
                      <a:pt x="118" y="242"/>
                      <a:pt x="118" y="242"/>
                    </a:cubicBezTo>
                    <a:cubicBezTo>
                      <a:pt x="119" y="241"/>
                      <a:pt x="119" y="241"/>
                      <a:pt x="119" y="241"/>
                    </a:cubicBezTo>
                    <a:cubicBezTo>
                      <a:pt x="120" y="241"/>
                      <a:pt x="120" y="241"/>
                      <a:pt x="121" y="241"/>
                    </a:cubicBezTo>
                    <a:cubicBezTo>
                      <a:pt x="121" y="240"/>
                      <a:pt x="121" y="240"/>
                      <a:pt x="122" y="240"/>
                    </a:cubicBezTo>
                    <a:cubicBezTo>
                      <a:pt x="122" y="241"/>
                      <a:pt x="122" y="241"/>
                      <a:pt x="123" y="241"/>
                    </a:cubicBezTo>
                    <a:cubicBezTo>
                      <a:pt x="123" y="240"/>
                      <a:pt x="123" y="240"/>
                      <a:pt x="123" y="240"/>
                    </a:cubicBezTo>
                    <a:cubicBezTo>
                      <a:pt x="124" y="240"/>
                      <a:pt x="124" y="240"/>
                      <a:pt x="124" y="240"/>
                    </a:cubicBezTo>
                    <a:cubicBezTo>
                      <a:pt x="124" y="239"/>
                      <a:pt x="124" y="239"/>
                      <a:pt x="124" y="239"/>
                    </a:cubicBezTo>
                    <a:cubicBezTo>
                      <a:pt x="124" y="239"/>
                      <a:pt x="124" y="238"/>
                      <a:pt x="125" y="238"/>
                    </a:cubicBezTo>
                    <a:cubicBezTo>
                      <a:pt x="125" y="237"/>
                      <a:pt x="125" y="237"/>
                      <a:pt x="125" y="237"/>
                    </a:cubicBezTo>
                    <a:cubicBezTo>
                      <a:pt x="125" y="237"/>
                      <a:pt x="125" y="237"/>
                      <a:pt x="125" y="237"/>
                    </a:cubicBezTo>
                    <a:cubicBezTo>
                      <a:pt x="125" y="236"/>
                      <a:pt x="125" y="236"/>
                      <a:pt x="125" y="236"/>
                    </a:cubicBezTo>
                    <a:cubicBezTo>
                      <a:pt x="125" y="236"/>
                      <a:pt x="126" y="236"/>
                      <a:pt x="126" y="236"/>
                    </a:cubicBezTo>
                    <a:cubicBezTo>
                      <a:pt x="128" y="236"/>
                      <a:pt x="128" y="236"/>
                      <a:pt x="128" y="236"/>
                    </a:cubicBezTo>
                    <a:cubicBezTo>
                      <a:pt x="127" y="237"/>
                      <a:pt x="127" y="236"/>
                      <a:pt x="127" y="237"/>
                    </a:cubicBezTo>
                    <a:cubicBezTo>
                      <a:pt x="129" y="237"/>
                      <a:pt x="129" y="237"/>
                      <a:pt x="129" y="237"/>
                    </a:cubicBezTo>
                    <a:cubicBezTo>
                      <a:pt x="129" y="237"/>
                      <a:pt x="129" y="237"/>
                      <a:pt x="129" y="237"/>
                    </a:cubicBezTo>
                    <a:cubicBezTo>
                      <a:pt x="129" y="236"/>
                      <a:pt x="129" y="236"/>
                      <a:pt x="129" y="236"/>
                    </a:cubicBezTo>
                    <a:cubicBezTo>
                      <a:pt x="130" y="236"/>
                      <a:pt x="131" y="237"/>
                      <a:pt x="132" y="237"/>
                    </a:cubicBezTo>
                    <a:cubicBezTo>
                      <a:pt x="132" y="236"/>
                      <a:pt x="132" y="236"/>
                      <a:pt x="132" y="236"/>
                    </a:cubicBezTo>
                    <a:cubicBezTo>
                      <a:pt x="132" y="236"/>
                      <a:pt x="132" y="236"/>
                      <a:pt x="132" y="236"/>
                    </a:cubicBezTo>
                    <a:cubicBezTo>
                      <a:pt x="132" y="236"/>
                      <a:pt x="132" y="236"/>
                      <a:pt x="132" y="236"/>
                    </a:cubicBezTo>
                    <a:cubicBezTo>
                      <a:pt x="133" y="235"/>
                      <a:pt x="133" y="235"/>
                      <a:pt x="135" y="235"/>
                    </a:cubicBezTo>
                    <a:cubicBezTo>
                      <a:pt x="135" y="236"/>
                      <a:pt x="135" y="236"/>
                      <a:pt x="135" y="236"/>
                    </a:cubicBezTo>
                    <a:cubicBezTo>
                      <a:pt x="135" y="236"/>
                      <a:pt x="135" y="236"/>
                      <a:pt x="135" y="236"/>
                    </a:cubicBezTo>
                    <a:cubicBezTo>
                      <a:pt x="135" y="235"/>
                      <a:pt x="136" y="235"/>
                      <a:pt x="136" y="234"/>
                    </a:cubicBezTo>
                    <a:cubicBezTo>
                      <a:pt x="136" y="235"/>
                      <a:pt x="136" y="234"/>
                      <a:pt x="136" y="235"/>
                    </a:cubicBezTo>
                    <a:cubicBezTo>
                      <a:pt x="138" y="234"/>
                      <a:pt x="138" y="234"/>
                      <a:pt x="138" y="232"/>
                    </a:cubicBezTo>
                    <a:cubicBezTo>
                      <a:pt x="139" y="233"/>
                      <a:pt x="139" y="233"/>
                      <a:pt x="140" y="233"/>
                    </a:cubicBezTo>
                    <a:cubicBezTo>
                      <a:pt x="140" y="233"/>
                      <a:pt x="140" y="233"/>
                      <a:pt x="140" y="233"/>
                    </a:cubicBezTo>
                    <a:cubicBezTo>
                      <a:pt x="140" y="233"/>
                      <a:pt x="140" y="233"/>
                      <a:pt x="140" y="233"/>
                    </a:cubicBezTo>
                    <a:cubicBezTo>
                      <a:pt x="139" y="232"/>
                      <a:pt x="140" y="232"/>
                      <a:pt x="140" y="231"/>
                    </a:cubicBezTo>
                    <a:cubicBezTo>
                      <a:pt x="139" y="231"/>
                      <a:pt x="139" y="231"/>
                      <a:pt x="139" y="231"/>
                    </a:cubicBezTo>
                    <a:cubicBezTo>
                      <a:pt x="139" y="231"/>
                      <a:pt x="139" y="231"/>
                      <a:pt x="139" y="231"/>
                    </a:cubicBezTo>
                    <a:cubicBezTo>
                      <a:pt x="140" y="231"/>
                      <a:pt x="141" y="230"/>
                      <a:pt x="143" y="230"/>
                    </a:cubicBezTo>
                    <a:cubicBezTo>
                      <a:pt x="142" y="229"/>
                      <a:pt x="142" y="229"/>
                      <a:pt x="142" y="229"/>
                    </a:cubicBezTo>
                    <a:cubicBezTo>
                      <a:pt x="143" y="229"/>
                      <a:pt x="144" y="229"/>
                      <a:pt x="144" y="228"/>
                    </a:cubicBezTo>
                    <a:cubicBezTo>
                      <a:pt x="144" y="227"/>
                      <a:pt x="144" y="227"/>
                      <a:pt x="144" y="227"/>
                    </a:cubicBezTo>
                    <a:cubicBezTo>
                      <a:pt x="145" y="227"/>
                      <a:pt x="145" y="227"/>
                      <a:pt x="145" y="227"/>
                    </a:cubicBezTo>
                    <a:cubicBezTo>
                      <a:pt x="145" y="227"/>
                      <a:pt x="145" y="227"/>
                      <a:pt x="145" y="227"/>
                    </a:cubicBezTo>
                    <a:cubicBezTo>
                      <a:pt x="145" y="227"/>
                      <a:pt x="145" y="227"/>
                      <a:pt x="145" y="227"/>
                    </a:cubicBezTo>
                    <a:cubicBezTo>
                      <a:pt x="145" y="227"/>
                      <a:pt x="145" y="227"/>
                      <a:pt x="145" y="227"/>
                    </a:cubicBezTo>
                    <a:cubicBezTo>
                      <a:pt x="146" y="227"/>
                      <a:pt x="146" y="227"/>
                      <a:pt x="147" y="227"/>
                    </a:cubicBezTo>
                    <a:cubicBezTo>
                      <a:pt x="147" y="226"/>
                      <a:pt x="147" y="226"/>
                      <a:pt x="147" y="226"/>
                    </a:cubicBezTo>
                    <a:cubicBezTo>
                      <a:pt x="148" y="226"/>
                      <a:pt x="148" y="226"/>
                      <a:pt x="148" y="226"/>
                    </a:cubicBezTo>
                    <a:cubicBezTo>
                      <a:pt x="149" y="225"/>
                      <a:pt x="149" y="225"/>
                      <a:pt x="148" y="223"/>
                    </a:cubicBezTo>
                    <a:cubicBezTo>
                      <a:pt x="150" y="223"/>
                      <a:pt x="149" y="223"/>
                      <a:pt x="151" y="223"/>
                    </a:cubicBezTo>
                    <a:cubicBezTo>
                      <a:pt x="151" y="222"/>
                      <a:pt x="151" y="222"/>
                      <a:pt x="151" y="222"/>
                    </a:cubicBezTo>
                    <a:cubicBezTo>
                      <a:pt x="152" y="222"/>
                      <a:pt x="152" y="222"/>
                      <a:pt x="152" y="222"/>
                    </a:cubicBezTo>
                    <a:cubicBezTo>
                      <a:pt x="152" y="222"/>
                      <a:pt x="152" y="221"/>
                      <a:pt x="152" y="221"/>
                    </a:cubicBezTo>
                    <a:cubicBezTo>
                      <a:pt x="153" y="220"/>
                      <a:pt x="153" y="220"/>
                      <a:pt x="154" y="219"/>
                    </a:cubicBezTo>
                    <a:cubicBezTo>
                      <a:pt x="154" y="219"/>
                      <a:pt x="154" y="219"/>
                      <a:pt x="154" y="219"/>
                    </a:cubicBezTo>
                    <a:cubicBezTo>
                      <a:pt x="154" y="219"/>
                      <a:pt x="155" y="219"/>
                      <a:pt x="155" y="219"/>
                    </a:cubicBezTo>
                    <a:cubicBezTo>
                      <a:pt x="156" y="218"/>
                      <a:pt x="155" y="218"/>
                      <a:pt x="156" y="217"/>
                    </a:cubicBezTo>
                    <a:cubicBezTo>
                      <a:pt x="156" y="217"/>
                      <a:pt x="156" y="217"/>
                      <a:pt x="156" y="217"/>
                    </a:cubicBezTo>
                    <a:cubicBezTo>
                      <a:pt x="156" y="217"/>
                      <a:pt x="157" y="217"/>
                      <a:pt x="157" y="217"/>
                    </a:cubicBezTo>
                    <a:cubicBezTo>
                      <a:pt x="158" y="217"/>
                      <a:pt x="158" y="217"/>
                      <a:pt x="158" y="217"/>
                    </a:cubicBezTo>
                    <a:cubicBezTo>
                      <a:pt x="158" y="216"/>
                      <a:pt x="158" y="216"/>
                      <a:pt x="158" y="216"/>
                    </a:cubicBezTo>
                    <a:cubicBezTo>
                      <a:pt x="159" y="216"/>
                      <a:pt x="160" y="216"/>
                      <a:pt x="160" y="216"/>
                    </a:cubicBezTo>
                    <a:cubicBezTo>
                      <a:pt x="160" y="215"/>
                      <a:pt x="161" y="215"/>
                      <a:pt x="161" y="214"/>
                    </a:cubicBezTo>
                    <a:cubicBezTo>
                      <a:pt x="160" y="214"/>
                      <a:pt x="160" y="214"/>
                      <a:pt x="160" y="214"/>
                    </a:cubicBezTo>
                    <a:cubicBezTo>
                      <a:pt x="161" y="214"/>
                      <a:pt x="161" y="214"/>
                      <a:pt x="161" y="214"/>
                    </a:cubicBezTo>
                    <a:cubicBezTo>
                      <a:pt x="161" y="213"/>
                      <a:pt x="161" y="213"/>
                      <a:pt x="161" y="213"/>
                    </a:cubicBezTo>
                    <a:cubicBezTo>
                      <a:pt x="161" y="213"/>
                      <a:pt x="162" y="213"/>
                      <a:pt x="162" y="213"/>
                    </a:cubicBezTo>
                    <a:cubicBezTo>
                      <a:pt x="162" y="212"/>
                      <a:pt x="162" y="212"/>
                      <a:pt x="162" y="212"/>
                    </a:cubicBezTo>
                    <a:cubicBezTo>
                      <a:pt x="163" y="212"/>
                      <a:pt x="163" y="212"/>
                      <a:pt x="164" y="212"/>
                    </a:cubicBezTo>
                    <a:cubicBezTo>
                      <a:pt x="164" y="210"/>
                      <a:pt x="164" y="210"/>
                      <a:pt x="164" y="210"/>
                    </a:cubicBezTo>
                    <a:cubicBezTo>
                      <a:pt x="162" y="210"/>
                      <a:pt x="161" y="210"/>
                      <a:pt x="160" y="210"/>
                    </a:cubicBezTo>
                    <a:cubicBezTo>
                      <a:pt x="160" y="209"/>
                      <a:pt x="161" y="208"/>
                      <a:pt x="161" y="207"/>
                    </a:cubicBezTo>
                    <a:cubicBezTo>
                      <a:pt x="161" y="207"/>
                      <a:pt x="161" y="207"/>
                      <a:pt x="161" y="207"/>
                    </a:cubicBezTo>
                    <a:cubicBezTo>
                      <a:pt x="161" y="206"/>
                      <a:pt x="161" y="206"/>
                      <a:pt x="161" y="206"/>
                    </a:cubicBezTo>
                    <a:cubicBezTo>
                      <a:pt x="161" y="206"/>
                      <a:pt x="161" y="206"/>
                      <a:pt x="161" y="206"/>
                    </a:cubicBezTo>
                    <a:cubicBezTo>
                      <a:pt x="162" y="206"/>
                      <a:pt x="162" y="206"/>
                      <a:pt x="162" y="205"/>
                    </a:cubicBezTo>
                    <a:cubicBezTo>
                      <a:pt x="163" y="205"/>
                      <a:pt x="163" y="205"/>
                      <a:pt x="165" y="205"/>
                    </a:cubicBezTo>
                    <a:cubicBezTo>
                      <a:pt x="165" y="204"/>
                      <a:pt x="165" y="204"/>
                      <a:pt x="165" y="203"/>
                    </a:cubicBezTo>
                    <a:cubicBezTo>
                      <a:pt x="166" y="203"/>
                      <a:pt x="166" y="203"/>
                      <a:pt x="167" y="203"/>
                    </a:cubicBezTo>
                    <a:cubicBezTo>
                      <a:pt x="166" y="202"/>
                      <a:pt x="166" y="201"/>
                      <a:pt x="166" y="201"/>
                    </a:cubicBezTo>
                    <a:cubicBezTo>
                      <a:pt x="167" y="201"/>
                      <a:pt x="167" y="201"/>
                      <a:pt x="168" y="201"/>
                    </a:cubicBezTo>
                    <a:cubicBezTo>
                      <a:pt x="168" y="202"/>
                      <a:pt x="168" y="202"/>
                      <a:pt x="168" y="202"/>
                    </a:cubicBezTo>
                    <a:cubicBezTo>
                      <a:pt x="168" y="201"/>
                      <a:pt x="168" y="201"/>
                      <a:pt x="169" y="201"/>
                    </a:cubicBezTo>
                    <a:cubicBezTo>
                      <a:pt x="169" y="200"/>
                      <a:pt x="169" y="200"/>
                      <a:pt x="169" y="199"/>
                    </a:cubicBezTo>
                    <a:cubicBezTo>
                      <a:pt x="169" y="199"/>
                      <a:pt x="169" y="199"/>
                      <a:pt x="169" y="199"/>
                    </a:cubicBezTo>
                    <a:cubicBezTo>
                      <a:pt x="170" y="198"/>
                      <a:pt x="171" y="197"/>
                      <a:pt x="173" y="197"/>
                    </a:cubicBezTo>
                    <a:cubicBezTo>
                      <a:pt x="173" y="196"/>
                      <a:pt x="173" y="196"/>
                      <a:pt x="173" y="196"/>
                    </a:cubicBezTo>
                    <a:cubicBezTo>
                      <a:pt x="173" y="196"/>
                      <a:pt x="173" y="196"/>
                      <a:pt x="173" y="196"/>
                    </a:cubicBezTo>
                    <a:cubicBezTo>
                      <a:pt x="174" y="194"/>
                      <a:pt x="174" y="195"/>
                      <a:pt x="175" y="194"/>
                    </a:cubicBezTo>
                    <a:cubicBezTo>
                      <a:pt x="176" y="193"/>
                      <a:pt x="177" y="193"/>
                      <a:pt x="178" y="192"/>
                    </a:cubicBezTo>
                    <a:cubicBezTo>
                      <a:pt x="178" y="192"/>
                      <a:pt x="178" y="192"/>
                      <a:pt x="178" y="192"/>
                    </a:cubicBezTo>
                    <a:cubicBezTo>
                      <a:pt x="178" y="193"/>
                      <a:pt x="178" y="193"/>
                      <a:pt x="178" y="193"/>
                    </a:cubicBezTo>
                    <a:cubicBezTo>
                      <a:pt x="179" y="193"/>
                      <a:pt x="179" y="193"/>
                      <a:pt x="179" y="193"/>
                    </a:cubicBezTo>
                    <a:cubicBezTo>
                      <a:pt x="179" y="193"/>
                      <a:pt x="179" y="193"/>
                      <a:pt x="179" y="193"/>
                    </a:cubicBezTo>
                    <a:cubicBezTo>
                      <a:pt x="180" y="193"/>
                      <a:pt x="180" y="193"/>
                      <a:pt x="181" y="193"/>
                    </a:cubicBezTo>
                    <a:cubicBezTo>
                      <a:pt x="182" y="192"/>
                      <a:pt x="182" y="192"/>
                      <a:pt x="182" y="192"/>
                    </a:cubicBezTo>
                    <a:cubicBezTo>
                      <a:pt x="183" y="192"/>
                      <a:pt x="183" y="192"/>
                      <a:pt x="183" y="192"/>
                    </a:cubicBezTo>
                    <a:cubicBezTo>
                      <a:pt x="183" y="192"/>
                      <a:pt x="183" y="192"/>
                      <a:pt x="183" y="192"/>
                    </a:cubicBezTo>
                    <a:cubicBezTo>
                      <a:pt x="183" y="192"/>
                      <a:pt x="183" y="192"/>
                      <a:pt x="182" y="192"/>
                    </a:cubicBezTo>
                    <a:cubicBezTo>
                      <a:pt x="182" y="193"/>
                      <a:pt x="182" y="193"/>
                      <a:pt x="182" y="193"/>
                    </a:cubicBezTo>
                    <a:cubicBezTo>
                      <a:pt x="182" y="193"/>
                      <a:pt x="182" y="194"/>
                      <a:pt x="181" y="194"/>
                    </a:cubicBezTo>
                    <a:cubicBezTo>
                      <a:pt x="182" y="194"/>
                      <a:pt x="182" y="194"/>
                      <a:pt x="182" y="194"/>
                    </a:cubicBezTo>
                    <a:cubicBezTo>
                      <a:pt x="182" y="195"/>
                      <a:pt x="183" y="195"/>
                      <a:pt x="183" y="196"/>
                    </a:cubicBezTo>
                    <a:cubicBezTo>
                      <a:pt x="180" y="196"/>
                      <a:pt x="180" y="196"/>
                      <a:pt x="180" y="196"/>
                    </a:cubicBezTo>
                    <a:cubicBezTo>
                      <a:pt x="180" y="196"/>
                      <a:pt x="180" y="195"/>
                      <a:pt x="180" y="195"/>
                    </a:cubicBezTo>
                    <a:cubicBezTo>
                      <a:pt x="178" y="195"/>
                      <a:pt x="178" y="195"/>
                      <a:pt x="178" y="195"/>
                    </a:cubicBezTo>
                    <a:cubicBezTo>
                      <a:pt x="178" y="195"/>
                      <a:pt x="178" y="196"/>
                      <a:pt x="177" y="196"/>
                    </a:cubicBezTo>
                    <a:cubicBezTo>
                      <a:pt x="177" y="196"/>
                      <a:pt x="177" y="196"/>
                      <a:pt x="177" y="196"/>
                    </a:cubicBezTo>
                    <a:cubicBezTo>
                      <a:pt x="177" y="196"/>
                      <a:pt x="177" y="196"/>
                      <a:pt x="177" y="196"/>
                    </a:cubicBezTo>
                    <a:cubicBezTo>
                      <a:pt x="176" y="196"/>
                      <a:pt x="176" y="196"/>
                      <a:pt x="176" y="196"/>
                    </a:cubicBezTo>
                    <a:cubicBezTo>
                      <a:pt x="176" y="197"/>
                      <a:pt x="176" y="197"/>
                      <a:pt x="176" y="197"/>
                    </a:cubicBezTo>
                    <a:cubicBezTo>
                      <a:pt x="175" y="197"/>
                      <a:pt x="175" y="197"/>
                      <a:pt x="175" y="197"/>
                    </a:cubicBezTo>
                    <a:cubicBezTo>
                      <a:pt x="175" y="197"/>
                      <a:pt x="175" y="197"/>
                      <a:pt x="175" y="197"/>
                    </a:cubicBezTo>
                    <a:cubicBezTo>
                      <a:pt x="174" y="198"/>
                      <a:pt x="174" y="200"/>
                      <a:pt x="174" y="202"/>
                    </a:cubicBezTo>
                    <a:cubicBezTo>
                      <a:pt x="174" y="202"/>
                      <a:pt x="175" y="202"/>
                      <a:pt x="175" y="202"/>
                    </a:cubicBezTo>
                    <a:cubicBezTo>
                      <a:pt x="174" y="203"/>
                      <a:pt x="174" y="203"/>
                      <a:pt x="173" y="203"/>
                    </a:cubicBezTo>
                    <a:cubicBezTo>
                      <a:pt x="173" y="204"/>
                      <a:pt x="173" y="204"/>
                      <a:pt x="173" y="204"/>
                    </a:cubicBezTo>
                    <a:cubicBezTo>
                      <a:pt x="173" y="204"/>
                      <a:pt x="173" y="204"/>
                      <a:pt x="173" y="204"/>
                    </a:cubicBezTo>
                    <a:cubicBezTo>
                      <a:pt x="173" y="205"/>
                      <a:pt x="173" y="205"/>
                      <a:pt x="174" y="206"/>
                    </a:cubicBezTo>
                    <a:cubicBezTo>
                      <a:pt x="174" y="206"/>
                      <a:pt x="174" y="206"/>
                      <a:pt x="174" y="206"/>
                    </a:cubicBezTo>
                    <a:cubicBezTo>
                      <a:pt x="174" y="206"/>
                      <a:pt x="175" y="206"/>
                      <a:pt x="175" y="206"/>
                    </a:cubicBezTo>
                    <a:cubicBezTo>
                      <a:pt x="175" y="206"/>
                      <a:pt x="175" y="206"/>
                      <a:pt x="175" y="206"/>
                    </a:cubicBezTo>
                    <a:cubicBezTo>
                      <a:pt x="175" y="206"/>
                      <a:pt x="175" y="206"/>
                      <a:pt x="175" y="206"/>
                    </a:cubicBezTo>
                    <a:cubicBezTo>
                      <a:pt x="175" y="207"/>
                      <a:pt x="174" y="208"/>
                      <a:pt x="173" y="207"/>
                    </a:cubicBezTo>
                    <a:cubicBezTo>
                      <a:pt x="172" y="207"/>
                      <a:pt x="172" y="207"/>
                      <a:pt x="172" y="207"/>
                    </a:cubicBezTo>
                    <a:cubicBezTo>
                      <a:pt x="172" y="208"/>
                      <a:pt x="172" y="209"/>
                      <a:pt x="172" y="209"/>
                    </a:cubicBezTo>
                    <a:cubicBezTo>
                      <a:pt x="173" y="209"/>
                      <a:pt x="174" y="209"/>
                      <a:pt x="175" y="210"/>
                    </a:cubicBezTo>
                    <a:cubicBezTo>
                      <a:pt x="175" y="209"/>
                      <a:pt x="175" y="209"/>
                      <a:pt x="175" y="209"/>
                    </a:cubicBezTo>
                    <a:cubicBezTo>
                      <a:pt x="175" y="209"/>
                      <a:pt x="175" y="209"/>
                      <a:pt x="176" y="209"/>
                    </a:cubicBezTo>
                    <a:cubicBezTo>
                      <a:pt x="176" y="208"/>
                      <a:pt x="176" y="208"/>
                      <a:pt x="176" y="208"/>
                    </a:cubicBezTo>
                    <a:cubicBezTo>
                      <a:pt x="176" y="209"/>
                      <a:pt x="177" y="209"/>
                      <a:pt x="177" y="209"/>
                    </a:cubicBezTo>
                    <a:cubicBezTo>
                      <a:pt x="178" y="207"/>
                      <a:pt x="178" y="208"/>
                      <a:pt x="179" y="207"/>
                    </a:cubicBezTo>
                    <a:cubicBezTo>
                      <a:pt x="179" y="207"/>
                      <a:pt x="179" y="207"/>
                      <a:pt x="179" y="207"/>
                    </a:cubicBezTo>
                    <a:cubicBezTo>
                      <a:pt x="179" y="206"/>
                      <a:pt x="179" y="206"/>
                      <a:pt x="179" y="206"/>
                    </a:cubicBezTo>
                    <a:cubicBezTo>
                      <a:pt x="181" y="206"/>
                      <a:pt x="181" y="206"/>
                      <a:pt x="182" y="205"/>
                    </a:cubicBezTo>
                    <a:cubicBezTo>
                      <a:pt x="182" y="205"/>
                      <a:pt x="182" y="205"/>
                      <a:pt x="182" y="204"/>
                    </a:cubicBezTo>
                    <a:cubicBezTo>
                      <a:pt x="182" y="204"/>
                      <a:pt x="183" y="204"/>
                      <a:pt x="183" y="204"/>
                    </a:cubicBezTo>
                    <a:cubicBezTo>
                      <a:pt x="183" y="204"/>
                      <a:pt x="183" y="204"/>
                      <a:pt x="183" y="204"/>
                    </a:cubicBezTo>
                    <a:cubicBezTo>
                      <a:pt x="184" y="204"/>
                      <a:pt x="184" y="204"/>
                      <a:pt x="184" y="204"/>
                    </a:cubicBezTo>
                    <a:cubicBezTo>
                      <a:pt x="184" y="203"/>
                      <a:pt x="184" y="203"/>
                      <a:pt x="185" y="202"/>
                    </a:cubicBezTo>
                    <a:cubicBezTo>
                      <a:pt x="185" y="202"/>
                      <a:pt x="185" y="202"/>
                      <a:pt x="185" y="202"/>
                    </a:cubicBezTo>
                    <a:cubicBezTo>
                      <a:pt x="185" y="203"/>
                      <a:pt x="185" y="203"/>
                      <a:pt x="185" y="203"/>
                    </a:cubicBezTo>
                    <a:cubicBezTo>
                      <a:pt x="186" y="203"/>
                      <a:pt x="186" y="203"/>
                      <a:pt x="186" y="203"/>
                    </a:cubicBezTo>
                    <a:cubicBezTo>
                      <a:pt x="186" y="203"/>
                      <a:pt x="186" y="203"/>
                      <a:pt x="186" y="202"/>
                    </a:cubicBezTo>
                    <a:cubicBezTo>
                      <a:pt x="186" y="202"/>
                      <a:pt x="189" y="203"/>
                      <a:pt x="190" y="203"/>
                    </a:cubicBezTo>
                    <a:cubicBezTo>
                      <a:pt x="190" y="202"/>
                      <a:pt x="190" y="202"/>
                      <a:pt x="190" y="201"/>
                    </a:cubicBezTo>
                    <a:cubicBezTo>
                      <a:pt x="192" y="201"/>
                      <a:pt x="192" y="201"/>
                      <a:pt x="192" y="201"/>
                    </a:cubicBezTo>
                    <a:cubicBezTo>
                      <a:pt x="191" y="200"/>
                      <a:pt x="191" y="200"/>
                      <a:pt x="192" y="199"/>
                    </a:cubicBezTo>
                    <a:cubicBezTo>
                      <a:pt x="192" y="198"/>
                      <a:pt x="192" y="198"/>
                      <a:pt x="192" y="198"/>
                    </a:cubicBezTo>
                    <a:cubicBezTo>
                      <a:pt x="191" y="198"/>
                      <a:pt x="191" y="198"/>
                      <a:pt x="190" y="198"/>
                    </a:cubicBezTo>
                    <a:cubicBezTo>
                      <a:pt x="190" y="198"/>
                      <a:pt x="190" y="198"/>
                      <a:pt x="190" y="198"/>
                    </a:cubicBezTo>
                    <a:cubicBezTo>
                      <a:pt x="189" y="198"/>
                      <a:pt x="189" y="198"/>
                      <a:pt x="189" y="198"/>
                    </a:cubicBezTo>
                    <a:cubicBezTo>
                      <a:pt x="189" y="197"/>
                      <a:pt x="189" y="197"/>
                      <a:pt x="189" y="197"/>
                    </a:cubicBezTo>
                    <a:cubicBezTo>
                      <a:pt x="189" y="197"/>
                      <a:pt x="189" y="197"/>
                      <a:pt x="189" y="197"/>
                    </a:cubicBezTo>
                    <a:cubicBezTo>
                      <a:pt x="189" y="195"/>
                      <a:pt x="189" y="195"/>
                      <a:pt x="189" y="195"/>
                    </a:cubicBezTo>
                    <a:cubicBezTo>
                      <a:pt x="191" y="195"/>
                      <a:pt x="190" y="196"/>
                      <a:pt x="192" y="195"/>
                    </a:cubicBezTo>
                    <a:cubicBezTo>
                      <a:pt x="192" y="195"/>
                      <a:pt x="192" y="195"/>
                      <a:pt x="192" y="195"/>
                    </a:cubicBezTo>
                    <a:cubicBezTo>
                      <a:pt x="193" y="196"/>
                      <a:pt x="193" y="196"/>
                      <a:pt x="194" y="196"/>
                    </a:cubicBezTo>
                    <a:cubicBezTo>
                      <a:pt x="194" y="195"/>
                      <a:pt x="194" y="195"/>
                      <a:pt x="194" y="195"/>
                    </a:cubicBezTo>
                    <a:cubicBezTo>
                      <a:pt x="195" y="195"/>
                      <a:pt x="196" y="196"/>
                      <a:pt x="197" y="194"/>
                    </a:cubicBezTo>
                    <a:cubicBezTo>
                      <a:pt x="197" y="194"/>
                      <a:pt x="197" y="194"/>
                      <a:pt x="197" y="194"/>
                    </a:cubicBezTo>
                    <a:cubicBezTo>
                      <a:pt x="197" y="195"/>
                      <a:pt x="197" y="195"/>
                      <a:pt x="197" y="196"/>
                    </a:cubicBezTo>
                    <a:cubicBezTo>
                      <a:pt x="198" y="196"/>
                      <a:pt x="198" y="196"/>
                      <a:pt x="199" y="196"/>
                    </a:cubicBezTo>
                    <a:cubicBezTo>
                      <a:pt x="199" y="196"/>
                      <a:pt x="199" y="196"/>
                      <a:pt x="199" y="196"/>
                    </a:cubicBezTo>
                    <a:cubicBezTo>
                      <a:pt x="198" y="196"/>
                      <a:pt x="198" y="196"/>
                      <a:pt x="198" y="196"/>
                    </a:cubicBezTo>
                    <a:cubicBezTo>
                      <a:pt x="198" y="197"/>
                      <a:pt x="198" y="197"/>
                      <a:pt x="198" y="197"/>
                    </a:cubicBezTo>
                    <a:cubicBezTo>
                      <a:pt x="197" y="197"/>
                      <a:pt x="197" y="197"/>
                      <a:pt x="197" y="197"/>
                    </a:cubicBezTo>
                    <a:cubicBezTo>
                      <a:pt x="197" y="197"/>
                      <a:pt x="197" y="197"/>
                      <a:pt x="197" y="197"/>
                    </a:cubicBezTo>
                    <a:cubicBezTo>
                      <a:pt x="200" y="197"/>
                      <a:pt x="200" y="197"/>
                      <a:pt x="200" y="197"/>
                    </a:cubicBezTo>
                    <a:cubicBezTo>
                      <a:pt x="200" y="198"/>
                      <a:pt x="200" y="198"/>
                      <a:pt x="200" y="198"/>
                    </a:cubicBezTo>
                    <a:cubicBezTo>
                      <a:pt x="201" y="198"/>
                      <a:pt x="201" y="198"/>
                      <a:pt x="201" y="198"/>
                    </a:cubicBezTo>
                    <a:cubicBezTo>
                      <a:pt x="201" y="198"/>
                      <a:pt x="201" y="198"/>
                      <a:pt x="201" y="198"/>
                    </a:cubicBezTo>
                    <a:cubicBezTo>
                      <a:pt x="201" y="198"/>
                      <a:pt x="201" y="198"/>
                      <a:pt x="201" y="198"/>
                    </a:cubicBezTo>
                    <a:cubicBezTo>
                      <a:pt x="201" y="199"/>
                      <a:pt x="201" y="199"/>
                      <a:pt x="200" y="200"/>
                    </a:cubicBezTo>
                    <a:cubicBezTo>
                      <a:pt x="201" y="200"/>
                      <a:pt x="201" y="200"/>
                      <a:pt x="201" y="201"/>
                    </a:cubicBezTo>
                    <a:cubicBezTo>
                      <a:pt x="202" y="201"/>
                      <a:pt x="203" y="201"/>
                      <a:pt x="204" y="200"/>
                    </a:cubicBezTo>
                    <a:cubicBezTo>
                      <a:pt x="204" y="200"/>
                      <a:pt x="204" y="200"/>
                      <a:pt x="204" y="200"/>
                    </a:cubicBezTo>
                    <a:cubicBezTo>
                      <a:pt x="204" y="201"/>
                      <a:pt x="204" y="201"/>
                      <a:pt x="204" y="201"/>
                    </a:cubicBezTo>
                    <a:cubicBezTo>
                      <a:pt x="204" y="201"/>
                      <a:pt x="205" y="201"/>
                      <a:pt x="205" y="202"/>
                    </a:cubicBezTo>
                    <a:cubicBezTo>
                      <a:pt x="205" y="202"/>
                      <a:pt x="205" y="202"/>
                      <a:pt x="205" y="202"/>
                    </a:cubicBezTo>
                    <a:cubicBezTo>
                      <a:pt x="207" y="202"/>
                      <a:pt x="207" y="202"/>
                      <a:pt x="207" y="202"/>
                    </a:cubicBezTo>
                    <a:cubicBezTo>
                      <a:pt x="207" y="202"/>
                      <a:pt x="207" y="202"/>
                      <a:pt x="207" y="202"/>
                    </a:cubicBezTo>
                    <a:cubicBezTo>
                      <a:pt x="208" y="202"/>
                      <a:pt x="208" y="202"/>
                      <a:pt x="208" y="202"/>
                    </a:cubicBezTo>
                    <a:cubicBezTo>
                      <a:pt x="208" y="203"/>
                      <a:pt x="209" y="203"/>
                      <a:pt x="209" y="203"/>
                    </a:cubicBezTo>
                    <a:cubicBezTo>
                      <a:pt x="210" y="203"/>
                      <a:pt x="210" y="203"/>
                      <a:pt x="210" y="203"/>
                    </a:cubicBezTo>
                    <a:cubicBezTo>
                      <a:pt x="210" y="204"/>
                      <a:pt x="210" y="204"/>
                      <a:pt x="210" y="204"/>
                    </a:cubicBezTo>
                    <a:cubicBezTo>
                      <a:pt x="211" y="204"/>
                      <a:pt x="212" y="204"/>
                      <a:pt x="213" y="204"/>
                    </a:cubicBezTo>
                    <a:cubicBezTo>
                      <a:pt x="213" y="204"/>
                      <a:pt x="213" y="204"/>
                      <a:pt x="213" y="204"/>
                    </a:cubicBezTo>
                    <a:cubicBezTo>
                      <a:pt x="213" y="204"/>
                      <a:pt x="213" y="204"/>
                      <a:pt x="213" y="204"/>
                    </a:cubicBezTo>
                    <a:cubicBezTo>
                      <a:pt x="214" y="204"/>
                      <a:pt x="214" y="204"/>
                      <a:pt x="214" y="204"/>
                    </a:cubicBezTo>
                    <a:cubicBezTo>
                      <a:pt x="214" y="204"/>
                      <a:pt x="214" y="204"/>
                      <a:pt x="215" y="203"/>
                    </a:cubicBezTo>
                    <a:cubicBezTo>
                      <a:pt x="216" y="203"/>
                      <a:pt x="216" y="203"/>
                      <a:pt x="216" y="203"/>
                    </a:cubicBezTo>
                    <a:cubicBezTo>
                      <a:pt x="217" y="203"/>
                      <a:pt x="216" y="203"/>
                      <a:pt x="217" y="203"/>
                    </a:cubicBezTo>
                    <a:cubicBezTo>
                      <a:pt x="217" y="203"/>
                      <a:pt x="217" y="203"/>
                      <a:pt x="217" y="203"/>
                    </a:cubicBezTo>
                    <a:cubicBezTo>
                      <a:pt x="218" y="203"/>
                      <a:pt x="218" y="203"/>
                      <a:pt x="218" y="203"/>
                    </a:cubicBezTo>
                    <a:cubicBezTo>
                      <a:pt x="218" y="204"/>
                      <a:pt x="218" y="204"/>
                      <a:pt x="218" y="204"/>
                    </a:cubicBezTo>
                    <a:cubicBezTo>
                      <a:pt x="219" y="204"/>
                      <a:pt x="219" y="204"/>
                      <a:pt x="219" y="204"/>
                    </a:cubicBezTo>
                    <a:cubicBezTo>
                      <a:pt x="219" y="204"/>
                      <a:pt x="219" y="204"/>
                      <a:pt x="219" y="204"/>
                    </a:cubicBezTo>
                    <a:cubicBezTo>
                      <a:pt x="220" y="204"/>
                      <a:pt x="220" y="204"/>
                      <a:pt x="220" y="204"/>
                    </a:cubicBezTo>
                    <a:cubicBezTo>
                      <a:pt x="220" y="204"/>
                      <a:pt x="220" y="204"/>
                      <a:pt x="220" y="204"/>
                    </a:cubicBezTo>
                    <a:cubicBezTo>
                      <a:pt x="220" y="204"/>
                      <a:pt x="221" y="204"/>
                      <a:pt x="221" y="204"/>
                    </a:cubicBezTo>
                    <a:cubicBezTo>
                      <a:pt x="222" y="204"/>
                      <a:pt x="222" y="205"/>
                      <a:pt x="222" y="205"/>
                    </a:cubicBezTo>
                    <a:cubicBezTo>
                      <a:pt x="223" y="205"/>
                      <a:pt x="223" y="205"/>
                      <a:pt x="223" y="205"/>
                    </a:cubicBezTo>
                    <a:cubicBezTo>
                      <a:pt x="223" y="205"/>
                      <a:pt x="223" y="205"/>
                      <a:pt x="223" y="205"/>
                    </a:cubicBezTo>
                    <a:cubicBezTo>
                      <a:pt x="224" y="205"/>
                      <a:pt x="224" y="205"/>
                      <a:pt x="224" y="205"/>
                    </a:cubicBezTo>
                    <a:cubicBezTo>
                      <a:pt x="224" y="206"/>
                      <a:pt x="224" y="206"/>
                      <a:pt x="224" y="206"/>
                    </a:cubicBezTo>
                    <a:cubicBezTo>
                      <a:pt x="226" y="206"/>
                      <a:pt x="226" y="206"/>
                      <a:pt x="226" y="206"/>
                    </a:cubicBezTo>
                    <a:cubicBezTo>
                      <a:pt x="228" y="206"/>
                      <a:pt x="230" y="206"/>
                      <a:pt x="231" y="205"/>
                    </a:cubicBezTo>
                    <a:cubicBezTo>
                      <a:pt x="231" y="205"/>
                      <a:pt x="231" y="205"/>
                      <a:pt x="231" y="205"/>
                    </a:cubicBezTo>
                    <a:cubicBezTo>
                      <a:pt x="231" y="206"/>
                      <a:pt x="231" y="206"/>
                      <a:pt x="231" y="206"/>
                    </a:cubicBezTo>
                    <a:cubicBezTo>
                      <a:pt x="231" y="206"/>
                      <a:pt x="231" y="206"/>
                      <a:pt x="231" y="206"/>
                    </a:cubicBezTo>
                    <a:cubicBezTo>
                      <a:pt x="230" y="207"/>
                      <a:pt x="232" y="207"/>
                      <a:pt x="230" y="208"/>
                    </a:cubicBezTo>
                    <a:cubicBezTo>
                      <a:pt x="231" y="210"/>
                      <a:pt x="232" y="208"/>
                      <a:pt x="233" y="208"/>
                    </a:cubicBezTo>
                    <a:cubicBezTo>
                      <a:pt x="233" y="209"/>
                      <a:pt x="233" y="209"/>
                      <a:pt x="233" y="210"/>
                    </a:cubicBezTo>
                    <a:cubicBezTo>
                      <a:pt x="234" y="210"/>
                      <a:pt x="235" y="210"/>
                      <a:pt x="236" y="210"/>
                    </a:cubicBezTo>
                    <a:cubicBezTo>
                      <a:pt x="236" y="209"/>
                      <a:pt x="235" y="209"/>
                      <a:pt x="235" y="208"/>
                    </a:cubicBezTo>
                    <a:cubicBezTo>
                      <a:pt x="238" y="208"/>
                      <a:pt x="238" y="208"/>
                      <a:pt x="238" y="208"/>
                    </a:cubicBezTo>
                    <a:cubicBezTo>
                      <a:pt x="237" y="210"/>
                      <a:pt x="237" y="210"/>
                      <a:pt x="236" y="211"/>
                    </a:cubicBezTo>
                    <a:cubicBezTo>
                      <a:pt x="237" y="212"/>
                      <a:pt x="238" y="212"/>
                      <a:pt x="238" y="213"/>
                    </a:cubicBezTo>
                    <a:cubicBezTo>
                      <a:pt x="239" y="213"/>
                      <a:pt x="239" y="213"/>
                      <a:pt x="239" y="213"/>
                    </a:cubicBezTo>
                    <a:cubicBezTo>
                      <a:pt x="239" y="214"/>
                      <a:pt x="239" y="214"/>
                      <a:pt x="239" y="214"/>
                    </a:cubicBezTo>
                    <a:cubicBezTo>
                      <a:pt x="239" y="214"/>
                      <a:pt x="239" y="215"/>
                      <a:pt x="240" y="215"/>
                    </a:cubicBezTo>
                    <a:cubicBezTo>
                      <a:pt x="240" y="215"/>
                      <a:pt x="240" y="216"/>
                      <a:pt x="240" y="216"/>
                    </a:cubicBezTo>
                    <a:cubicBezTo>
                      <a:pt x="242" y="216"/>
                      <a:pt x="242" y="216"/>
                      <a:pt x="243" y="216"/>
                    </a:cubicBezTo>
                    <a:cubicBezTo>
                      <a:pt x="243" y="216"/>
                      <a:pt x="243" y="217"/>
                      <a:pt x="243" y="217"/>
                    </a:cubicBezTo>
                    <a:cubicBezTo>
                      <a:pt x="244" y="217"/>
                      <a:pt x="244" y="217"/>
                      <a:pt x="244" y="217"/>
                    </a:cubicBezTo>
                    <a:cubicBezTo>
                      <a:pt x="244" y="218"/>
                      <a:pt x="244" y="218"/>
                      <a:pt x="244" y="218"/>
                    </a:cubicBezTo>
                    <a:cubicBezTo>
                      <a:pt x="245" y="218"/>
                      <a:pt x="245" y="218"/>
                      <a:pt x="246" y="219"/>
                    </a:cubicBezTo>
                    <a:cubicBezTo>
                      <a:pt x="246" y="219"/>
                      <a:pt x="246" y="220"/>
                      <a:pt x="246" y="221"/>
                    </a:cubicBezTo>
                    <a:cubicBezTo>
                      <a:pt x="246" y="221"/>
                      <a:pt x="246" y="221"/>
                      <a:pt x="246" y="221"/>
                    </a:cubicBezTo>
                    <a:cubicBezTo>
                      <a:pt x="246" y="222"/>
                      <a:pt x="247" y="221"/>
                      <a:pt x="247" y="222"/>
                    </a:cubicBezTo>
                    <a:cubicBezTo>
                      <a:pt x="248" y="222"/>
                      <a:pt x="248" y="222"/>
                      <a:pt x="248" y="222"/>
                    </a:cubicBezTo>
                    <a:cubicBezTo>
                      <a:pt x="249" y="223"/>
                      <a:pt x="249" y="223"/>
                      <a:pt x="249" y="224"/>
                    </a:cubicBezTo>
                    <a:cubicBezTo>
                      <a:pt x="250" y="224"/>
                      <a:pt x="249" y="224"/>
                      <a:pt x="250" y="224"/>
                    </a:cubicBezTo>
                    <a:cubicBezTo>
                      <a:pt x="250" y="223"/>
                      <a:pt x="250" y="223"/>
                      <a:pt x="250" y="222"/>
                    </a:cubicBezTo>
                    <a:cubicBezTo>
                      <a:pt x="251" y="222"/>
                      <a:pt x="251" y="222"/>
                      <a:pt x="251" y="223"/>
                    </a:cubicBezTo>
                    <a:cubicBezTo>
                      <a:pt x="251" y="223"/>
                      <a:pt x="251" y="223"/>
                      <a:pt x="251" y="223"/>
                    </a:cubicBezTo>
                    <a:cubicBezTo>
                      <a:pt x="253" y="224"/>
                      <a:pt x="252" y="224"/>
                      <a:pt x="254" y="224"/>
                    </a:cubicBezTo>
                    <a:cubicBezTo>
                      <a:pt x="254" y="224"/>
                      <a:pt x="254" y="223"/>
                      <a:pt x="254" y="223"/>
                    </a:cubicBezTo>
                    <a:cubicBezTo>
                      <a:pt x="254" y="223"/>
                      <a:pt x="254" y="223"/>
                      <a:pt x="254" y="223"/>
                    </a:cubicBezTo>
                    <a:cubicBezTo>
                      <a:pt x="254" y="221"/>
                      <a:pt x="254" y="221"/>
                      <a:pt x="252" y="221"/>
                    </a:cubicBezTo>
                    <a:cubicBezTo>
                      <a:pt x="252" y="221"/>
                      <a:pt x="253" y="221"/>
                      <a:pt x="253" y="220"/>
                    </a:cubicBezTo>
                    <a:cubicBezTo>
                      <a:pt x="252" y="220"/>
                      <a:pt x="252" y="219"/>
                      <a:pt x="251" y="219"/>
                    </a:cubicBezTo>
                    <a:cubicBezTo>
                      <a:pt x="250" y="219"/>
                      <a:pt x="248" y="219"/>
                      <a:pt x="246" y="218"/>
                    </a:cubicBezTo>
                    <a:cubicBezTo>
                      <a:pt x="246" y="218"/>
                      <a:pt x="246" y="218"/>
                      <a:pt x="246" y="217"/>
                    </a:cubicBezTo>
                    <a:cubicBezTo>
                      <a:pt x="247" y="217"/>
                      <a:pt x="247" y="217"/>
                      <a:pt x="247" y="218"/>
                    </a:cubicBezTo>
                    <a:cubicBezTo>
                      <a:pt x="248" y="218"/>
                      <a:pt x="248" y="218"/>
                      <a:pt x="249" y="217"/>
                    </a:cubicBezTo>
                    <a:cubicBezTo>
                      <a:pt x="249" y="217"/>
                      <a:pt x="249" y="217"/>
                      <a:pt x="249" y="217"/>
                    </a:cubicBezTo>
                    <a:cubicBezTo>
                      <a:pt x="250" y="216"/>
                      <a:pt x="250" y="217"/>
                      <a:pt x="251" y="216"/>
                    </a:cubicBezTo>
                    <a:cubicBezTo>
                      <a:pt x="251" y="216"/>
                      <a:pt x="251" y="216"/>
                      <a:pt x="251" y="216"/>
                    </a:cubicBezTo>
                    <a:cubicBezTo>
                      <a:pt x="251" y="217"/>
                      <a:pt x="251" y="217"/>
                      <a:pt x="251" y="217"/>
                    </a:cubicBezTo>
                    <a:cubicBezTo>
                      <a:pt x="252" y="217"/>
                      <a:pt x="252" y="217"/>
                      <a:pt x="252" y="217"/>
                    </a:cubicBezTo>
                    <a:cubicBezTo>
                      <a:pt x="252" y="216"/>
                      <a:pt x="251" y="215"/>
                      <a:pt x="252" y="214"/>
                    </a:cubicBezTo>
                    <a:cubicBezTo>
                      <a:pt x="252" y="213"/>
                      <a:pt x="252" y="213"/>
                      <a:pt x="252" y="213"/>
                    </a:cubicBezTo>
                    <a:cubicBezTo>
                      <a:pt x="252" y="213"/>
                      <a:pt x="252" y="213"/>
                      <a:pt x="252" y="213"/>
                    </a:cubicBezTo>
                    <a:cubicBezTo>
                      <a:pt x="253" y="214"/>
                      <a:pt x="253" y="215"/>
                      <a:pt x="253" y="216"/>
                    </a:cubicBezTo>
                    <a:cubicBezTo>
                      <a:pt x="254" y="217"/>
                      <a:pt x="255" y="217"/>
                      <a:pt x="257" y="217"/>
                    </a:cubicBezTo>
                    <a:cubicBezTo>
                      <a:pt x="257" y="217"/>
                      <a:pt x="257" y="217"/>
                      <a:pt x="257" y="217"/>
                    </a:cubicBezTo>
                    <a:cubicBezTo>
                      <a:pt x="257" y="217"/>
                      <a:pt x="257" y="217"/>
                      <a:pt x="257" y="217"/>
                    </a:cubicBezTo>
                    <a:cubicBezTo>
                      <a:pt x="257" y="218"/>
                      <a:pt x="257" y="218"/>
                      <a:pt x="257" y="218"/>
                    </a:cubicBezTo>
                    <a:cubicBezTo>
                      <a:pt x="258" y="218"/>
                      <a:pt x="258" y="218"/>
                      <a:pt x="258" y="218"/>
                    </a:cubicBezTo>
                    <a:cubicBezTo>
                      <a:pt x="258" y="219"/>
                      <a:pt x="258" y="219"/>
                      <a:pt x="258" y="219"/>
                    </a:cubicBezTo>
                    <a:cubicBezTo>
                      <a:pt x="258" y="219"/>
                      <a:pt x="258" y="219"/>
                      <a:pt x="259" y="218"/>
                    </a:cubicBezTo>
                    <a:cubicBezTo>
                      <a:pt x="259" y="219"/>
                      <a:pt x="259" y="220"/>
                      <a:pt x="259" y="221"/>
                    </a:cubicBezTo>
                    <a:cubicBezTo>
                      <a:pt x="259" y="221"/>
                      <a:pt x="259" y="221"/>
                      <a:pt x="259" y="221"/>
                    </a:cubicBezTo>
                    <a:cubicBezTo>
                      <a:pt x="260" y="221"/>
                      <a:pt x="260" y="221"/>
                      <a:pt x="260" y="222"/>
                    </a:cubicBezTo>
                    <a:cubicBezTo>
                      <a:pt x="260" y="222"/>
                      <a:pt x="260" y="222"/>
                      <a:pt x="260" y="222"/>
                    </a:cubicBezTo>
                    <a:cubicBezTo>
                      <a:pt x="260" y="222"/>
                      <a:pt x="260" y="223"/>
                      <a:pt x="260" y="224"/>
                    </a:cubicBezTo>
                    <a:cubicBezTo>
                      <a:pt x="260" y="224"/>
                      <a:pt x="261" y="224"/>
                      <a:pt x="261" y="224"/>
                    </a:cubicBezTo>
                    <a:cubicBezTo>
                      <a:pt x="261" y="226"/>
                      <a:pt x="261" y="226"/>
                      <a:pt x="261" y="226"/>
                    </a:cubicBezTo>
                    <a:cubicBezTo>
                      <a:pt x="261" y="226"/>
                      <a:pt x="261" y="226"/>
                      <a:pt x="262" y="226"/>
                    </a:cubicBezTo>
                    <a:cubicBezTo>
                      <a:pt x="263" y="226"/>
                      <a:pt x="263" y="226"/>
                      <a:pt x="263" y="226"/>
                    </a:cubicBezTo>
                    <a:cubicBezTo>
                      <a:pt x="263" y="227"/>
                      <a:pt x="263" y="227"/>
                      <a:pt x="263" y="227"/>
                    </a:cubicBezTo>
                    <a:cubicBezTo>
                      <a:pt x="263" y="227"/>
                      <a:pt x="263" y="227"/>
                      <a:pt x="263" y="227"/>
                    </a:cubicBezTo>
                    <a:cubicBezTo>
                      <a:pt x="263" y="229"/>
                      <a:pt x="263" y="229"/>
                      <a:pt x="264" y="229"/>
                    </a:cubicBezTo>
                    <a:cubicBezTo>
                      <a:pt x="264" y="229"/>
                      <a:pt x="264" y="229"/>
                      <a:pt x="264" y="229"/>
                    </a:cubicBezTo>
                    <a:cubicBezTo>
                      <a:pt x="265" y="229"/>
                      <a:pt x="265" y="230"/>
                      <a:pt x="265" y="230"/>
                    </a:cubicBezTo>
                    <a:cubicBezTo>
                      <a:pt x="266" y="231"/>
                      <a:pt x="267" y="232"/>
                      <a:pt x="268" y="232"/>
                    </a:cubicBezTo>
                    <a:cubicBezTo>
                      <a:pt x="268" y="235"/>
                      <a:pt x="268" y="235"/>
                      <a:pt x="268" y="235"/>
                    </a:cubicBezTo>
                    <a:cubicBezTo>
                      <a:pt x="267" y="235"/>
                      <a:pt x="267" y="235"/>
                      <a:pt x="267" y="235"/>
                    </a:cubicBezTo>
                    <a:cubicBezTo>
                      <a:pt x="267" y="237"/>
                      <a:pt x="267" y="237"/>
                      <a:pt x="267" y="237"/>
                    </a:cubicBezTo>
                    <a:cubicBezTo>
                      <a:pt x="268" y="237"/>
                      <a:pt x="268" y="236"/>
                      <a:pt x="269" y="236"/>
                    </a:cubicBezTo>
                    <a:cubicBezTo>
                      <a:pt x="269" y="235"/>
                      <a:pt x="269" y="235"/>
                      <a:pt x="269" y="235"/>
                    </a:cubicBezTo>
                    <a:cubicBezTo>
                      <a:pt x="270" y="234"/>
                      <a:pt x="269" y="235"/>
                      <a:pt x="270" y="234"/>
                    </a:cubicBezTo>
                    <a:cubicBezTo>
                      <a:pt x="270" y="234"/>
                      <a:pt x="270" y="234"/>
                      <a:pt x="271" y="235"/>
                    </a:cubicBezTo>
                    <a:cubicBezTo>
                      <a:pt x="271" y="235"/>
                      <a:pt x="271" y="235"/>
                      <a:pt x="271" y="235"/>
                    </a:cubicBezTo>
                    <a:cubicBezTo>
                      <a:pt x="270" y="235"/>
                      <a:pt x="270" y="235"/>
                      <a:pt x="270" y="235"/>
                    </a:cubicBezTo>
                    <a:cubicBezTo>
                      <a:pt x="270" y="235"/>
                      <a:pt x="270" y="236"/>
                      <a:pt x="270" y="236"/>
                    </a:cubicBezTo>
                    <a:cubicBezTo>
                      <a:pt x="269" y="236"/>
                      <a:pt x="269" y="236"/>
                      <a:pt x="269" y="236"/>
                    </a:cubicBezTo>
                    <a:cubicBezTo>
                      <a:pt x="269" y="237"/>
                      <a:pt x="270" y="238"/>
                      <a:pt x="270" y="239"/>
                    </a:cubicBezTo>
                    <a:cubicBezTo>
                      <a:pt x="271" y="239"/>
                      <a:pt x="272" y="239"/>
                      <a:pt x="272" y="239"/>
                    </a:cubicBezTo>
                    <a:cubicBezTo>
                      <a:pt x="272" y="239"/>
                      <a:pt x="272" y="239"/>
                      <a:pt x="272" y="239"/>
                    </a:cubicBezTo>
                    <a:cubicBezTo>
                      <a:pt x="272" y="239"/>
                      <a:pt x="272" y="239"/>
                      <a:pt x="272" y="239"/>
                    </a:cubicBezTo>
                    <a:cubicBezTo>
                      <a:pt x="272" y="239"/>
                      <a:pt x="272" y="239"/>
                      <a:pt x="272" y="239"/>
                    </a:cubicBezTo>
                    <a:cubicBezTo>
                      <a:pt x="272" y="238"/>
                      <a:pt x="272" y="238"/>
                      <a:pt x="272" y="237"/>
                    </a:cubicBezTo>
                    <a:cubicBezTo>
                      <a:pt x="272" y="237"/>
                      <a:pt x="272" y="237"/>
                      <a:pt x="272" y="237"/>
                    </a:cubicBezTo>
                    <a:cubicBezTo>
                      <a:pt x="272" y="236"/>
                      <a:pt x="272" y="236"/>
                      <a:pt x="272" y="236"/>
                    </a:cubicBezTo>
                    <a:cubicBezTo>
                      <a:pt x="273" y="237"/>
                      <a:pt x="273" y="238"/>
                      <a:pt x="273" y="239"/>
                    </a:cubicBezTo>
                    <a:cubicBezTo>
                      <a:pt x="274" y="239"/>
                      <a:pt x="274" y="239"/>
                      <a:pt x="274" y="239"/>
                    </a:cubicBezTo>
                    <a:cubicBezTo>
                      <a:pt x="273" y="239"/>
                      <a:pt x="273" y="240"/>
                      <a:pt x="273" y="241"/>
                    </a:cubicBezTo>
                    <a:cubicBezTo>
                      <a:pt x="271" y="241"/>
                      <a:pt x="271" y="241"/>
                      <a:pt x="271" y="241"/>
                    </a:cubicBezTo>
                    <a:cubicBezTo>
                      <a:pt x="271" y="241"/>
                      <a:pt x="272" y="241"/>
                      <a:pt x="272" y="242"/>
                    </a:cubicBezTo>
                    <a:cubicBezTo>
                      <a:pt x="272" y="242"/>
                      <a:pt x="273" y="242"/>
                      <a:pt x="273" y="242"/>
                    </a:cubicBezTo>
                    <a:cubicBezTo>
                      <a:pt x="273" y="242"/>
                      <a:pt x="273" y="242"/>
                      <a:pt x="272" y="243"/>
                    </a:cubicBezTo>
                    <a:cubicBezTo>
                      <a:pt x="273" y="243"/>
                      <a:pt x="272" y="243"/>
                      <a:pt x="273" y="243"/>
                    </a:cubicBezTo>
                    <a:cubicBezTo>
                      <a:pt x="273" y="244"/>
                      <a:pt x="273" y="244"/>
                      <a:pt x="273" y="244"/>
                    </a:cubicBezTo>
                    <a:cubicBezTo>
                      <a:pt x="273" y="244"/>
                      <a:pt x="274" y="244"/>
                      <a:pt x="275" y="244"/>
                    </a:cubicBezTo>
                    <a:cubicBezTo>
                      <a:pt x="275" y="243"/>
                      <a:pt x="275" y="243"/>
                      <a:pt x="275" y="243"/>
                    </a:cubicBezTo>
                    <a:cubicBezTo>
                      <a:pt x="276" y="242"/>
                      <a:pt x="277" y="242"/>
                      <a:pt x="277" y="241"/>
                    </a:cubicBezTo>
                    <a:cubicBezTo>
                      <a:pt x="277" y="241"/>
                      <a:pt x="278" y="241"/>
                      <a:pt x="278" y="241"/>
                    </a:cubicBezTo>
                    <a:cubicBezTo>
                      <a:pt x="278" y="242"/>
                      <a:pt x="278" y="242"/>
                      <a:pt x="278" y="242"/>
                    </a:cubicBezTo>
                    <a:cubicBezTo>
                      <a:pt x="278" y="242"/>
                      <a:pt x="277" y="243"/>
                      <a:pt x="277" y="243"/>
                    </a:cubicBezTo>
                    <a:cubicBezTo>
                      <a:pt x="277" y="243"/>
                      <a:pt x="277" y="243"/>
                      <a:pt x="277" y="243"/>
                    </a:cubicBezTo>
                    <a:cubicBezTo>
                      <a:pt x="276" y="243"/>
                      <a:pt x="276" y="244"/>
                      <a:pt x="275" y="244"/>
                    </a:cubicBezTo>
                    <a:cubicBezTo>
                      <a:pt x="275" y="245"/>
                      <a:pt x="275" y="245"/>
                      <a:pt x="275" y="245"/>
                    </a:cubicBezTo>
                    <a:cubicBezTo>
                      <a:pt x="275" y="245"/>
                      <a:pt x="275" y="245"/>
                      <a:pt x="275" y="245"/>
                    </a:cubicBezTo>
                    <a:cubicBezTo>
                      <a:pt x="274" y="246"/>
                      <a:pt x="274" y="246"/>
                      <a:pt x="274" y="247"/>
                    </a:cubicBezTo>
                    <a:cubicBezTo>
                      <a:pt x="274" y="247"/>
                      <a:pt x="274" y="247"/>
                      <a:pt x="274" y="247"/>
                    </a:cubicBezTo>
                    <a:cubicBezTo>
                      <a:pt x="275" y="247"/>
                      <a:pt x="275" y="247"/>
                      <a:pt x="275" y="247"/>
                    </a:cubicBezTo>
                    <a:cubicBezTo>
                      <a:pt x="275" y="248"/>
                      <a:pt x="275" y="248"/>
                      <a:pt x="275" y="248"/>
                    </a:cubicBezTo>
                    <a:cubicBezTo>
                      <a:pt x="276" y="248"/>
                      <a:pt x="276" y="248"/>
                      <a:pt x="276" y="248"/>
                    </a:cubicBezTo>
                    <a:cubicBezTo>
                      <a:pt x="275" y="250"/>
                      <a:pt x="275" y="250"/>
                      <a:pt x="275" y="250"/>
                    </a:cubicBezTo>
                    <a:cubicBezTo>
                      <a:pt x="276" y="250"/>
                      <a:pt x="276" y="250"/>
                      <a:pt x="276" y="250"/>
                    </a:cubicBezTo>
                    <a:cubicBezTo>
                      <a:pt x="276" y="251"/>
                      <a:pt x="276" y="251"/>
                      <a:pt x="276" y="251"/>
                    </a:cubicBezTo>
                    <a:cubicBezTo>
                      <a:pt x="275" y="251"/>
                      <a:pt x="275" y="251"/>
                      <a:pt x="275" y="251"/>
                    </a:cubicBezTo>
                    <a:cubicBezTo>
                      <a:pt x="276" y="252"/>
                      <a:pt x="276" y="253"/>
                      <a:pt x="276" y="254"/>
                    </a:cubicBezTo>
                    <a:cubicBezTo>
                      <a:pt x="278" y="254"/>
                      <a:pt x="277" y="255"/>
                      <a:pt x="278" y="255"/>
                    </a:cubicBezTo>
                    <a:cubicBezTo>
                      <a:pt x="278" y="255"/>
                      <a:pt x="278" y="255"/>
                      <a:pt x="278" y="255"/>
                    </a:cubicBezTo>
                    <a:cubicBezTo>
                      <a:pt x="279" y="255"/>
                      <a:pt x="279" y="255"/>
                      <a:pt x="279" y="255"/>
                    </a:cubicBezTo>
                    <a:cubicBezTo>
                      <a:pt x="279" y="254"/>
                      <a:pt x="279" y="254"/>
                      <a:pt x="279" y="254"/>
                    </a:cubicBezTo>
                    <a:cubicBezTo>
                      <a:pt x="279" y="253"/>
                      <a:pt x="279" y="253"/>
                      <a:pt x="279" y="253"/>
                    </a:cubicBezTo>
                    <a:cubicBezTo>
                      <a:pt x="279" y="253"/>
                      <a:pt x="279" y="253"/>
                      <a:pt x="280" y="254"/>
                    </a:cubicBezTo>
                    <a:cubicBezTo>
                      <a:pt x="280" y="253"/>
                      <a:pt x="280" y="253"/>
                      <a:pt x="280" y="253"/>
                    </a:cubicBezTo>
                    <a:cubicBezTo>
                      <a:pt x="281" y="253"/>
                      <a:pt x="281" y="253"/>
                      <a:pt x="281" y="253"/>
                    </a:cubicBezTo>
                    <a:cubicBezTo>
                      <a:pt x="281" y="253"/>
                      <a:pt x="281" y="253"/>
                      <a:pt x="281" y="253"/>
                    </a:cubicBezTo>
                    <a:cubicBezTo>
                      <a:pt x="282" y="253"/>
                      <a:pt x="282" y="253"/>
                      <a:pt x="282" y="253"/>
                    </a:cubicBezTo>
                    <a:cubicBezTo>
                      <a:pt x="282" y="253"/>
                      <a:pt x="282" y="253"/>
                      <a:pt x="282" y="254"/>
                    </a:cubicBezTo>
                    <a:cubicBezTo>
                      <a:pt x="282" y="254"/>
                      <a:pt x="281" y="254"/>
                      <a:pt x="281" y="254"/>
                    </a:cubicBezTo>
                    <a:cubicBezTo>
                      <a:pt x="281" y="256"/>
                      <a:pt x="281" y="256"/>
                      <a:pt x="282" y="256"/>
                    </a:cubicBezTo>
                    <a:cubicBezTo>
                      <a:pt x="282" y="257"/>
                      <a:pt x="282" y="257"/>
                      <a:pt x="282" y="257"/>
                    </a:cubicBezTo>
                    <a:cubicBezTo>
                      <a:pt x="281" y="256"/>
                      <a:pt x="282" y="257"/>
                      <a:pt x="281" y="256"/>
                    </a:cubicBezTo>
                    <a:cubicBezTo>
                      <a:pt x="280" y="256"/>
                      <a:pt x="280" y="256"/>
                      <a:pt x="280" y="256"/>
                    </a:cubicBezTo>
                    <a:cubicBezTo>
                      <a:pt x="280" y="258"/>
                      <a:pt x="281" y="258"/>
                      <a:pt x="282" y="259"/>
                    </a:cubicBezTo>
                    <a:cubicBezTo>
                      <a:pt x="283" y="259"/>
                      <a:pt x="283" y="259"/>
                      <a:pt x="283" y="259"/>
                    </a:cubicBezTo>
                    <a:cubicBezTo>
                      <a:pt x="283" y="259"/>
                      <a:pt x="283" y="259"/>
                      <a:pt x="283" y="259"/>
                    </a:cubicBezTo>
                    <a:cubicBezTo>
                      <a:pt x="283" y="259"/>
                      <a:pt x="283" y="259"/>
                      <a:pt x="283" y="259"/>
                    </a:cubicBezTo>
                    <a:cubicBezTo>
                      <a:pt x="283" y="259"/>
                      <a:pt x="283" y="258"/>
                      <a:pt x="283" y="258"/>
                    </a:cubicBezTo>
                    <a:cubicBezTo>
                      <a:pt x="284" y="258"/>
                      <a:pt x="284" y="258"/>
                      <a:pt x="284" y="258"/>
                    </a:cubicBezTo>
                    <a:cubicBezTo>
                      <a:pt x="284" y="259"/>
                      <a:pt x="283" y="259"/>
                      <a:pt x="283" y="259"/>
                    </a:cubicBezTo>
                    <a:cubicBezTo>
                      <a:pt x="284" y="260"/>
                      <a:pt x="284" y="260"/>
                      <a:pt x="284" y="260"/>
                    </a:cubicBezTo>
                    <a:cubicBezTo>
                      <a:pt x="284" y="260"/>
                      <a:pt x="284" y="261"/>
                      <a:pt x="284" y="261"/>
                    </a:cubicBezTo>
                    <a:cubicBezTo>
                      <a:pt x="286" y="261"/>
                      <a:pt x="286" y="261"/>
                      <a:pt x="286" y="262"/>
                    </a:cubicBezTo>
                    <a:cubicBezTo>
                      <a:pt x="287" y="262"/>
                      <a:pt x="287" y="262"/>
                      <a:pt x="287" y="262"/>
                    </a:cubicBezTo>
                    <a:cubicBezTo>
                      <a:pt x="286" y="262"/>
                      <a:pt x="286" y="263"/>
                      <a:pt x="286" y="263"/>
                    </a:cubicBezTo>
                    <a:cubicBezTo>
                      <a:pt x="286" y="263"/>
                      <a:pt x="286" y="263"/>
                      <a:pt x="286" y="263"/>
                    </a:cubicBezTo>
                    <a:cubicBezTo>
                      <a:pt x="287" y="263"/>
                      <a:pt x="287" y="263"/>
                      <a:pt x="287" y="263"/>
                    </a:cubicBezTo>
                    <a:cubicBezTo>
                      <a:pt x="287" y="264"/>
                      <a:pt x="287" y="264"/>
                      <a:pt x="287" y="264"/>
                    </a:cubicBezTo>
                    <a:cubicBezTo>
                      <a:pt x="287" y="264"/>
                      <a:pt x="287" y="264"/>
                      <a:pt x="287" y="264"/>
                    </a:cubicBezTo>
                    <a:cubicBezTo>
                      <a:pt x="287" y="266"/>
                      <a:pt x="287" y="266"/>
                      <a:pt x="287" y="266"/>
                    </a:cubicBezTo>
                    <a:cubicBezTo>
                      <a:pt x="287" y="266"/>
                      <a:pt x="287" y="266"/>
                      <a:pt x="288" y="266"/>
                    </a:cubicBezTo>
                    <a:cubicBezTo>
                      <a:pt x="288" y="267"/>
                      <a:pt x="288" y="267"/>
                      <a:pt x="288" y="267"/>
                    </a:cubicBezTo>
                    <a:cubicBezTo>
                      <a:pt x="287" y="267"/>
                      <a:pt x="287" y="267"/>
                      <a:pt x="287" y="267"/>
                    </a:cubicBezTo>
                    <a:cubicBezTo>
                      <a:pt x="287" y="267"/>
                      <a:pt x="287" y="267"/>
                      <a:pt x="287" y="267"/>
                    </a:cubicBezTo>
                    <a:cubicBezTo>
                      <a:pt x="287" y="268"/>
                      <a:pt x="287" y="268"/>
                      <a:pt x="286" y="268"/>
                    </a:cubicBezTo>
                    <a:cubicBezTo>
                      <a:pt x="286" y="269"/>
                      <a:pt x="285" y="270"/>
                      <a:pt x="286" y="270"/>
                    </a:cubicBezTo>
                    <a:cubicBezTo>
                      <a:pt x="286" y="271"/>
                      <a:pt x="286" y="271"/>
                      <a:pt x="286" y="271"/>
                    </a:cubicBezTo>
                    <a:cubicBezTo>
                      <a:pt x="287" y="271"/>
                      <a:pt x="287" y="270"/>
                      <a:pt x="287" y="270"/>
                    </a:cubicBezTo>
                    <a:cubicBezTo>
                      <a:pt x="288" y="270"/>
                      <a:pt x="288" y="270"/>
                      <a:pt x="288" y="270"/>
                    </a:cubicBezTo>
                    <a:cubicBezTo>
                      <a:pt x="288" y="270"/>
                      <a:pt x="288" y="270"/>
                      <a:pt x="288" y="270"/>
                    </a:cubicBezTo>
                    <a:cubicBezTo>
                      <a:pt x="289" y="270"/>
                      <a:pt x="290" y="270"/>
                      <a:pt x="291" y="270"/>
                    </a:cubicBezTo>
                    <a:cubicBezTo>
                      <a:pt x="291" y="270"/>
                      <a:pt x="291" y="270"/>
                      <a:pt x="291" y="270"/>
                    </a:cubicBezTo>
                    <a:cubicBezTo>
                      <a:pt x="292" y="270"/>
                      <a:pt x="292" y="270"/>
                      <a:pt x="292" y="270"/>
                    </a:cubicBezTo>
                    <a:cubicBezTo>
                      <a:pt x="292" y="271"/>
                      <a:pt x="292" y="271"/>
                      <a:pt x="291" y="271"/>
                    </a:cubicBezTo>
                    <a:cubicBezTo>
                      <a:pt x="292" y="272"/>
                      <a:pt x="292" y="272"/>
                      <a:pt x="292" y="272"/>
                    </a:cubicBezTo>
                    <a:cubicBezTo>
                      <a:pt x="292" y="273"/>
                      <a:pt x="292" y="273"/>
                      <a:pt x="292" y="273"/>
                    </a:cubicBezTo>
                    <a:cubicBezTo>
                      <a:pt x="292" y="273"/>
                      <a:pt x="292" y="273"/>
                      <a:pt x="292" y="273"/>
                    </a:cubicBezTo>
                    <a:cubicBezTo>
                      <a:pt x="292" y="272"/>
                      <a:pt x="292" y="272"/>
                      <a:pt x="292" y="272"/>
                    </a:cubicBezTo>
                    <a:cubicBezTo>
                      <a:pt x="295" y="272"/>
                      <a:pt x="295" y="272"/>
                      <a:pt x="295" y="272"/>
                    </a:cubicBezTo>
                    <a:cubicBezTo>
                      <a:pt x="295" y="272"/>
                      <a:pt x="295" y="272"/>
                      <a:pt x="295" y="272"/>
                    </a:cubicBezTo>
                    <a:cubicBezTo>
                      <a:pt x="296" y="272"/>
                      <a:pt x="296" y="272"/>
                      <a:pt x="298" y="272"/>
                    </a:cubicBezTo>
                    <a:cubicBezTo>
                      <a:pt x="298" y="271"/>
                      <a:pt x="298" y="271"/>
                      <a:pt x="298" y="271"/>
                    </a:cubicBezTo>
                    <a:cubicBezTo>
                      <a:pt x="298" y="271"/>
                      <a:pt x="298" y="271"/>
                      <a:pt x="299" y="271"/>
                    </a:cubicBezTo>
                    <a:cubicBezTo>
                      <a:pt x="299" y="272"/>
                      <a:pt x="299" y="272"/>
                      <a:pt x="299" y="272"/>
                    </a:cubicBezTo>
                    <a:cubicBezTo>
                      <a:pt x="299" y="272"/>
                      <a:pt x="299" y="272"/>
                      <a:pt x="299" y="272"/>
                    </a:cubicBezTo>
                    <a:cubicBezTo>
                      <a:pt x="300" y="273"/>
                      <a:pt x="301" y="272"/>
                      <a:pt x="300" y="274"/>
                    </a:cubicBezTo>
                    <a:cubicBezTo>
                      <a:pt x="300" y="274"/>
                      <a:pt x="301" y="274"/>
                      <a:pt x="301" y="274"/>
                    </a:cubicBezTo>
                    <a:cubicBezTo>
                      <a:pt x="301" y="275"/>
                      <a:pt x="301" y="275"/>
                      <a:pt x="301" y="275"/>
                    </a:cubicBezTo>
                    <a:cubicBezTo>
                      <a:pt x="302" y="275"/>
                      <a:pt x="302" y="275"/>
                      <a:pt x="302" y="275"/>
                    </a:cubicBezTo>
                    <a:cubicBezTo>
                      <a:pt x="302" y="275"/>
                      <a:pt x="302" y="275"/>
                      <a:pt x="302" y="275"/>
                    </a:cubicBezTo>
                    <a:cubicBezTo>
                      <a:pt x="303" y="275"/>
                      <a:pt x="303" y="275"/>
                      <a:pt x="304" y="275"/>
                    </a:cubicBezTo>
                    <a:cubicBezTo>
                      <a:pt x="304" y="275"/>
                      <a:pt x="304" y="275"/>
                      <a:pt x="304" y="275"/>
                    </a:cubicBezTo>
                    <a:cubicBezTo>
                      <a:pt x="305" y="275"/>
                      <a:pt x="305" y="275"/>
                      <a:pt x="305" y="275"/>
                    </a:cubicBezTo>
                    <a:cubicBezTo>
                      <a:pt x="305" y="276"/>
                      <a:pt x="305" y="277"/>
                      <a:pt x="304" y="277"/>
                    </a:cubicBezTo>
                    <a:cubicBezTo>
                      <a:pt x="304" y="277"/>
                      <a:pt x="304" y="277"/>
                      <a:pt x="304" y="277"/>
                    </a:cubicBezTo>
                    <a:cubicBezTo>
                      <a:pt x="304" y="277"/>
                      <a:pt x="304" y="277"/>
                      <a:pt x="304" y="277"/>
                    </a:cubicBezTo>
                    <a:cubicBezTo>
                      <a:pt x="304" y="278"/>
                      <a:pt x="304" y="278"/>
                      <a:pt x="304" y="278"/>
                    </a:cubicBezTo>
                    <a:cubicBezTo>
                      <a:pt x="305" y="278"/>
                      <a:pt x="305" y="277"/>
                      <a:pt x="306" y="277"/>
                    </a:cubicBezTo>
                    <a:cubicBezTo>
                      <a:pt x="306" y="277"/>
                      <a:pt x="306" y="277"/>
                      <a:pt x="306" y="276"/>
                    </a:cubicBezTo>
                    <a:cubicBezTo>
                      <a:pt x="307" y="276"/>
                      <a:pt x="307" y="276"/>
                      <a:pt x="308" y="277"/>
                    </a:cubicBezTo>
                    <a:cubicBezTo>
                      <a:pt x="308" y="277"/>
                      <a:pt x="308" y="277"/>
                      <a:pt x="307" y="278"/>
                    </a:cubicBezTo>
                    <a:cubicBezTo>
                      <a:pt x="307" y="279"/>
                      <a:pt x="308" y="279"/>
                      <a:pt x="309" y="279"/>
                    </a:cubicBezTo>
                    <a:cubicBezTo>
                      <a:pt x="309" y="280"/>
                      <a:pt x="309" y="280"/>
                      <a:pt x="309" y="280"/>
                    </a:cubicBezTo>
                    <a:cubicBezTo>
                      <a:pt x="310" y="280"/>
                      <a:pt x="310" y="280"/>
                      <a:pt x="310" y="280"/>
                    </a:cubicBezTo>
                    <a:cubicBezTo>
                      <a:pt x="310" y="281"/>
                      <a:pt x="310" y="281"/>
                      <a:pt x="310" y="281"/>
                    </a:cubicBezTo>
                    <a:cubicBezTo>
                      <a:pt x="311" y="282"/>
                      <a:pt x="311" y="282"/>
                      <a:pt x="312" y="283"/>
                    </a:cubicBezTo>
                    <a:cubicBezTo>
                      <a:pt x="312" y="284"/>
                      <a:pt x="311" y="284"/>
                      <a:pt x="310" y="284"/>
                    </a:cubicBezTo>
                    <a:cubicBezTo>
                      <a:pt x="311" y="285"/>
                      <a:pt x="312" y="286"/>
                      <a:pt x="312" y="287"/>
                    </a:cubicBezTo>
                    <a:cubicBezTo>
                      <a:pt x="311" y="287"/>
                      <a:pt x="311" y="287"/>
                      <a:pt x="311" y="287"/>
                    </a:cubicBezTo>
                    <a:cubicBezTo>
                      <a:pt x="312" y="287"/>
                      <a:pt x="312" y="287"/>
                      <a:pt x="313" y="287"/>
                    </a:cubicBezTo>
                    <a:cubicBezTo>
                      <a:pt x="313" y="287"/>
                      <a:pt x="313" y="287"/>
                      <a:pt x="313" y="287"/>
                    </a:cubicBezTo>
                    <a:cubicBezTo>
                      <a:pt x="313" y="287"/>
                      <a:pt x="313" y="287"/>
                      <a:pt x="313" y="287"/>
                    </a:cubicBezTo>
                    <a:cubicBezTo>
                      <a:pt x="313" y="289"/>
                      <a:pt x="312" y="289"/>
                      <a:pt x="312" y="291"/>
                    </a:cubicBezTo>
                    <a:cubicBezTo>
                      <a:pt x="312" y="291"/>
                      <a:pt x="312" y="291"/>
                      <a:pt x="312" y="291"/>
                    </a:cubicBezTo>
                    <a:cubicBezTo>
                      <a:pt x="312" y="291"/>
                      <a:pt x="312" y="290"/>
                      <a:pt x="311" y="290"/>
                    </a:cubicBezTo>
                    <a:cubicBezTo>
                      <a:pt x="311" y="290"/>
                      <a:pt x="311" y="290"/>
                      <a:pt x="311" y="290"/>
                    </a:cubicBezTo>
                    <a:cubicBezTo>
                      <a:pt x="310" y="289"/>
                      <a:pt x="311" y="290"/>
                      <a:pt x="311" y="289"/>
                    </a:cubicBezTo>
                    <a:cubicBezTo>
                      <a:pt x="311" y="288"/>
                      <a:pt x="311" y="288"/>
                      <a:pt x="311" y="288"/>
                    </a:cubicBezTo>
                    <a:cubicBezTo>
                      <a:pt x="311" y="288"/>
                      <a:pt x="311" y="288"/>
                      <a:pt x="311" y="288"/>
                    </a:cubicBezTo>
                    <a:cubicBezTo>
                      <a:pt x="312" y="288"/>
                      <a:pt x="312" y="288"/>
                      <a:pt x="312" y="288"/>
                    </a:cubicBezTo>
                    <a:cubicBezTo>
                      <a:pt x="312" y="287"/>
                      <a:pt x="311" y="287"/>
                      <a:pt x="311" y="287"/>
                    </a:cubicBezTo>
                    <a:cubicBezTo>
                      <a:pt x="310" y="287"/>
                      <a:pt x="310" y="287"/>
                      <a:pt x="310" y="287"/>
                    </a:cubicBezTo>
                    <a:cubicBezTo>
                      <a:pt x="310" y="287"/>
                      <a:pt x="310" y="287"/>
                      <a:pt x="310" y="288"/>
                    </a:cubicBezTo>
                    <a:cubicBezTo>
                      <a:pt x="309" y="288"/>
                      <a:pt x="308" y="287"/>
                      <a:pt x="307" y="287"/>
                    </a:cubicBezTo>
                    <a:cubicBezTo>
                      <a:pt x="307" y="288"/>
                      <a:pt x="307" y="288"/>
                      <a:pt x="307" y="288"/>
                    </a:cubicBezTo>
                    <a:cubicBezTo>
                      <a:pt x="307" y="288"/>
                      <a:pt x="306" y="287"/>
                      <a:pt x="305" y="287"/>
                    </a:cubicBezTo>
                    <a:cubicBezTo>
                      <a:pt x="305" y="287"/>
                      <a:pt x="305" y="287"/>
                      <a:pt x="305" y="287"/>
                    </a:cubicBezTo>
                    <a:cubicBezTo>
                      <a:pt x="304" y="287"/>
                      <a:pt x="304" y="287"/>
                      <a:pt x="303" y="287"/>
                    </a:cubicBezTo>
                    <a:cubicBezTo>
                      <a:pt x="303" y="287"/>
                      <a:pt x="303" y="287"/>
                      <a:pt x="303" y="287"/>
                    </a:cubicBezTo>
                    <a:cubicBezTo>
                      <a:pt x="302" y="287"/>
                      <a:pt x="302" y="287"/>
                      <a:pt x="302" y="287"/>
                    </a:cubicBezTo>
                    <a:cubicBezTo>
                      <a:pt x="302" y="287"/>
                      <a:pt x="302" y="287"/>
                      <a:pt x="302" y="287"/>
                    </a:cubicBezTo>
                    <a:cubicBezTo>
                      <a:pt x="302" y="287"/>
                      <a:pt x="301" y="286"/>
                      <a:pt x="300" y="286"/>
                    </a:cubicBezTo>
                    <a:cubicBezTo>
                      <a:pt x="301" y="287"/>
                      <a:pt x="301" y="289"/>
                      <a:pt x="301" y="290"/>
                    </a:cubicBezTo>
                    <a:cubicBezTo>
                      <a:pt x="301" y="290"/>
                      <a:pt x="301" y="290"/>
                      <a:pt x="302" y="290"/>
                    </a:cubicBezTo>
                    <a:cubicBezTo>
                      <a:pt x="303" y="292"/>
                      <a:pt x="304" y="293"/>
                      <a:pt x="304" y="295"/>
                    </a:cubicBezTo>
                    <a:cubicBezTo>
                      <a:pt x="304" y="295"/>
                      <a:pt x="304" y="295"/>
                      <a:pt x="304" y="295"/>
                    </a:cubicBezTo>
                    <a:cubicBezTo>
                      <a:pt x="304" y="295"/>
                      <a:pt x="304" y="296"/>
                      <a:pt x="304" y="297"/>
                    </a:cubicBezTo>
                    <a:cubicBezTo>
                      <a:pt x="305" y="297"/>
                      <a:pt x="305" y="297"/>
                      <a:pt x="305" y="297"/>
                    </a:cubicBezTo>
                    <a:cubicBezTo>
                      <a:pt x="305" y="299"/>
                      <a:pt x="305" y="299"/>
                      <a:pt x="305" y="299"/>
                    </a:cubicBezTo>
                    <a:cubicBezTo>
                      <a:pt x="304" y="299"/>
                      <a:pt x="305" y="299"/>
                      <a:pt x="304" y="299"/>
                    </a:cubicBezTo>
                    <a:cubicBezTo>
                      <a:pt x="304" y="299"/>
                      <a:pt x="304" y="299"/>
                      <a:pt x="304" y="299"/>
                    </a:cubicBezTo>
                    <a:cubicBezTo>
                      <a:pt x="304" y="301"/>
                      <a:pt x="304" y="301"/>
                      <a:pt x="304" y="301"/>
                    </a:cubicBezTo>
                    <a:cubicBezTo>
                      <a:pt x="305" y="301"/>
                      <a:pt x="305" y="301"/>
                      <a:pt x="305" y="301"/>
                    </a:cubicBezTo>
                    <a:cubicBezTo>
                      <a:pt x="305" y="302"/>
                      <a:pt x="305" y="302"/>
                      <a:pt x="305" y="302"/>
                    </a:cubicBezTo>
                    <a:cubicBezTo>
                      <a:pt x="304" y="302"/>
                      <a:pt x="304" y="302"/>
                      <a:pt x="304" y="302"/>
                    </a:cubicBezTo>
                    <a:cubicBezTo>
                      <a:pt x="304" y="303"/>
                      <a:pt x="304" y="304"/>
                      <a:pt x="304" y="306"/>
                    </a:cubicBezTo>
                    <a:cubicBezTo>
                      <a:pt x="305" y="306"/>
                      <a:pt x="305" y="306"/>
                      <a:pt x="305" y="306"/>
                    </a:cubicBezTo>
                    <a:cubicBezTo>
                      <a:pt x="305" y="306"/>
                      <a:pt x="305" y="306"/>
                      <a:pt x="304" y="307"/>
                    </a:cubicBezTo>
                    <a:cubicBezTo>
                      <a:pt x="304" y="307"/>
                      <a:pt x="304" y="307"/>
                      <a:pt x="304" y="307"/>
                    </a:cubicBezTo>
                    <a:cubicBezTo>
                      <a:pt x="304" y="309"/>
                      <a:pt x="304" y="309"/>
                      <a:pt x="304" y="309"/>
                    </a:cubicBezTo>
                    <a:cubicBezTo>
                      <a:pt x="304" y="309"/>
                      <a:pt x="304" y="309"/>
                      <a:pt x="304" y="309"/>
                    </a:cubicBezTo>
                    <a:cubicBezTo>
                      <a:pt x="304" y="310"/>
                      <a:pt x="304" y="311"/>
                      <a:pt x="304" y="311"/>
                    </a:cubicBezTo>
                    <a:cubicBezTo>
                      <a:pt x="304" y="311"/>
                      <a:pt x="304" y="311"/>
                      <a:pt x="304" y="311"/>
                    </a:cubicBezTo>
                    <a:cubicBezTo>
                      <a:pt x="303" y="312"/>
                      <a:pt x="304" y="313"/>
                      <a:pt x="304" y="313"/>
                    </a:cubicBezTo>
                    <a:cubicBezTo>
                      <a:pt x="304" y="313"/>
                      <a:pt x="304" y="313"/>
                      <a:pt x="304" y="313"/>
                    </a:cubicBezTo>
                    <a:cubicBezTo>
                      <a:pt x="303" y="314"/>
                      <a:pt x="303" y="319"/>
                      <a:pt x="303" y="319"/>
                    </a:cubicBezTo>
                    <a:cubicBezTo>
                      <a:pt x="303" y="320"/>
                      <a:pt x="303" y="320"/>
                      <a:pt x="303" y="320"/>
                    </a:cubicBezTo>
                    <a:cubicBezTo>
                      <a:pt x="302" y="321"/>
                      <a:pt x="303" y="323"/>
                      <a:pt x="303" y="324"/>
                    </a:cubicBezTo>
                    <a:cubicBezTo>
                      <a:pt x="303" y="326"/>
                      <a:pt x="303" y="327"/>
                      <a:pt x="305" y="328"/>
                    </a:cubicBezTo>
                    <a:cubicBezTo>
                      <a:pt x="305" y="329"/>
                      <a:pt x="305" y="329"/>
                      <a:pt x="305" y="329"/>
                    </a:cubicBezTo>
                    <a:cubicBezTo>
                      <a:pt x="304" y="329"/>
                      <a:pt x="304" y="329"/>
                      <a:pt x="304" y="329"/>
                    </a:cubicBezTo>
                    <a:cubicBezTo>
                      <a:pt x="304" y="329"/>
                      <a:pt x="304" y="330"/>
                      <a:pt x="304" y="331"/>
                    </a:cubicBezTo>
                    <a:cubicBezTo>
                      <a:pt x="304" y="331"/>
                      <a:pt x="304" y="331"/>
                      <a:pt x="304" y="331"/>
                    </a:cubicBezTo>
                    <a:cubicBezTo>
                      <a:pt x="304" y="332"/>
                      <a:pt x="304" y="332"/>
                      <a:pt x="304" y="332"/>
                    </a:cubicBezTo>
                    <a:cubicBezTo>
                      <a:pt x="304" y="333"/>
                      <a:pt x="305" y="333"/>
                      <a:pt x="305" y="333"/>
                    </a:cubicBezTo>
                    <a:cubicBezTo>
                      <a:pt x="304" y="333"/>
                      <a:pt x="304" y="333"/>
                      <a:pt x="304" y="333"/>
                    </a:cubicBezTo>
                    <a:cubicBezTo>
                      <a:pt x="304" y="335"/>
                      <a:pt x="304" y="336"/>
                      <a:pt x="304" y="338"/>
                    </a:cubicBezTo>
                    <a:cubicBezTo>
                      <a:pt x="303" y="338"/>
                      <a:pt x="303" y="338"/>
                      <a:pt x="303" y="338"/>
                    </a:cubicBezTo>
                    <a:cubicBezTo>
                      <a:pt x="303" y="339"/>
                      <a:pt x="303" y="339"/>
                      <a:pt x="303" y="339"/>
                    </a:cubicBezTo>
                    <a:cubicBezTo>
                      <a:pt x="303" y="339"/>
                      <a:pt x="303" y="339"/>
                      <a:pt x="303" y="339"/>
                    </a:cubicBezTo>
                    <a:cubicBezTo>
                      <a:pt x="303" y="339"/>
                      <a:pt x="303" y="340"/>
                      <a:pt x="303" y="340"/>
                    </a:cubicBezTo>
                    <a:cubicBezTo>
                      <a:pt x="304" y="340"/>
                      <a:pt x="304" y="340"/>
                      <a:pt x="304" y="340"/>
                    </a:cubicBezTo>
                    <a:cubicBezTo>
                      <a:pt x="304" y="341"/>
                      <a:pt x="304" y="341"/>
                      <a:pt x="304" y="341"/>
                    </a:cubicBezTo>
                    <a:cubicBezTo>
                      <a:pt x="304" y="341"/>
                      <a:pt x="304" y="341"/>
                      <a:pt x="304" y="341"/>
                    </a:cubicBezTo>
                    <a:cubicBezTo>
                      <a:pt x="304" y="342"/>
                      <a:pt x="304" y="342"/>
                      <a:pt x="304" y="342"/>
                    </a:cubicBezTo>
                    <a:cubicBezTo>
                      <a:pt x="305" y="342"/>
                      <a:pt x="305" y="342"/>
                      <a:pt x="305" y="342"/>
                    </a:cubicBezTo>
                    <a:cubicBezTo>
                      <a:pt x="305" y="343"/>
                      <a:pt x="305" y="343"/>
                      <a:pt x="305" y="343"/>
                    </a:cubicBezTo>
                    <a:cubicBezTo>
                      <a:pt x="305" y="343"/>
                      <a:pt x="305" y="343"/>
                      <a:pt x="306" y="343"/>
                    </a:cubicBezTo>
                    <a:cubicBezTo>
                      <a:pt x="306" y="344"/>
                      <a:pt x="306" y="344"/>
                      <a:pt x="306" y="344"/>
                    </a:cubicBezTo>
                    <a:cubicBezTo>
                      <a:pt x="306" y="345"/>
                      <a:pt x="306" y="345"/>
                      <a:pt x="306" y="345"/>
                    </a:cubicBezTo>
                    <a:cubicBezTo>
                      <a:pt x="306" y="346"/>
                      <a:pt x="307" y="347"/>
                      <a:pt x="307" y="349"/>
                    </a:cubicBezTo>
                    <a:cubicBezTo>
                      <a:pt x="307" y="349"/>
                      <a:pt x="307" y="349"/>
                      <a:pt x="308" y="349"/>
                    </a:cubicBezTo>
                    <a:cubicBezTo>
                      <a:pt x="308" y="350"/>
                      <a:pt x="308" y="349"/>
                      <a:pt x="308" y="350"/>
                    </a:cubicBezTo>
                    <a:cubicBezTo>
                      <a:pt x="308" y="351"/>
                      <a:pt x="308" y="350"/>
                      <a:pt x="309" y="351"/>
                    </a:cubicBezTo>
                    <a:cubicBezTo>
                      <a:pt x="309" y="353"/>
                      <a:pt x="309" y="353"/>
                      <a:pt x="309" y="353"/>
                    </a:cubicBezTo>
                    <a:cubicBezTo>
                      <a:pt x="310" y="354"/>
                      <a:pt x="311" y="354"/>
                      <a:pt x="311" y="354"/>
                    </a:cubicBezTo>
                    <a:cubicBezTo>
                      <a:pt x="311" y="352"/>
                      <a:pt x="311" y="352"/>
                      <a:pt x="311" y="352"/>
                    </a:cubicBezTo>
                    <a:cubicBezTo>
                      <a:pt x="311" y="352"/>
                      <a:pt x="311" y="352"/>
                      <a:pt x="311" y="352"/>
                    </a:cubicBezTo>
                    <a:cubicBezTo>
                      <a:pt x="311" y="352"/>
                      <a:pt x="311" y="352"/>
                      <a:pt x="311" y="352"/>
                    </a:cubicBezTo>
                    <a:cubicBezTo>
                      <a:pt x="312" y="352"/>
                      <a:pt x="312" y="352"/>
                      <a:pt x="312" y="352"/>
                    </a:cubicBezTo>
                    <a:cubicBezTo>
                      <a:pt x="312" y="352"/>
                      <a:pt x="312" y="352"/>
                      <a:pt x="312" y="352"/>
                    </a:cubicBezTo>
                    <a:cubicBezTo>
                      <a:pt x="313" y="352"/>
                      <a:pt x="313" y="352"/>
                      <a:pt x="313" y="352"/>
                    </a:cubicBezTo>
                    <a:cubicBezTo>
                      <a:pt x="313" y="353"/>
                      <a:pt x="312" y="355"/>
                      <a:pt x="314" y="355"/>
                    </a:cubicBezTo>
                    <a:cubicBezTo>
                      <a:pt x="314" y="356"/>
                      <a:pt x="314" y="356"/>
                      <a:pt x="314" y="356"/>
                    </a:cubicBezTo>
                    <a:cubicBezTo>
                      <a:pt x="313" y="356"/>
                      <a:pt x="312" y="355"/>
                      <a:pt x="312" y="355"/>
                    </a:cubicBezTo>
                    <a:cubicBezTo>
                      <a:pt x="311" y="356"/>
                      <a:pt x="312" y="355"/>
                      <a:pt x="311" y="355"/>
                    </a:cubicBezTo>
                    <a:cubicBezTo>
                      <a:pt x="311" y="356"/>
                      <a:pt x="311" y="357"/>
                      <a:pt x="312" y="358"/>
                    </a:cubicBezTo>
                    <a:cubicBezTo>
                      <a:pt x="312" y="358"/>
                      <a:pt x="312" y="358"/>
                      <a:pt x="312" y="358"/>
                    </a:cubicBezTo>
                    <a:cubicBezTo>
                      <a:pt x="313" y="358"/>
                      <a:pt x="313" y="358"/>
                      <a:pt x="313" y="359"/>
                    </a:cubicBezTo>
                    <a:cubicBezTo>
                      <a:pt x="314" y="359"/>
                      <a:pt x="314" y="359"/>
                      <a:pt x="315" y="359"/>
                    </a:cubicBezTo>
                    <a:cubicBezTo>
                      <a:pt x="315" y="359"/>
                      <a:pt x="315" y="359"/>
                      <a:pt x="315" y="359"/>
                    </a:cubicBezTo>
                    <a:cubicBezTo>
                      <a:pt x="315" y="359"/>
                      <a:pt x="315" y="359"/>
                      <a:pt x="315" y="359"/>
                    </a:cubicBezTo>
                    <a:cubicBezTo>
                      <a:pt x="315" y="360"/>
                      <a:pt x="315" y="360"/>
                      <a:pt x="315" y="360"/>
                    </a:cubicBezTo>
                    <a:cubicBezTo>
                      <a:pt x="315" y="360"/>
                      <a:pt x="314" y="361"/>
                      <a:pt x="314" y="361"/>
                    </a:cubicBezTo>
                    <a:cubicBezTo>
                      <a:pt x="314" y="361"/>
                      <a:pt x="314" y="362"/>
                      <a:pt x="314" y="362"/>
                    </a:cubicBezTo>
                    <a:cubicBezTo>
                      <a:pt x="314" y="362"/>
                      <a:pt x="315" y="364"/>
                      <a:pt x="315" y="364"/>
                    </a:cubicBezTo>
                    <a:cubicBezTo>
                      <a:pt x="315" y="365"/>
                      <a:pt x="315" y="365"/>
                      <a:pt x="315" y="365"/>
                    </a:cubicBezTo>
                    <a:cubicBezTo>
                      <a:pt x="316" y="365"/>
                      <a:pt x="316" y="365"/>
                      <a:pt x="316" y="365"/>
                    </a:cubicBezTo>
                    <a:cubicBezTo>
                      <a:pt x="316" y="366"/>
                      <a:pt x="316" y="366"/>
                      <a:pt x="316" y="366"/>
                    </a:cubicBezTo>
                    <a:cubicBezTo>
                      <a:pt x="316" y="366"/>
                      <a:pt x="316" y="366"/>
                      <a:pt x="316" y="366"/>
                    </a:cubicBezTo>
                    <a:cubicBezTo>
                      <a:pt x="317" y="367"/>
                      <a:pt x="317" y="367"/>
                      <a:pt x="317" y="368"/>
                    </a:cubicBezTo>
                    <a:cubicBezTo>
                      <a:pt x="317" y="368"/>
                      <a:pt x="318" y="368"/>
                      <a:pt x="318" y="368"/>
                    </a:cubicBezTo>
                    <a:cubicBezTo>
                      <a:pt x="319" y="369"/>
                      <a:pt x="319" y="369"/>
                      <a:pt x="319" y="369"/>
                    </a:cubicBezTo>
                    <a:cubicBezTo>
                      <a:pt x="319" y="369"/>
                      <a:pt x="319" y="369"/>
                      <a:pt x="319" y="369"/>
                    </a:cubicBezTo>
                    <a:cubicBezTo>
                      <a:pt x="319" y="369"/>
                      <a:pt x="319" y="369"/>
                      <a:pt x="319" y="370"/>
                    </a:cubicBezTo>
                    <a:cubicBezTo>
                      <a:pt x="319" y="370"/>
                      <a:pt x="319" y="370"/>
                      <a:pt x="319" y="371"/>
                    </a:cubicBezTo>
                    <a:cubicBezTo>
                      <a:pt x="320" y="371"/>
                      <a:pt x="320" y="371"/>
                      <a:pt x="321" y="372"/>
                    </a:cubicBezTo>
                    <a:cubicBezTo>
                      <a:pt x="321" y="372"/>
                      <a:pt x="321" y="372"/>
                      <a:pt x="321" y="372"/>
                    </a:cubicBezTo>
                    <a:cubicBezTo>
                      <a:pt x="320" y="372"/>
                      <a:pt x="320" y="372"/>
                      <a:pt x="320" y="372"/>
                    </a:cubicBezTo>
                    <a:cubicBezTo>
                      <a:pt x="321" y="373"/>
                      <a:pt x="321" y="373"/>
                      <a:pt x="321" y="374"/>
                    </a:cubicBezTo>
                    <a:cubicBezTo>
                      <a:pt x="320" y="374"/>
                      <a:pt x="320" y="374"/>
                      <a:pt x="320" y="374"/>
                    </a:cubicBezTo>
                    <a:cubicBezTo>
                      <a:pt x="320" y="375"/>
                      <a:pt x="320" y="375"/>
                      <a:pt x="320" y="375"/>
                    </a:cubicBezTo>
                    <a:cubicBezTo>
                      <a:pt x="321" y="375"/>
                      <a:pt x="321" y="375"/>
                      <a:pt x="321" y="375"/>
                    </a:cubicBezTo>
                    <a:cubicBezTo>
                      <a:pt x="322" y="376"/>
                      <a:pt x="322" y="375"/>
                      <a:pt x="324" y="375"/>
                    </a:cubicBezTo>
                    <a:cubicBezTo>
                      <a:pt x="324" y="376"/>
                      <a:pt x="324" y="376"/>
                      <a:pt x="324" y="376"/>
                    </a:cubicBezTo>
                    <a:cubicBezTo>
                      <a:pt x="325" y="376"/>
                      <a:pt x="325" y="376"/>
                      <a:pt x="325" y="376"/>
                    </a:cubicBezTo>
                    <a:cubicBezTo>
                      <a:pt x="325" y="376"/>
                      <a:pt x="325" y="376"/>
                      <a:pt x="325" y="376"/>
                    </a:cubicBezTo>
                    <a:cubicBezTo>
                      <a:pt x="326" y="376"/>
                      <a:pt x="328" y="377"/>
                      <a:pt x="329" y="377"/>
                    </a:cubicBezTo>
                    <a:cubicBezTo>
                      <a:pt x="329" y="379"/>
                      <a:pt x="329" y="379"/>
                      <a:pt x="329" y="379"/>
                    </a:cubicBezTo>
                    <a:cubicBezTo>
                      <a:pt x="330" y="379"/>
                      <a:pt x="330" y="379"/>
                      <a:pt x="330" y="379"/>
                    </a:cubicBezTo>
                    <a:cubicBezTo>
                      <a:pt x="330" y="379"/>
                      <a:pt x="330" y="379"/>
                      <a:pt x="330" y="379"/>
                    </a:cubicBezTo>
                    <a:cubicBezTo>
                      <a:pt x="330" y="379"/>
                      <a:pt x="330" y="379"/>
                      <a:pt x="331" y="379"/>
                    </a:cubicBezTo>
                    <a:cubicBezTo>
                      <a:pt x="332" y="379"/>
                      <a:pt x="332" y="379"/>
                      <a:pt x="332" y="380"/>
                    </a:cubicBezTo>
                    <a:cubicBezTo>
                      <a:pt x="333" y="381"/>
                      <a:pt x="333" y="381"/>
                      <a:pt x="334" y="381"/>
                    </a:cubicBezTo>
                    <a:cubicBezTo>
                      <a:pt x="334" y="381"/>
                      <a:pt x="334" y="382"/>
                      <a:pt x="334" y="382"/>
                    </a:cubicBezTo>
                    <a:cubicBezTo>
                      <a:pt x="335" y="382"/>
                      <a:pt x="335" y="382"/>
                      <a:pt x="335" y="382"/>
                    </a:cubicBezTo>
                    <a:cubicBezTo>
                      <a:pt x="335" y="382"/>
                      <a:pt x="335" y="383"/>
                      <a:pt x="335" y="383"/>
                    </a:cubicBezTo>
                    <a:cubicBezTo>
                      <a:pt x="336" y="383"/>
                      <a:pt x="336" y="383"/>
                      <a:pt x="336" y="383"/>
                    </a:cubicBezTo>
                    <a:cubicBezTo>
                      <a:pt x="336" y="385"/>
                      <a:pt x="336" y="385"/>
                      <a:pt x="336" y="385"/>
                    </a:cubicBezTo>
                    <a:cubicBezTo>
                      <a:pt x="336" y="385"/>
                      <a:pt x="336" y="385"/>
                      <a:pt x="336" y="385"/>
                    </a:cubicBezTo>
                    <a:cubicBezTo>
                      <a:pt x="336" y="386"/>
                      <a:pt x="336" y="386"/>
                      <a:pt x="336" y="386"/>
                    </a:cubicBezTo>
                    <a:cubicBezTo>
                      <a:pt x="337" y="386"/>
                      <a:pt x="337" y="386"/>
                      <a:pt x="337" y="386"/>
                    </a:cubicBezTo>
                    <a:cubicBezTo>
                      <a:pt x="337" y="387"/>
                      <a:pt x="336" y="387"/>
                      <a:pt x="336" y="387"/>
                    </a:cubicBezTo>
                    <a:cubicBezTo>
                      <a:pt x="336" y="387"/>
                      <a:pt x="336" y="388"/>
                      <a:pt x="337" y="388"/>
                    </a:cubicBezTo>
                    <a:cubicBezTo>
                      <a:pt x="337" y="388"/>
                      <a:pt x="337" y="388"/>
                      <a:pt x="337" y="388"/>
                    </a:cubicBezTo>
                    <a:cubicBezTo>
                      <a:pt x="337" y="389"/>
                      <a:pt x="337" y="389"/>
                      <a:pt x="337" y="389"/>
                    </a:cubicBezTo>
                    <a:cubicBezTo>
                      <a:pt x="337" y="389"/>
                      <a:pt x="337" y="389"/>
                      <a:pt x="337" y="389"/>
                    </a:cubicBezTo>
                    <a:cubicBezTo>
                      <a:pt x="337" y="390"/>
                      <a:pt x="337" y="390"/>
                      <a:pt x="337" y="390"/>
                    </a:cubicBezTo>
                    <a:cubicBezTo>
                      <a:pt x="338" y="390"/>
                      <a:pt x="338" y="390"/>
                      <a:pt x="339" y="391"/>
                    </a:cubicBezTo>
                    <a:cubicBezTo>
                      <a:pt x="339" y="392"/>
                      <a:pt x="339" y="392"/>
                      <a:pt x="339" y="392"/>
                    </a:cubicBezTo>
                    <a:cubicBezTo>
                      <a:pt x="339" y="392"/>
                      <a:pt x="340" y="393"/>
                      <a:pt x="340" y="393"/>
                    </a:cubicBezTo>
                    <a:cubicBezTo>
                      <a:pt x="341" y="394"/>
                      <a:pt x="340" y="394"/>
                      <a:pt x="340" y="396"/>
                    </a:cubicBezTo>
                    <a:cubicBezTo>
                      <a:pt x="340" y="396"/>
                      <a:pt x="341" y="396"/>
                      <a:pt x="341" y="396"/>
                    </a:cubicBezTo>
                    <a:cubicBezTo>
                      <a:pt x="341" y="397"/>
                      <a:pt x="341" y="397"/>
                      <a:pt x="341" y="398"/>
                    </a:cubicBezTo>
                    <a:cubicBezTo>
                      <a:pt x="343" y="398"/>
                      <a:pt x="342" y="398"/>
                      <a:pt x="342" y="399"/>
                    </a:cubicBezTo>
                    <a:cubicBezTo>
                      <a:pt x="343" y="399"/>
                      <a:pt x="343" y="399"/>
                      <a:pt x="343" y="399"/>
                    </a:cubicBezTo>
                    <a:cubicBezTo>
                      <a:pt x="343" y="400"/>
                      <a:pt x="343" y="400"/>
                      <a:pt x="343" y="400"/>
                    </a:cubicBezTo>
                    <a:cubicBezTo>
                      <a:pt x="343" y="400"/>
                      <a:pt x="344" y="400"/>
                      <a:pt x="344" y="400"/>
                    </a:cubicBezTo>
                    <a:cubicBezTo>
                      <a:pt x="344" y="401"/>
                      <a:pt x="344" y="401"/>
                      <a:pt x="344" y="401"/>
                    </a:cubicBezTo>
                    <a:cubicBezTo>
                      <a:pt x="345" y="401"/>
                      <a:pt x="346" y="401"/>
                      <a:pt x="347" y="402"/>
                    </a:cubicBezTo>
                    <a:cubicBezTo>
                      <a:pt x="347" y="402"/>
                      <a:pt x="347" y="402"/>
                      <a:pt x="347" y="402"/>
                    </a:cubicBezTo>
                    <a:cubicBezTo>
                      <a:pt x="347" y="402"/>
                      <a:pt x="347" y="403"/>
                      <a:pt x="348" y="403"/>
                    </a:cubicBezTo>
                    <a:cubicBezTo>
                      <a:pt x="348" y="404"/>
                      <a:pt x="349" y="404"/>
                      <a:pt x="350" y="405"/>
                    </a:cubicBezTo>
                    <a:cubicBezTo>
                      <a:pt x="349" y="406"/>
                      <a:pt x="349" y="407"/>
                      <a:pt x="349" y="407"/>
                    </a:cubicBezTo>
                    <a:cubicBezTo>
                      <a:pt x="349" y="408"/>
                      <a:pt x="350" y="408"/>
                      <a:pt x="350" y="408"/>
                    </a:cubicBezTo>
                    <a:cubicBezTo>
                      <a:pt x="350" y="409"/>
                      <a:pt x="350" y="409"/>
                      <a:pt x="350" y="410"/>
                    </a:cubicBezTo>
                    <a:cubicBezTo>
                      <a:pt x="350" y="410"/>
                      <a:pt x="350" y="410"/>
                      <a:pt x="350" y="410"/>
                    </a:cubicBezTo>
                    <a:cubicBezTo>
                      <a:pt x="350" y="411"/>
                      <a:pt x="350" y="411"/>
                      <a:pt x="350" y="412"/>
                    </a:cubicBezTo>
                    <a:cubicBezTo>
                      <a:pt x="350" y="412"/>
                      <a:pt x="350" y="412"/>
                      <a:pt x="350" y="412"/>
                    </a:cubicBezTo>
                    <a:cubicBezTo>
                      <a:pt x="350" y="413"/>
                      <a:pt x="350" y="413"/>
                      <a:pt x="350" y="413"/>
                    </a:cubicBezTo>
                    <a:cubicBezTo>
                      <a:pt x="350" y="413"/>
                      <a:pt x="350" y="413"/>
                      <a:pt x="350" y="413"/>
                    </a:cubicBezTo>
                    <a:cubicBezTo>
                      <a:pt x="350" y="414"/>
                      <a:pt x="350" y="414"/>
                      <a:pt x="350" y="414"/>
                    </a:cubicBezTo>
                    <a:cubicBezTo>
                      <a:pt x="349" y="413"/>
                      <a:pt x="347" y="414"/>
                      <a:pt x="346" y="414"/>
                    </a:cubicBezTo>
                    <a:cubicBezTo>
                      <a:pt x="346" y="416"/>
                      <a:pt x="347" y="415"/>
                      <a:pt x="348" y="416"/>
                    </a:cubicBezTo>
                    <a:cubicBezTo>
                      <a:pt x="350" y="418"/>
                      <a:pt x="350" y="418"/>
                      <a:pt x="350" y="418"/>
                    </a:cubicBezTo>
                    <a:cubicBezTo>
                      <a:pt x="351" y="418"/>
                      <a:pt x="351" y="418"/>
                      <a:pt x="351" y="418"/>
                    </a:cubicBezTo>
                    <a:cubicBezTo>
                      <a:pt x="351" y="420"/>
                      <a:pt x="351" y="420"/>
                      <a:pt x="351" y="420"/>
                    </a:cubicBezTo>
                    <a:cubicBezTo>
                      <a:pt x="352" y="420"/>
                      <a:pt x="352" y="420"/>
                      <a:pt x="352" y="420"/>
                    </a:cubicBezTo>
                    <a:cubicBezTo>
                      <a:pt x="354" y="420"/>
                      <a:pt x="354" y="420"/>
                      <a:pt x="354" y="420"/>
                    </a:cubicBezTo>
                    <a:cubicBezTo>
                      <a:pt x="354" y="420"/>
                      <a:pt x="354" y="420"/>
                      <a:pt x="354" y="421"/>
                    </a:cubicBezTo>
                    <a:cubicBezTo>
                      <a:pt x="354" y="421"/>
                      <a:pt x="355" y="421"/>
                      <a:pt x="355" y="421"/>
                    </a:cubicBezTo>
                    <a:cubicBezTo>
                      <a:pt x="356" y="421"/>
                      <a:pt x="356" y="422"/>
                      <a:pt x="356" y="422"/>
                    </a:cubicBezTo>
                    <a:cubicBezTo>
                      <a:pt x="357" y="422"/>
                      <a:pt x="357" y="422"/>
                      <a:pt x="357" y="422"/>
                    </a:cubicBezTo>
                    <a:cubicBezTo>
                      <a:pt x="358" y="423"/>
                      <a:pt x="358" y="423"/>
                      <a:pt x="358" y="423"/>
                    </a:cubicBezTo>
                    <a:cubicBezTo>
                      <a:pt x="358" y="423"/>
                      <a:pt x="358" y="423"/>
                      <a:pt x="358" y="423"/>
                    </a:cubicBezTo>
                    <a:cubicBezTo>
                      <a:pt x="358" y="424"/>
                      <a:pt x="359" y="424"/>
                      <a:pt x="359" y="424"/>
                    </a:cubicBezTo>
                    <a:cubicBezTo>
                      <a:pt x="359" y="425"/>
                      <a:pt x="359" y="425"/>
                      <a:pt x="359" y="426"/>
                    </a:cubicBezTo>
                    <a:cubicBezTo>
                      <a:pt x="359" y="426"/>
                      <a:pt x="359" y="426"/>
                      <a:pt x="359" y="426"/>
                    </a:cubicBezTo>
                    <a:cubicBezTo>
                      <a:pt x="359" y="428"/>
                      <a:pt x="359" y="428"/>
                      <a:pt x="359" y="428"/>
                    </a:cubicBezTo>
                    <a:cubicBezTo>
                      <a:pt x="360" y="428"/>
                      <a:pt x="360" y="428"/>
                      <a:pt x="360" y="428"/>
                    </a:cubicBezTo>
                    <a:cubicBezTo>
                      <a:pt x="360" y="432"/>
                      <a:pt x="360" y="432"/>
                      <a:pt x="360" y="432"/>
                    </a:cubicBezTo>
                    <a:cubicBezTo>
                      <a:pt x="360" y="432"/>
                      <a:pt x="361" y="433"/>
                      <a:pt x="361" y="433"/>
                    </a:cubicBezTo>
                    <a:cubicBezTo>
                      <a:pt x="362" y="433"/>
                      <a:pt x="362" y="433"/>
                      <a:pt x="362" y="433"/>
                    </a:cubicBezTo>
                    <a:cubicBezTo>
                      <a:pt x="362" y="433"/>
                      <a:pt x="362" y="434"/>
                      <a:pt x="362" y="434"/>
                    </a:cubicBezTo>
                    <a:cubicBezTo>
                      <a:pt x="364" y="435"/>
                      <a:pt x="364" y="435"/>
                      <a:pt x="365" y="436"/>
                    </a:cubicBezTo>
                    <a:cubicBezTo>
                      <a:pt x="365" y="437"/>
                      <a:pt x="365" y="437"/>
                      <a:pt x="366" y="437"/>
                    </a:cubicBezTo>
                    <a:cubicBezTo>
                      <a:pt x="366" y="438"/>
                      <a:pt x="366" y="438"/>
                      <a:pt x="367" y="439"/>
                    </a:cubicBezTo>
                    <a:cubicBezTo>
                      <a:pt x="368" y="439"/>
                      <a:pt x="368" y="440"/>
                      <a:pt x="368" y="441"/>
                    </a:cubicBezTo>
                    <a:cubicBezTo>
                      <a:pt x="369" y="441"/>
                      <a:pt x="369" y="441"/>
                      <a:pt x="369" y="441"/>
                    </a:cubicBezTo>
                    <a:cubicBezTo>
                      <a:pt x="369" y="443"/>
                      <a:pt x="369" y="443"/>
                      <a:pt x="369" y="443"/>
                    </a:cubicBezTo>
                    <a:cubicBezTo>
                      <a:pt x="369" y="443"/>
                      <a:pt x="369" y="443"/>
                      <a:pt x="369" y="443"/>
                    </a:cubicBezTo>
                    <a:cubicBezTo>
                      <a:pt x="369" y="443"/>
                      <a:pt x="369" y="443"/>
                      <a:pt x="369" y="443"/>
                    </a:cubicBezTo>
                    <a:cubicBezTo>
                      <a:pt x="370" y="443"/>
                      <a:pt x="370" y="443"/>
                      <a:pt x="370" y="443"/>
                    </a:cubicBezTo>
                    <a:cubicBezTo>
                      <a:pt x="370" y="442"/>
                      <a:pt x="370" y="442"/>
                      <a:pt x="370" y="442"/>
                    </a:cubicBezTo>
                    <a:cubicBezTo>
                      <a:pt x="370" y="442"/>
                      <a:pt x="371" y="442"/>
                      <a:pt x="371" y="442"/>
                    </a:cubicBezTo>
                    <a:cubicBezTo>
                      <a:pt x="371" y="440"/>
                      <a:pt x="371" y="440"/>
                      <a:pt x="371" y="439"/>
                    </a:cubicBezTo>
                    <a:cubicBezTo>
                      <a:pt x="370" y="439"/>
                      <a:pt x="370" y="439"/>
                      <a:pt x="370" y="438"/>
                    </a:cubicBezTo>
                    <a:cubicBezTo>
                      <a:pt x="368" y="437"/>
                      <a:pt x="369" y="437"/>
                      <a:pt x="369" y="436"/>
                    </a:cubicBezTo>
                    <a:cubicBezTo>
                      <a:pt x="368" y="435"/>
                      <a:pt x="367" y="435"/>
                      <a:pt x="366" y="435"/>
                    </a:cubicBezTo>
                    <a:cubicBezTo>
                      <a:pt x="366" y="434"/>
                      <a:pt x="366" y="434"/>
                      <a:pt x="366" y="434"/>
                    </a:cubicBezTo>
                    <a:cubicBezTo>
                      <a:pt x="366" y="434"/>
                      <a:pt x="366" y="434"/>
                      <a:pt x="366" y="434"/>
                    </a:cubicBezTo>
                    <a:cubicBezTo>
                      <a:pt x="366" y="433"/>
                      <a:pt x="366" y="432"/>
                      <a:pt x="366" y="432"/>
                    </a:cubicBezTo>
                    <a:cubicBezTo>
                      <a:pt x="366" y="432"/>
                      <a:pt x="365" y="431"/>
                      <a:pt x="365" y="431"/>
                    </a:cubicBezTo>
                    <a:cubicBezTo>
                      <a:pt x="365" y="430"/>
                      <a:pt x="365" y="429"/>
                      <a:pt x="365" y="428"/>
                    </a:cubicBezTo>
                    <a:cubicBezTo>
                      <a:pt x="365" y="428"/>
                      <a:pt x="365" y="428"/>
                      <a:pt x="365" y="428"/>
                    </a:cubicBezTo>
                    <a:cubicBezTo>
                      <a:pt x="365" y="427"/>
                      <a:pt x="365" y="427"/>
                      <a:pt x="365" y="427"/>
                    </a:cubicBezTo>
                    <a:cubicBezTo>
                      <a:pt x="364" y="427"/>
                      <a:pt x="364" y="427"/>
                      <a:pt x="364" y="427"/>
                    </a:cubicBezTo>
                    <a:cubicBezTo>
                      <a:pt x="364" y="426"/>
                      <a:pt x="364" y="426"/>
                      <a:pt x="364" y="426"/>
                    </a:cubicBezTo>
                    <a:cubicBezTo>
                      <a:pt x="364" y="426"/>
                      <a:pt x="363" y="426"/>
                      <a:pt x="363" y="426"/>
                    </a:cubicBezTo>
                    <a:cubicBezTo>
                      <a:pt x="363" y="424"/>
                      <a:pt x="363" y="424"/>
                      <a:pt x="363" y="424"/>
                    </a:cubicBezTo>
                    <a:cubicBezTo>
                      <a:pt x="363" y="424"/>
                      <a:pt x="363" y="424"/>
                      <a:pt x="363" y="424"/>
                    </a:cubicBezTo>
                    <a:cubicBezTo>
                      <a:pt x="363" y="423"/>
                      <a:pt x="363" y="423"/>
                      <a:pt x="363" y="423"/>
                    </a:cubicBezTo>
                    <a:cubicBezTo>
                      <a:pt x="362" y="423"/>
                      <a:pt x="362" y="423"/>
                      <a:pt x="362" y="423"/>
                    </a:cubicBezTo>
                    <a:cubicBezTo>
                      <a:pt x="362" y="422"/>
                      <a:pt x="362" y="422"/>
                      <a:pt x="362" y="422"/>
                    </a:cubicBezTo>
                    <a:cubicBezTo>
                      <a:pt x="362" y="422"/>
                      <a:pt x="362" y="422"/>
                      <a:pt x="362" y="422"/>
                    </a:cubicBezTo>
                    <a:cubicBezTo>
                      <a:pt x="362" y="422"/>
                      <a:pt x="362" y="421"/>
                      <a:pt x="362" y="421"/>
                    </a:cubicBezTo>
                    <a:cubicBezTo>
                      <a:pt x="362" y="420"/>
                      <a:pt x="361" y="420"/>
                      <a:pt x="361" y="420"/>
                    </a:cubicBezTo>
                    <a:cubicBezTo>
                      <a:pt x="360" y="420"/>
                      <a:pt x="360" y="420"/>
                      <a:pt x="360" y="420"/>
                    </a:cubicBezTo>
                    <a:cubicBezTo>
                      <a:pt x="360" y="419"/>
                      <a:pt x="360" y="418"/>
                      <a:pt x="359" y="418"/>
                    </a:cubicBezTo>
                    <a:cubicBezTo>
                      <a:pt x="360" y="418"/>
                      <a:pt x="360" y="418"/>
                      <a:pt x="360" y="418"/>
                    </a:cubicBezTo>
                    <a:cubicBezTo>
                      <a:pt x="360" y="417"/>
                      <a:pt x="360" y="416"/>
                      <a:pt x="358" y="416"/>
                    </a:cubicBezTo>
                    <a:cubicBezTo>
                      <a:pt x="358" y="414"/>
                      <a:pt x="358" y="415"/>
                      <a:pt x="357" y="414"/>
                    </a:cubicBezTo>
                    <a:cubicBezTo>
                      <a:pt x="356" y="413"/>
                      <a:pt x="356" y="411"/>
                      <a:pt x="356" y="410"/>
                    </a:cubicBezTo>
                    <a:cubicBezTo>
                      <a:pt x="354" y="409"/>
                      <a:pt x="356" y="409"/>
                      <a:pt x="355" y="408"/>
                    </a:cubicBezTo>
                    <a:cubicBezTo>
                      <a:pt x="355" y="408"/>
                      <a:pt x="354" y="408"/>
                      <a:pt x="354" y="408"/>
                    </a:cubicBezTo>
                    <a:cubicBezTo>
                      <a:pt x="354" y="407"/>
                      <a:pt x="354" y="407"/>
                      <a:pt x="354" y="407"/>
                    </a:cubicBezTo>
                    <a:cubicBezTo>
                      <a:pt x="353" y="407"/>
                      <a:pt x="353" y="407"/>
                      <a:pt x="353" y="407"/>
                    </a:cubicBezTo>
                    <a:cubicBezTo>
                      <a:pt x="353" y="407"/>
                      <a:pt x="354" y="406"/>
                      <a:pt x="354" y="405"/>
                    </a:cubicBezTo>
                    <a:cubicBezTo>
                      <a:pt x="353" y="405"/>
                      <a:pt x="353" y="405"/>
                      <a:pt x="353" y="405"/>
                    </a:cubicBezTo>
                    <a:cubicBezTo>
                      <a:pt x="353" y="404"/>
                      <a:pt x="352" y="403"/>
                      <a:pt x="352" y="403"/>
                    </a:cubicBezTo>
                    <a:cubicBezTo>
                      <a:pt x="352" y="403"/>
                      <a:pt x="351" y="402"/>
                      <a:pt x="350" y="402"/>
                    </a:cubicBezTo>
                    <a:cubicBezTo>
                      <a:pt x="350" y="402"/>
                      <a:pt x="350" y="401"/>
                      <a:pt x="350" y="401"/>
                    </a:cubicBezTo>
                    <a:cubicBezTo>
                      <a:pt x="350" y="401"/>
                      <a:pt x="350" y="401"/>
                      <a:pt x="350" y="401"/>
                    </a:cubicBezTo>
                    <a:cubicBezTo>
                      <a:pt x="350" y="400"/>
                      <a:pt x="350" y="400"/>
                      <a:pt x="350" y="400"/>
                    </a:cubicBezTo>
                    <a:cubicBezTo>
                      <a:pt x="349" y="400"/>
                      <a:pt x="349" y="400"/>
                      <a:pt x="349" y="400"/>
                    </a:cubicBezTo>
                    <a:cubicBezTo>
                      <a:pt x="349" y="400"/>
                      <a:pt x="349" y="400"/>
                      <a:pt x="349" y="400"/>
                    </a:cubicBezTo>
                    <a:cubicBezTo>
                      <a:pt x="349" y="400"/>
                      <a:pt x="349" y="400"/>
                      <a:pt x="349" y="400"/>
                    </a:cubicBezTo>
                    <a:cubicBezTo>
                      <a:pt x="349" y="398"/>
                      <a:pt x="349" y="398"/>
                      <a:pt x="349" y="398"/>
                    </a:cubicBezTo>
                    <a:cubicBezTo>
                      <a:pt x="349" y="398"/>
                      <a:pt x="348" y="398"/>
                      <a:pt x="348" y="398"/>
                    </a:cubicBezTo>
                    <a:cubicBezTo>
                      <a:pt x="348" y="397"/>
                      <a:pt x="348" y="397"/>
                      <a:pt x="348" y="396"/>
                    </a:cubicBezTo>
                    <a:cubicBezTo>
                      <a:pt x="348" y="396"/>
                      <a:pt x="347" y="396"/>
                      <a:pt x="347" y="396"/>
                    </a:cubicBezTo>
                    <a:cubicBezTo>
                      <a:pt x="347" y="395"/>
                      <a:pt x="347" y="395"/>
                      <a:pt x="347" y="395"/>
                    </a:cubicBezTo>
                    <a:cubicBezTo>
                      <a:pt x="347" y="395"/>
                      <a:pt x="346" y="395"/>
                      <a:pt x="346" y="394"/>
                    </a:cubicBezTo>
                    <a:cubicBezTo>
                      <a:pt x="346" y="394"/>
                      <a:pt x="347" y="391"/>
                      <a:pt x="347" y="391"/>
                    </a:cubicBezTo>
                    <a:cubicBezTo>
                      <a:pt x="346" y="391"/>
                      <a:pt x="346" y="391"/>
                      <a:pt x="346" y="391"/>
                    </a:cubicBezTo>
                    <a:cubicBezTo>
                      <a:pt x="346" y="391"/>
                      <a:pt x="346" y="391"/>
                      <a:pt x="346" y="391"/>
                    </a:cubicBezTo>
                    <a:cubicBezTo>
                      <a:pt x="350" y="391"/>
                      <a:pt x="349" y="392"/>
                      <a:pt x="351" y="393"/>
                    </a:cubicBezTo>
                    <a:cubicBezTo>
                      <a:pt x="351" y="392"/>
                      <a:pt x="351" y="392"/>
                      <a:pt x="351" y="392"/>
                    </a:cubicBezTo>
                    <a:cubicBezTo>
                      <a:pt x="352" y="392"/>
                      <a:pt x="353" y="391"/>
                      <a:pt x="354" y="391"/>
                    </a:cubicBezTo>
                    <a:cubicBezTo>
                      <a:pt x="354" y="394"/>
                      <a:pt x="354" y="393"/>
                      <a:pt x="355" y="394"/>
                    </a:cubicBezTo>
                    <a:cubicBezTo>
                      <a:pt x="355" y="394"/>
                      <a:pt x="355" y="394"/>
                      <a:pt x="355" y="394"/>
                    </a:cubicBezTo>
                    <a:cubicBezTo>
                      <a:pt x="355" y="395"/>
                      <a:pt x="355" y="396"/>
                      <a:pt x="355" y="397"/>
                    </a:cubicBezTo>
                    <a:cubicBezTo>
                      <a:pt x="355" y="397"/>
                      <a:pt x="356" y="397"/>
                      <a:pt x="356" y="397"/>
                    </a:cubicBezTo>
                    <a:cubicBezTo>
                      <a:pt x="356" y="398"/>
                      <a:pt x="356" y="399"/>
                      <a:pt x="357" y="400"/>
                    </a:cubicBezTo>
                    <a:cubicBezTo>
                      <a:pt x="357" y="400"/>
                      <a:pt x="357" y="400"/>
                      <a:pt x="357" y="400"/>
                    </a:cubicBezTo>
                    <a:cubicBezTo>
                      <a:pt x="357" y="401"/>
                      <a:pt x="358" y="403"/>
                      <a:pt x="359" y="404"/>
                    </a:cubicBezTo>
                    <a:cubicBezTo>
                      <a:pt x="359" y="405"/>
                      <a:pt x="360" y="405"/>
                      <a:pt x="360" y="405"/>
                    </a:cubicBezTo>
                    <a:cubicBezTo>
                      <a:pt x="361" y="406"/>
                      <a:pt x="360" y="405"/>
                      <a:pt x="361" y="406"/>
                    </a:cubicBezTo>
                    <a:cubicBezTo>
                      <a:pt x="361" y="407"/>
                      <a:pt x="361" y="407"/>
                      <a:pt x="361" y="407"/>
                    </a:cubicBezTo>
                    <a:cubicBezTo>
                      <a:pt x="362" y="407"/>
                      <a:pt x="362" y="407"/>
                      <a:pt x="362" y="407"/>
                    </a:cubicBezTo>
                    <a:cubicBezTo>
                      <a:pt x="362" y="408"/>
                      <a:pt x="362" y="408"/>
                      <a:pt x="362" y="408"/>
                    </a:cubicBezTo>
                    <a:cubicBezTo>
                      <a:pt x="362" y="408"/>
                      <a:pt x="362" y="408"/>
                      <a:pt x="362" y="408"/>
                    </a:cubicBezTo>
                    <a:cubicBezTo>
                      <a:pt x="362" y="408"/>
                      <a:pt x="362" y="409"/>
                      <a:pt x="362" y="410"/>
                    </a:cubicBezTo>
                    <a:cubicBezTo>
                      <a:pt x="365" y="410"/>
                      <a:pt x="365" y="410"/>
                      <a:pt x="365" y="410"/>
                    </a:cubicBezTo>
                    <a:cubicBezTo>
                      <a:pt x="365" y="411"/>
                      <a:pt x="365" y="411"/>
                      <a:pt x="365" y="412"/>
                    </a:cubicBezTo>
                    <a:cubicBezTo>
                      <a:pt x="365" y="412"/>
                      <a:pt x="365" y="412"/>
                      <a:pt x="365" y="412"/>
                    </a:cubicBezTo>
                    <a:cubicBezTo>
                      <a:pt x="365" y="413"/>
                      <a:pt x="365" y="413"/>
                      <a:pt x="365" y="413"/>
                    </a:cubicBezTo>
                    <a:cubicBezTo>
                      <a:pt x="366" y="413"/>
                      <a:pt x="366" y="413"/>
                      <a:pt x="366" y="413"/>
                    </a:cubicBezTo>
                    <a:cubicBezTo>
                      <a:pt x="366" y="413"/>
                      <a:pt x="366" y="414"/>
                      <a:pt x="366" y="414"/>
                    </a:cubicBezTo>
                    <a:cubicBezTo>
                      <a:pt x="368" y="414"/>
                      <a:pt x="368" y="414"/>
                      <a:pt x="368" y="414"/>
                    </a:cubicBezTo>
                    <a:cubicBezTo>
                      <a:pt x="368" y="415"/>
                      <a:pt x="368" y="415"/>
                      <a:pt x="369" y="416"/>
                    </a:cubicBezTo>
                    <a:cubicBezTo>
                      <a:pt x="368" y="416"/>
                      <a:pt x="368" y="416"/>
                      <a:pt x="368" y="416"/>
                    </a:cubicBezTo>
                    <a:cubicBezTo>
                      <a:pt x="369" y="417"/>
                      <a:pt x="369" y="418"/>
                      <a:pt x="371" y="418"/>
                    </a:cubicBezTo>
                    <a:cubicBezTo>
                      <a:pt x="371" y="419"/>
                      <a:pt x="371" y="420"/>
                      <a:pt x="371" y="420"/>
                    </a:cubicBezTo>
                    <a:cubicBezTo>
                      <a:pt x="373" y="420"/>
                      <a:pt x="373" y="420"/>
                      <a:pt x="374" y="421"/>
                    </a:cubicBezTo>
                    <a:cubicBezTo>
                      <a:pt x="374" y="422"/>
                      <a:pt x="374" y="422"/>
                      <a:pt x="374" y="422"/>
                    </a:cubicBezTo>
                    <a:cubicBezTo>
                      <a:pt x="375" y="422"/>
                      <a:pt x="375" y="422"/>
                      <a:pt x="375" y="422"/>
                    </a:cubicBezTo>
                    <a:cubicBezTo>
                      <a:pt x="374" y="423"/>
                      <a:pt x="374" y="423"/>
                      <a:pt x="373" y="424"/>
                    </a:cubicBezTo>
                    <a:cubicBezTo>
                      <a:pt x="373" y="425"/>
                      <a:pt x="373" y="425"/>
                      <a:pt x="373" y="426"/>
                    </a:cubicBezTo>
                    <a:cubicBezTo>
                      <a:pt x="375" y="426"/>
                      <a:pt x="375" y="426"/>
                      <a:pt x="375" y="426"/>
                    </a:cubicBezTo>
                    <a:cubicBezTo>
                      <a:pt x="375" y="427"/>
                      <a:pt x="375" y="427"/>
                      <a:pt x="375" y="427"/>
                    </a:cubicBezTo>
                    <a:cubicBezTo>
                      <a:pt x="376" y="428"/>
                      <a:pt x="376" y="428"/>
                      <a:pt x="377" y="428"/>
                    </a:cubicBezTo>
                    <a:cubicBezTo>
                      <a:pt x="377" y="428"/>
                      <a:pt x="377" y="428"/>
                      <a:pt x="377" y="428"/>
                    </a:cubicBezTo>
                    <a:cubicBezTo>
                      <a:pt x="377" y="429"/>
                      <a:pt x="377" y="429"/>
                      <a:pt x="378" y="429"/>
                    </a:cubicBezTo>
                    <a:cubicBezTo>
                      <a:pt x="378" y="430"/>
                      <a:pt x="377" y="429"/>
                      <a:pt x="379" y="430"/>
                    </a:cubicBezTo>
                    <a:cubicBezTo>
                      <a:pt x="379" y="431"/>
                      <a:pt x="381" y="434"/>
                      <a:pt x="382" y="435"/>
                    </a:cubicBezTo>
                    <a:cubicBezTo>
                      <a:pt x="382" y="435"/>
                      <a:pt x="382" y="435"/>
                      <a:pt x="382" y="435"/>
                    </a:cubicBezTo>
                    <a:cubicBezTo>
                      <a:pt x="382" y="435"/>
                      <a:pt x="382" y="435"/>
                      <a:pt x="382" y="435"/>
                    </a:cubicBezTo>
                    <a:cubicBezTo>
                      <a:pt x="383" y="435"/>
                      <a:pt x="383" y="436"/>
                      <a:pt x="384" y="436"/>
                    </a:cubicBezTo>
                    <a:cubicBezTo>
                      <a:pt x="384" y="437"/>
                      <a:pt x="384" y="437"/>
                      <a:pt x="384" y="437"/>
                    </a:cubicBezTo>
                    <a:cubicBezTo>
                      <a:pt x="384" y="438"/>
                      <a:pt x="385" y="438"/>
                      <a:pt x="385" y="438"/>
                    </a:cubicBezTo>
                    <a:cubicBezTo>
                      <a:pt x="385" y="439"/>
                      <a:pt x="385" y="439"/>
                      <a:pt x="385" y="439"/>
                    </a:cubicBezTo>
                    <a:cubicBezTo>
                      <a:pt x="386" y="439"/>
                      <a:pt x="386" y="439"/>
                      <a:pt x="386" y="439"/>
                    </a:cubicBezTo>
                    <a:cubicBezTo>
                      <a:pt x="386" y="440"/>
                      <a:pt x="386" y="440"/>
                      <a:pt x="386" y="440"/>
                    </a:cubicBezTo>
                    <a:cubicBezTo>
                      <a:pt x="386" y="440"/>
                      <a:pt x="387" y="441"/>
                      <a:pt x="387" y="441"/>
                    </a:cubicBezTo>
                    <a:cubicBezTo>
                      <a:pt x="387" y="442"/>
                      <a:pt x="387" y="442"/>
                      <a:pt x="387" y="442"/>
                    </a:cubicBezTo>
                    <a:cubicBezTo>
                      <a:pt x="387" y="442"/>
                      <a:pt x="387" y="442"/>
                      <a:pt x="387" y="442"/>
                    </a:cubicBezTo>
                    <a:cubicBezTo>
                      <a:pt x="387" y="443"/>
                      <a:pt x="387" y="443"/>
                      <a:pt x="387" y="443"/>
                    </a:cubicBezTo>
                    <a:cubicBezTo>
                      <a:pt x="388" y="443"/>
                      <a:pt x="388" y="443"/>
                      <a:pt x="388" y="443"/>
                    </a:cubicBezTo>
                    <a:cubicBezTo>
                      <a:pt x="388" y="443"/>
                      <a:pt x="388" y="443"/>
                      <a:pt x="388" y="443"/>
                    </a:cubicBezTo>
                    <a:cubicBezTo>
                      <a:pt x="388" y="443"/>
                      <a:pt x="388" y="444"/>
                      <a:pt x="389" y="444"/>
                    </a:cubicBezTo>
                    <a:cubicBezTo>
                      <a:pt x="389" y="444"/>
                      <a:pt x="389" y="444"/>
                      <a:pt x="389" y="444"/>
                    </a:cubicBezTo>
                    <a:cubicBezTo>
                      <a:pt x="389" y="445"/>
                      <a:pt x="389" y="445"/>
                      <a:pt x="390" y="445"/>
                    </a:cubicBezTo>
                    <a:cubicBezTo>
                      <a:pt x="390" y="446"/>
                      <a:pt x="390" y="446"/>
                      <a:pt x="390" y="446"/>
                    </a:cubicBezTo>
                    <a:cubicBezTo>
                      <a:pt x="390" y="446"/>
                      <a:pt x="390" y="446"/>
                      <a:pt x="390" y="446"/>
                    </a:cubicBezTo>
                    <a:cubicBezTo>
                      <a:pt x="390" y="447"/>
                      <a:pt x="391" y="447"/>
                      <a:pt x="391" y="448"/>
                    </a:cubicBezTo>
                    <a:cubicBezTo>
                      <a:pt x="391" y="448"/>
                      <a:pt x="391" y="448"/>
                      <a:pt x="391" y="448"/>
                    </a:cubicBezTo>
                    <a:cubicBezTo>
                      <a:pt x="391" y="451"/>
                      <a:pt x="391" y="451"/>
                      <a:pt x="391" y="451"/>
                    </a:cubicBezTo>
                    <a:cubicBezTo>
                      <a:pt x="392" y="451"/>
                      <a:pt x="392" y="451"/>
                      <a:pt x="392" y="451"/>
                    </a:cubicBezTo>
                    <a:cubicBezTo>
                      <a:pt x="393" y="451"/>
                      <a:pt x="393" y="453"/>
                      <a:pt x="393" y="454"/>
                    </a:cubicBezTo>
                    <a:cubicBezTo>
                      <a:pt x="392" y="455"/>
                      <a:pt x="391" y="455"/>
                      <a:pt x="391" y="457"/>
                    </a:cubicBezTo>
                    <a:cubicBezTo>
                      <a:pt x="392" y="457"/>
                      <a:pt x="392" y="457"/>
                      <a:pt x="392" y="457"/>
                    </a:cubicBezTo>
                    <a:cubicBezTo>
                      <a:pt x="392" y="458"/>
                      <a:pt x="391" y="458"/>
                      <a:pt x="391" y="458"/>
                    </a:cubicBezTo>
                    <a:cubicBezTo>
                      <a:pt x="391" y="459"/>
                      <a:pt x="391" y="460"/>
                      <a:pt x="391" y="462"/>
                    </a:cubicBezTo>
                    <a:cubicBezTo>
                      <a:pt x="392" y="462"/>
                      <a:pt x="392" y="462"/>
                      <a:pt x="393" y="462"/>
                    </a:cubicBezTo>
                    <a:cubicBezTo>
                      <a:pt x="393" y="463"/>
                      <a:pt x="393" y="464"/>
                      <a:pt x="394" y="465"/>
                    </a:cubicBezTo>
                    <a:cubicBezTo>
                      <a:pt x="394" y="465"/>
                      <a:pt x="395" y="465"/>
                      <a:pt x="395" y="465"/>
                    </a:cubicBezTo>
                    <a:cubicBezTo>
                      <a:pt x="395" y="465"/>
                      <a:pt x="395" y="465"/>
                      <a:pt x="395" y="465"/>
                    </a:cubicBezTo>
                    <a:cubicBezTo>
                      <a:pt x="396" y="466"/>
                      <a:pt x="396" y="466"/>
                      <a:pt x="396" y="466"/>
                    </a:cubicBezTo>
                    <a:cubicBezTo>
                      <a:pt x="397" y="466"/>
                      <a:pt x="397" y="466"/>
                      <a:pt x="397" y="466"/>
                    </a:cubicBezTo>
                    <a:cubicBezTo>
                      <a:pt x="397" y="466"/>
                      <a:pt x="397" y="466"/>
                      <a:pt x="397" y="466"/>
                    </a:cubicBezTo>
                    <a:cubicBezTo>
                      <a:pt x="398" y="466"/>
                      <a:pt x="398" y="466"/>
                      <a:pt x="398" y="466"/>
                    </a:cubicBezTo>
                    <a:cubicBezTo>
                      <a:pt x="398" y="467"/>
                      <a:pt x="398" y="467"/>
                      <a:pt x="398" y="468"/>
                    </a:cubicBezTo>
                    <a:cubicBezTo>
                      <a:pt x="398" y="468"/>
                      <a:pt x="398" y="468"/>
                      <a:pt x="398" y="468"/>
                    </a:cubicBezTo>
                    <a:cubicBezTo>
                      <a:pt x="398" y="468"/>
                      <a:pt x="399" y="468"/>
                      <a:pt x="399" y="468"/>
                    </a:cubicBezTo>
                    <a:cubicBezTo>
                      <a:pt x="399" y="468"/>
                      <a:pt x="399" y="468"/>
                      <a:pt x="399" y="468"/>
                    </a:cubicBezTo>
                    <a:cubicBezTo>
                      <a:pt x="400" y="469"/>
                      <a:pt x="400" y="469"/>
                      <a:pt x="400" y="469"/>
                    </a:cubicBezTo>
                    <a:cubicBezTo>
                      <a:pt x="401" y="469"/>
                      <a:pt x="401" y="469"/>
                      <a:pt x="401" y="469"/>
                    </a:cubicBezTo>
                    <a:cubicBezTo>
                      <a:pt x="401" y="469"/>
                      <a:pt x="401" y="470"/>
                      <a:pt x="401" y="470"/>
                    </a:cubicBezTo>
                    <a:cubicBezTo>
                      <a:pt x="401" y="471"/>
                      <a:pt x="401" y="471"/>
                      <a:pt x="401" y="471"/>
                    </a:cubicBezTo>
                    <a:cubicBezTo>
                      <a:pt x="403" y="471"/>
                      <a:pt x="402" y="472"/>
                      <a:pt x="403" y="472"/>
                    </a:cubicBezTo>
                    <a:cubicBezTo>
                      <a:pt x="403" y="473"/>
                      <a:pt x="403" y="473"/>
                      <a:pt x="403" y="473"/>
                    </a:cubicBezTo>
                    <a:cubicBezTo>
                      <a:pt x="406" y="473"/>
                      <a:pt x="406" y="473"/>
                      <a:pt x="406" y="473"/>
                    </a:cubicBezTo>
                    <a:cubicBezTo>
                      <a:pt x="406" y="473"/>
                      <a:pt x="406" y="473"/>
                      <a:pt x="406" y="473"/>
                    </a:cubicBezTo>
                    <a:cubicBezTo>
                      <a:pt x="407" y="473"/>
                      <a:pt x="407" y="473"/>
                      <a:pt x="407" y="473"/>
                    </a:cubicBezTo>
                    <a:cubicBezTo>
                      <a:pt x="407" y="474"/>
                      <a:pt x="407" y="474"/>
                      <a:pt x="407" y="474"/>
                    </a:cubicBezTo>
                    <a:cubicBezTo>
                      <a:pt x="408" y="474"/>
                      <a:pt x="408" y="474"/>
                      <a:pt x="408" y="474"/>
                    </a:cubicBezTo>
                    <a:cubicBezTo>
                      <a:pt x="409" y="474"/>
                      <a:pt x="409" y="475"/>
                      <a:pt x="410" y="476"/>
                    </a:cubicBezTo>
                    <a:cubicBezTo>
                      <a:pt x="411" y="476"/>
                      <a:pt x="411" y="476"/>
                      <a:pt x="411" y="476"/>
                    </a:cubicBezTo>
                    <a:cubicBezTo>
                      <a:pt x="411" y="476"/>
                      <a:pt x="411" y="476"/>
                      <a:pt x="411" y="476"/>
                    </a:cubicBezTo>
                    <a:cubicBezTo>
                      <a:pt x="412" y="476"/>
                      <a:pt x="412" y="477"/>
                      <a:pt x="413" y="477"/>
                    </a:cubicBezTo>
                    <a:cubicBezTo>
                      <a:pt x="413" y="477"/>
                      <a:pt x="413" y="477"/>
                      <a:pt x="413" y="477"/>
                    </a:cubicBezTo>
                    <a:cubicBezTo>
                      <a:pt x="414" y="477"/>
                      <a:pt x="414" y="477"/>
                      <a:pt x="414" y="477"/>
                    </a:cubicBezTo>
                    <a:cubicBezTo>
                      <a:pt x="414" y="478"/>
                      <a:pt x="414" y="478"/>
                      <a:pt x="414" y="478"/>
                    </a:cubicBezTo>
                    <a:cubicBezTo>
                      <a:pt x="415" y="478"/>
                      <a:pt x="415" y="478"/>
                      <a:pt x="415" y="478"/>
                    </a:cubicBezTo>
                    <a:cubicBezTo>
                      <a:pt x="415" y="478"/>
                      <a:pt x="415" y="478"/>
                      <a:pt x="415" y="479"/>
                    </a:cubicBezTo>
                    <a:cubicBezTo>
                      <a:pt x="417" y="479"/>
                      <a:pt x="418" y="479"/>
                      <a:pt x="419" y="480"/>
                    </a:cubicBezTo>
                    <a:cubicBezTo>
                      <a:pt x="421" y="480"/>
                      <a:pt x="421" y="480"/>
                      <a:pt x="421" y="480"/>
                    </a:cubicBezTo>
                    <a:cubicBezTo>
                      <a:pt x="421" y="480"/>
                      <a:pt x="421" y="480"/>
                      <a:pt x="421" y="480"/>
                    </a:cubicBezTo>
                    <a:cubicBezTo>
                      <a:pt x="421" y="480"/>
                      <a:pt x="421" y="480"/>
                      <a:pt x="421" y="480"/>
                    </a:cubicBezTo>
                    <a:cubicBezTo>
                      <a:pt x="421" y="480"/>
                      <a:pt x="421" y="480"/>
                      <a:pt x="421" y="480"/>
                    </a:cubicBezTo>
                    <a:cubicBezTo>
                      <a:pt x="422" y="480"/>
                      <a:pt x="423" y="480"/>
                      <a:pt x="423" y="480"/>
                    </a:cubicBezTo>
                    <a:cubicBezTo>
                      <a:pt x="423" y="480"/>
                      <a:pt x="423" y="481"/>
                      <a:pt x="423" y="481"/>
                    </a:cubicBezTo>
                    <a:cubicBezTo>
                      <a:pt x="425" y="481"/>
                      <a:pt x="425" y="481"/>
                      <a:pt x="426" y="482"/>
                    </a:cubicBezTo>
                    <a:cubicBezTo>
                      <a:pt x="426" y="483"/>
                      <a:pt x="426" y="483"/>
                      <a:pt x="426" y="483"/>
                    </a:cubicBezTo>
                    <a:cubicBezTo>
                      <a:pt x="426" y="483"/>
                      <a:pt x="426" y="483"/>
                      <a:pt x="426" y="483"/>
                    </a:cubicBezTo>
                    <a:cubicBezTo>
                      <a:pt x="426" y="483"/>
                      <a:pt x="426" y="483"/>
                      <a:pt x="426" y="483"/>
                    </a:cubicBezTo>
                    <a:cubicBezTo>
                      <a:pt x="427" y="483"/>
                      <a:pt x="428" y="483"/>
                      <a:pt x="429" y="483"/>
                    </a:cubicBezTo>
                    <a:cubicBezTo>
                      <a:pt x="429" y="483"/>
                      <a:pt x="429" y="483"/>
                      <a:pt x="429" y="484"/>
                    </a:cubicBezTo>
                    <a:cubicBezTo>
                      <a:pt x="430" y="484"/>
                      <a:pt x="432" y="483"/>
                      <a:pt x="432" y="483"/>
                    </a:cubicBezTo>
                    <a:cubicBezTo>
                      <a:pt x="432" y="484"/>
                      <a:pt x="432" y="484"/>
                      <a:pt x="433" y="484"/>
                    </a:cubicBezTo>
                    <a:cubicBezTo>
                      <a:pt x="434" y="484"/>
                      <a:pt x="435" y="484"/>
                      <a:pt x="436" y="485"/>
                    </a:cubicBezTo>
                    <a:cubicBezTo>
                      <a:pt x="436" y="484"/>
                      <a:pt x="436" y="484"/>
                      <a:pt x="436" y="484"/>
                    </a:cubicBezTo>
                    <a:cubicBezTo>
                      <a:pt x="436" y="484"/>
                      <a:pt x="437" y="484"/>
                      <a:pt x="437" y="484"/>
                    </a:cubicBezTo>
                    <a:cubicBezTo>
                      <a:pt x="437" y="484"/>
                      <a:pt x="437" y="483"/>
                      <a:pt x="437" y="483"/>
                    </a:cubicBezTo>
                    <a:cubicBezTo>
                      <a:pt x="441" y="483"/>
                      <a:pt x="441" y="483"/>
                      <a:pt x="441" y="483"/>
                    </a:cubicBezTo>
                    <a:cubicBezTo>
                      <a:pt x="441" y="483"/>
                      <a:pt x="441" y="483"/>
                      <a:pt x="441" y="483"/>
                    </a:cubicBezTo>
                    <a:cubicBezTo>
                      <a:pt x="442" y="483"/>
                      <a:pt x="442" y="483"/>
                      <a:pt x="442" y="483"/>
                    </a:cubicBezTo>
                    <a:cubicBezTo>
                      <a:pt x="442" y="483"/>
                      <a:pt x="442" y="482"/>
                      <a:pt x="442" y="482"/>
                    </a:cubicBezTo>
                    <a:cubicBezTo>
                      <a:pt x="443" y="482"/>
                      <a:pt x="443" y="483"/>
                      <a:pt x="444" y="483"/>
                    </a:cubicBezTo>
                    <a:cubicBezTo>
                      <a:pt x="447" y="483"/>
                      <a:pt x="447" y="483"/>
                      <a:pt x="447" y="483"/>
                    </a:cubicBezTo>
                    <a:cubicBezTo>
                      <a:pt x="447" y="483"/>
                      <a:pt x="447" y="483"/>
                      <a:pt x="447" y="483"/>
                    </a:cubicBezTo>
                    <a:cubicBezTo>
                      <a:pt x="448" y="483"/>
                      <a:pt x="448" y="483"/>
                      <a:pt x="448" y="483"/>
                    </a:cubicBezTo>
                    <a:cubicBezTo>
                      <a:pt x="448" y="484"/>
                      <a:pt x="448" y="484"/>
                      <a:pt x="449" y="485"/>
                    </a:cubicBezTo>
                    <a:cubicBezTo>
                      <a:pt x="450" y="485"/>
                      <a:pt x="450" y="485"/>
                      <a:pt x="450" y="485"/>
                    </a:cubicBezTo>
                    <a:cubicBezTo>
                      <a:pt x="451" y="486"/>
                      <a:pt x="452" y="486"/>
                      <a:pt x="452" y="487"/>
                    </a:cubicBezTo>
                    <a:cubicBezTo>
                      <a:pt x="453" y="487"/>
                      <a:pt x="453" y="487"/>
                      <a:pt x="453" y="487"/>
                    </a:cubicBezTo>
                    <a:cubicBezTo>
                      <a:pt x="453" y="488"/>
                      <a:pt x="453" y="488"/>
                      <a:pt x="453" y="488"/>
                    </a:cubicBezTo>
                    <a:cubicBezTo>
                      <a:pt x="453" y="488"/>
                      <a:pt x="453" y="489"/>
                      <a:pt x="453" y="489"/>
                    </a:cubicBezTo>
                    <a:cubicBezTo>
                      <a:pt x="453" y="489"/>
                      <a:pt x="453" y="489"/>
                      <a:pt x="453" y="489"/>
                    </a:cubicBezTo>
                    <a:cubicBezTo>
                      <a:pt x="454" y="489"/>
                      <a:pt x="454" y="489"/>
                      <a:pt x="454" y="489"/>
                    </a:cubicBezTo>
                    <a:cubicBezTo>
                      <a:pt x="455" y="490"/>
                      <a:pt x="454" y="491"/>
                      <a:pt x="456" y="491"/>
                    </a:cubicBezTo>
                    <a:cubicBezTo>
                      <a:pt x="457" y="493"/>
                      <a:pt x="458" y="492"/>
                      <a:pt x="459" y="493"/>
                    </a:cubicBezTo>
                    <a:cubicBezTo>
                      <a:pt x="459" y="494"/>
                      <a:pt x="459" y="494"/>
                      <a:pt x="459" y="494"/>
                    </a:cubicBezTo>
                    <a:cubicBezTo>
                      <a:pt x="459" y="494"/>
                      <a:pt x="459" y="494"/>
                      <a:pt x="459" y="494"/>
                    </a:cubicBezTo>
                    <a:cubicBezTo>
                      <a:pt x="459" y="494"/>
                      <a:pt x="459" y="494"/>
                      <a:pt x="459" y="494"/>
                    </a:cubicBezTo>
                    <a:cubicBezTo>
                      <a:pt x="459" y="494"/>
                      <a:pt x="459" y="494"/>
                      <a:pt x="459" y="494"/>
                    </a:cubicBezTo>
                    <a:cubicBezTo>
                      <a:pt x="459" y="495"/>
                      <a:pt x="459" y="495"/>
                      <a:pt x="459" y="495"/>
                    </a:cubicBezTo>
                    <a:cubicBezTo>
                      <a:pt x="460" y="495"/>
                      <a:pt x="461" y="495"/>
                      <a:pt x="461" y="495"/>
                    </a:cubicBezTo>
                    <a:cubicBezTo>
                      <a:pt x="461" y="495"/>
                      <a:pt x="461" y="495"/>
                      <a:pt x="462" y="495"/>
                    </a:cubicBezTo>
                    <a:cubicBezTo>
                      <a:pt x="462" y="495"/>
                      <a:pt x="462" y="495"/>
                      <a:pt x="462" y="496"/>
                    </a:cubicBezTo>
                    <a:cubicBezTo>
                      <a:pt x="464" y="496"/>
                      <a:pt x="464" y="496"/>
                      <a:pt x="464" y="496"/>
                    </a:cubicBezTo>
                    <a:cubicBezTo>
                      <a:pt x="464" y="496"/>
                      <a:pt x="464" y="496"/>
                      <a:pt x="464" y="496"/>
                    </a:cubicBezTo>
                    <a:cubicBezTo>
                      <a:pt x="465" y="497"/>
                      <a:pt x="465" y="497"/>
                      <a:pt x="466" y="497"/>
                    </a:cubicBezTo>
                    <a:cubicBezTo>
                      <a:pt x="466" y="498"/>
                      <a:pt x="466" y="498"/>
                      <a:pt x="466" y="498"/>
                    </a:cubicBezTo>
                    <a:cubicBezTo>
                      <a:pt x="467" y="498"/>
                      <a:pt x="468" y="499"/>
                      <a:pt x="469" y="498"/>
                    </a:cubicBezTo>
                    <a:cubicBezTo>
                      <a:pt x="469" y="498"/>
                      <a:pt x="469" y="498"/>
                      <a:pt x="469" y="498"/>
                    </a:cubicBezTo>
                    <a:cubicBezTo>
                      <a:pt x="471" y="498"/>
                      <a:pt x="473" y="499"/>
                      <a:pt x="474" y="499"/>
                    </a:cubicBezTo>
                    <a:cubicBezTo>
                      <a:pt x="474" y="499"/>
                      <a:pt x="474" y="499"/>
                      <a:pt x="474" y="499"/>
                    </a:cubicBezTo>
                    <a:cubicBezTo>
                      <a:pt x="476" y="499"/>
                      <a:pt x="476" y="499"/>
                      <a:pt x="476" y="498"/>
                    </a:cubicBezTo>
                    <a:cubicBezTo>
                      <a:pt x="478" y="498"/>
                      <a:pt x="478" y="498"/>
                      <a:pt x="478" y="498"/>
                    </a:cubicBezTo>
                    <a:cubicBezTo>
                      <a:pt x="478" y="498"/>
                      <a:pt x="478" y="498"/>
                      <a:pt x="478" y="498"/>
                    </a:cubicBezTo>
                    <a:cubicBezTo>
                      <a:pt x="478" y="500"/>
                      <a:pt x="478" y="500"/>
                      <a:pt x="478" y="500"/>
                    </a:cubicBezTo>
                    <a:cubicBezTo>
                      <a:pt x="477" y="500"/>
                      <a:pt x="477" y="500"/>
                      <a:pt x="477" y="500"/>
                    </a:cubicBezTo>
                    <a:cubicBezTo>
                      <a:pt x="477" y="501"/>
                      <a:pt x="477" y="501"/>
                      <a:pt x="477" y="501"/>
                    </a:cubicBezTo>
                    <a:cubicBezTo>
                      <a:pt x="478" y="502"/>
                      <a:pt x="478" y="502"/>
                      <a:pt x="478" y="502"/>
                    </a:cubicBezTo>
                    <a:cubicBezTo>
                      <a:pt x="479" y="502"/>
                      <a:pt x="479" y="502"/>
                      <a:pt x="479" y="502"/>
                    </a:cubicBezTo>
                    <a:cubicBezTo>
                      <a:pt x="479" y="503"/>
                      <a:pt x="480" y="503"/>
                      <a:pt x="480" y="504"/>
                    </a:cubicBezTo>
                    <a:cubicBezTo>
                      <a:pt x="480" y="504"/>
                      <a:pt x="480" y="504"/>
                      <a:pt x="480" y="504"/>
                    </a:cubicBezTo>
                    <a:cubicBezTo>
                      <a:pt x="481" y="504"/>
                      <a:pt x="481" y="504"/>
                      <a:pt x="481" y="504"/>
                    </a:cubicBezTo>
                    <a:cubicBezTo>
                      <a:pt x="481" y="505"/>
                      <a:pt x="481" y="505"/>
                      <a:pt x="481" y="505"/>
                    </a:cubicBezTo>
                    <a:cubicBezTo>
                      <a:pt x="481" y="505"/>
                      <a:pt x="481" y="505"/>
                      <a:pt x="481" y="505"/>
                    </a:cubicBezTo>
                    <a:cubicBezTo>
                      <a:pt x="481" y="506"/>
                      <a:pt x="481" y="506"/>
                      <a:pt x="481" y="506"/>
                    </a:cubicBezTo>
                    <a:cubicBezTo>
                      <a:pt x="481" y="506"/>
                      <a:pt x="481" y="506"/>
                      <a:pt x="482" y="506"/>
                    </a:cubicBezTo>
                    <a:cubicBezTo>
                      <a:pt x="482" y="507"/>
                      <a:pt x="482" y="507"/>
                      <a:pt x="482" y="507"/>
                    </a:cubicBezTo>
                    <a:cubicBezTo>
                      <a:pt x="482" y="507"/>
                      <a:pt x="482" y="508"/>
                      <a:pt x="482" y="508"/>
                    </a:cubicBezTo>
                    <a:cubicBezTo>
                      <a:pt x="482" y="508"/>
                      <a:pt x="482" y="508"/>
                      <a:pt x="482" y="508"/>
                    </a:cubicBezTo>
                    <a:cubicBezTo>
                      <a:pt x="483" y="509"/>
                      <a:pt x="483" y="509"/>
                      <a:pt x="484" y="509"/>
                    </a:cubicBezTo>
                    <a:cubicBezTo>
                      <a:pt x="484" y="510"/>
                      <a:pt x="484" y="510"/>
                      <a:pt x="484" y="510"/>
                    </a:cubicBezTo>
                    <a:cubicBezTo>
                      <a:pt x="484" y="510"/>
                      <a:pt x="484" y="510"/>
                      <a:pt x="485" y="510"/>
                    </a:cubicBezTo>
                    <a:cubicBezTo>
                      <a:pt x="485" y="511"/>
                      <a:pt x="485" y="511"/>
                      <a:pt x="485" y="511"/>
                    </a:cubicBezTo>
                    <a:cubicBezTo>
                      <a:pt x="485" y="511"/>
                      <a:pt x="485" y="511"/>
                      <a:pt x="485" y="511"/>
                    </a:cubicBezTo>
                    <a:cubicBezTo>
                      <a:pt x="485" y="512"/>
                      <a:pt x="485" y="512"/>
                      <a:pt x="485" y="512"/>
                    </a:cubicBezTo>
                    <a:cubicBezTo>
                      <a:pt x="485" y="512"/>
                      <a:pt x="485" y="512"/>
                      <a:pt x="485" y="512"/>
                    </a:cubicBezTo>
                    <a:cubicBezTo>
                      <a:pt x="485" y="513"/>
                      <a:pt x="485" y="513"/>
                      <a:pt x="485" y="513"/>
                    </a:cubicBezTo>
                    <a:cubicBezTo>
                      <a:pt x="485" y="514"/>
                      <a:pt x="485" y="513"/>
                      <a:pt x="486" y="514"/>
                    </a:cubicBezTo>
                    <a:cubicBezTo>
                      <a:pt x="485" y="515"/>
                      <a:pt x="486" y="515"/>
                      <a:pt x="485" y="515"/>
                    </a:cubicBezTo>
                    <a:cubicBezTo>
                      <a:pt x="484" y="516"/>
                      <a:pt x="485" y="515"/>
                      <a:pt x="484" y="516"/>
                    </a:cubicBezTo>
                    <a:cubicBezTo>
                      <a:pt x="484" y="518"/>
                      <a:pt x="484" y="517"/>
                      <a:pt x="486" y="518"/>
                    </a:cubicBezTo>
                    <a:cubicBezTo>
                      <a:pt x="486" y="518"/>
                      <a:pt x="486" y="519"/>
                      <a:pt x="487" y="519"/>
                    </a:cubicBezTo>
                    <a:cubicBezTo>
                      <a:pt x="487" y="520"/>
                      <a:pt x="487" y="520"/>
                      <a:pt x="487" y="520"/>
                    </a:cubicBezTo>
                    <a:cubicBezTo>
                      <a:pt x="488" y="520"/>
                      <a:pt x="488" y="520"/>
                      <a:pt x="488" y="520"/>
                    </a:cubicBezTo>
                    <a:cubicBezTo>
                      <a:pt x="488" y="518"/>
                      <a:pt x="489" y="518"/>
                      <a:pt x="488" y="517"/>
                    </a:cubicBezTo>
                    <a:cubicBezTo>
                      <a:pt x="489" y="517"/>
                      <a:pt x="489" y="517"/>
                      <a:pt x="489" y="517"/>
                    </a:cubicBezTo>
                    <a:cubicBezTo>
                      <a:pt x="490" y="517"/>
                      <a:pt x="490" y="517"/>
                      <a:pt x="490" y="517"/>
                    </a:cubicBezTo>
                    <a:cubicBezTo>
                      <a:pt x="490" y="518"/>
                      <a:pt x="491" y="519"/>
                      <a:pt x="491" y="520"/>
                    </a:cubicBezTo>
                    <a:cubicBezTo>
                      <a:pt x="492" y="520"/>
                      <a:pt x="492" y="520"/>
                      <a:pt x="493" y="520"/>
                    </a:cubicBezTo>
                    <a:cubicBezTo>
                      <a:pt x="493" y="521"/>
                      <a:pt x="493" y="521"/>
                      <a:pt x="493" y="521"/>
                    </a:cubicBezTo>
                    <a:cubicBezTo>
                      <a:pt x="494" y="521"/>
                      <a:pt x="495" y="521"/>
                      <a:pt x="495" y="522"/>
                    </a:cubicBezTo>
                    <a:cubicBezTo>
                      <a:pt x="495" y="522"/>
                      <a:pt x="495" y="522"/>
                      <a:pt x="495" y="522"/>
                    </a:cubicBezTo>
                    <a:cubicBezTo>
                      <a:pt x="495" y="523"/>
                      <a:pt x="495" y="524"/>
                      <a:pt x="495" y="524"/>
                    </a:cubicBezTo>
                    <a:cubicBezTo>
                      <a:pt x="494" y="524"/>
                      <a:pt x="494" y="524"/>
                      <a:pt x="494" y="524"/>
                    </a:cubicBezTo>
                    <a:cubicBezTo>
                      <a:pt x="495" y="525"/>
                      <a:pt x="494" y="525"/>
                      <a:pt x="495" y="526"/>
                    </a:cubicBezTo>
                    <a:cubicBezTo>
                      <a:pt x="495" y="526"/>
                      <a:pt x="495" y="526"/>
                      <a:pt x="495" y="526"/>
                    </a:cubicBezTo>
                    <a:cubicBezTo>
                      <a:pt x="495" y="526"/>
                      <a:pt x="495" y="526"/>
                      <a:pt x="495" y="526"/>
                    </a:cubicBezTo>
                    <a:cubicBezTo>
                      <a:pt x="496" y="526"/>
                      <a:pt x="496" y="526"/>
                      <a:pt x="496" y="526"/>
                    </a:cubicBezTo>
                    <a:cubicBezTo>
                      <a:pt x="496" y="527"/>
                      <a:pt x="496" y="527"/>
                      <a:pt x="496" y="527"/>
                    </a:cubicBezTo>
                    <a:cubicBezTo>
                      <a:pt x="496" y="527"/>
                      <a:pt x="496" y="527"/>
                      <a:pt x="496" y="527"/>
                    </a:cubicBezTo>
                    <a:cubicBezTo>
                      <a:pt x="496" y="524"/>
                      <a:pt x="496" y="524"/>
                      <a:pt x="496" y="524"/>
                    </a:cubicBezTo>
                    <a:cubicBezTo>
                      <a:pt x="498" y="525"/>
                      <a:pt x="497" y="525"/>
                      <a:pt x="497" y="527"/>
                    </a:cubicBezTo>
                    <a:cubicBezTo>
                      <a:pt x="497" y="527"/>
                      <a:pt x="498" y="527"/>
                      <a:pt x="498" y="527"/>
                    </a:cubicBezTo>
                    <a:cubicBezTo>
                      <a:pt x="500" y="527"/>
                      <a:pt x="499" y="526"/>
                      <a:pt x="501" y="526"/>
                    </a:cubicBezTo>
                    <a:cubicBezTo>
                      <a:pt x="501" y="527"/>
                      <a:pt x="501" y="527"/>
                      <a:pt x="501" y="527"/>
                    </a:cubicBezTo>
                    <a:cubicBezTo>
                      <a:pt x="502" y="528"/>
                      <a:pt x="503" y="527"/>
                      <a:pt x="504" y="527"/>
                    </a:cubicBezTo>
                    <a:cubicBezTo>
                      <a:pt x="504" y="528"/>
                      <a:pt x="505" y="529"/>
                      <a:pt x="505" y="530"/>
                    </a:cubicBezTo>
                    <a:cubicBezTo>
                      <a:pt x="506" y="530"/>
                      <a:pt x="507" y="529"/>
                      <a:pt x="508" y="529"/>
                    </a:cubicBezTo>
                    <a:cubicBezTo>
                      <a:pt x="508" y="531"/>
                      <a:pt x="508" y="531"/>
                      <a:pt x="508" y="532"/>
                    </a:cubicBezTo>
                    <a:cubicBezTo>
                      <a:pt x="509" y="532"/>
                      <a:pt x="509" y="532"/>
                      <a:pt x="510" y="532"/>
                    </a:cubicBezTo>
                    <a:cubicBezTo>
                      <a:pt x="510" y="531"/>
                      <a:pt x="510" y="531"/>
                      <a:pt x="510" y="531"/>
                    </a:cubicBezTo>
                    <a:cubicBezTo>
                      <a:pt x="511" y="531"/>
                      <a:pt x="510" y="531"/>
                      <a:pt x="512" y="530"/>
                    </a:cubicBezTo>
                    <a:cubicBezTo>
                      <a:pt x="512" y="529"/>
                      <a:pt x="512" y="529"/>
                      <a:pt x="511" y="528"/>
                    </a:cubicBezTo>
                    <a:cubicBezTo>
                      <a:pt x="511" y="528"/>
                      <a:pt x="511" y="528"/>
                      <a:pt x="511" y="528"/>
                    </a:cubicBezTo>
                    <a:cubicBezTo>
                      <a:pt x="510" y="528"/>
                      <a:pt x="510" y="528"/>
                      <a:pt x="510" y="528"/>
                    </a:cubicBezTo>
                    <a:cubicBezTo>
                      <a:pt x="510" y="528"/>
                      <a:pt x="510" y="528"/>
                      <a:pt x="510" y="528"/>
                    </a:cubicBezTo>
                    <a:cubicBezTo>
                      <a:pt x="509" y="527"/>
                      <a:pt x="510" y="528"/>
                      <a:pt x="509" y="527"/>
                    </a:cubicBezTo>
                    <a:cubicBezTo>
                      <a:pt x="510" y="527"/>
                      <a:pt x="510" y="527"/>
                      <a:pt x="511" y="527"/>
                    </a:cubicBezTo>
                    <a:cubicBezTo>
                      <a:pt x="511" y="526"/>
                      <a:pt x="511" y="526"/>
                      <a:pt x="511" y="526"/>
                    </a:cubicBezTo>
                    <a:cubicBezTo>
                      <a:pt x="512" y="526"/>
                      <a:pt x="512" y="526"/>
                      <a:pt x="512" y="526"/>
                    </a:cubicBezTo>
                    <a:cubicBezTo>
                      <a:pt x="512" y="526"/>
                      <a:pt x="512" y="526"/>
                      <a:pt x="512" y="526"/>
                    </a:cubicBezTo>
                    <a:cubicBezTo>
                      <a:pt x="512" y="526"/>
                      <a:pt x="513" y="525"/>
                      <a:pt x="513" y="525"/>
                    </a:cubicBezTo>
                    <a:cubicBezTo>
                      <a:pt x="513" y="524"/>
                      <a:pt x="513" y="524"/>
                      <a:pt x="513" y="524"/>
                    </a:cubicBezTo>
                    <a:cubicBezTo>
                      <a:pt x="514" y="524"/>
                      <a:pt x="514" y="523"/>
                      <a:pt x="515" y="523"/>
                    </a:cubicBezTo>
                    <a:cubicBezTo>
                      <a:pt x="515" y="523"/>
                      <a:pt x="515" y="523"/>
                      <a:pt x="515" y="523"/>
                    </a:cubicBezTo>
                    <a:cubicBezTo>
                      <a:pt x="515" y="523"/>
                      <a:pt x="515" y="523"/>
                      <a:pt x="516" y="523"/>
                    </a:cubicBezTo>
                    <a:cubicBezTo>
                      <a:pt x="517" y="525"/>
                      <a:pt x="517" y="525"/>
                      <a:pt x="517" y="526"/>
                    </a:cubicBezTo>
                    <a:cubicBezTo>
                      <a:pt x="518" y="526"/>
                      <a:pt x="518" y="526"/>
                      <a:pt x="518" y="526"/>
                    </a:cubicBezTo>
                    <a:cubicBezTo>
                      <a:pt x="518" y="527"/>
                      <a:pt x="518" y="527"/>
                      <a:pt x="518" y="528"/>
                    </a:cubicBezTo>
                    <a:cubicBezTo>
                      <a:pt x="520" y="527"/>
                      <a:pt x="520" y="527"/>
                      <a:pt x="521" y="527"/>
                    </a:cubicBezTo>
                    <a:cubicBezTo>
                      <a:pt x="521" y="528"/>
                      <a:pt x="521" y="528"/>
                      <a:pt x="521" y="528"/>
                    </a:cubicBezTo>
                    <a:cubicBezTo>
                      <a:pt x="520" y="528"/>
                      <a:pt x="520" y="528"/>
                      <a:pt x="520" y="528"/>
                    </a:cubicBezTo>
                    <a:cubicBezTo>
                      <a:pt x="520" y="529"/>
                      <a:pt x="520" y="529"/>
                      <a:pt x="520" y="530"/>
                    </a:cubicBezTo>
                    <a:cubicBezTo>
                      <a:pt x="520" y="532"/>
                      <a:pt x="520" y="532"/>
                      <a:pt x="520" y="532"/>
                    </a:cubicBezTo>
                    <a:cubicBezTo>
                      <a:pt x="520" y="532"/>
                      <a:pt x="520" y="532"/>
                      <a:pt x="520" y="532"/>
                    </a:cubicBezTo>
                    <a:cubicBezTo>
                      <a:pt x="520" y="533"/>
                      <a:pt x="521" y="533"/>
                      <a:pt x="522" y="534"/>
                    </a:cubicBezTo>
                    <a:cubicBezTo>
                      <a:pt x="522" y="534"/>
                      <a:pt x="522" y="534"/>
                      <a:pt x="522" y="534"/>
                    </a:cubicBezTo>
                    <a:cubicBezTo>
                      <a:pt x="524" y="534"/>
                      <a:pt x="524" y="534"/>
                      <a:pt x="524" y="534"/>
                    </a:cubicBezTo>
                    <a:cubicBezTo>
                      <a:pt x="524" y="535"/>
                      <a:pt x="524" y="535"/>
                      <a:pt x="524" y="535"/>
                    </a:cubicBezTo>
                    <a:cubicBezTo>
                      <a:pt x="524" y="535"/>
                      <a:pt x="524" y="535"/>
                      <a:pt x="524" y="535"/>
                    </a:cubicBezTo>
                    <a:cubicBezTo>
                      <a:pt x="524" y="536"/>
                      <a:pt x="524" y="536"/>
                      <a:pt x="524" y="536"/>
                    </a:cubicBezTo>
                    <a:cubicBezTo>
                      <a:pt x="524" y="537"/>
                      <a:pt x="525" y="537"/>
                      <a:pt x="525" y="538"/>
                    </a:cubicBezTo>
                    <a:cubicBezTo>
                      <a:pt x="524" y="538"/>
                      <a:pt x="524" y="538"/>
                      <a:pt x="524" y="538"/>
                    </a:cubicBezTo>
                    <a:cubicBezTo>
                      <a:pt x="524" y="540"/>
                      <a:pt x="524" y="540"/>
                      <a:pt x="524" y="540"/>
                    </a:cubicBezTo>
                    <a:cubicBezTo>
                      <a:pt x="524" y="540"/>
                      <a:pt x="524" y="541"/>
                      <a:pt x="525" y="541"/>
                    </a:cubicBezTo>
                    <a:cubicBezTo>
                      <a:pt x="525" y="542"/>
                      <a:pt x="524" y="543"/>
                      <a:pt x="523" y="543"/>
                    </a:cubicBezTo>
                    <a:cubicBezTo>
                      <a:pt x="523" y="543"/>
                      <a:pt x="523" y="544"/>
                      <a:pt x="524" y="544"/>
                    </a:cubicBezTo>
                    <a:cubicBezTo>
                      <a:pt x="524" y="544"/>
                      <a:pt x="524" y="545"/>
                      <a:pt x="524" y="546"/>
                    </a:cubicBezTo>
                    <a:cubicBezTo>
                      <a:pt x="523" y="546"/>
                      <a:pt x="523" y="546"/>
                      <a:pt x="523" y="546"/>
                    </a:cubicBezTo>
                    <a:cubicBezTo>
                      <a:pt x="523" y="546"/>
                      <a:pt x="524" y="546"/>
                      <a:pt x="524" y="547"/>
                    </a:cubicBezTo>
                    <a:cubicBezTo>
                      <a:pt x="524" y="547"/>
                      <a:pt x="523" y="550"/>
                      <a:pt x="523" y="550"/>
                    </a:cubicBezTo>
                    <a:cubicBezTo>
                      <a:pt x="522" y="550"/>
                      <a:pt x="522" y="550"/>
                      <a:pt x="522" y="551"/>
                    </a:cubicBezTo>
                    <a:cubicBezTo>
                      <a:pt x="522" y="552"/>
                      <a:pt x="523" y="553"/>
                      <a:pt x="525" y="553"/>
                    </a:cubicBezTo>
                    <a:cubicBezTo>
                      <a:pt x="524" y="554"/>
                      <a:pt x="524" y="554"/>
                      <a:pt x="523" y="555"/>
                    </a:cubicBezTo>
                    <a:cubicBezTo>
                      <a:pt x="522" y="555"/>
                      <a:pt x="522" y="555"/>
                      <a:pt x="522" y="555"/>
                    </a:cubicBezTo>
                    <a:cubicBezTo>
                      <a:pt x="522" y="556"/>
                      <a:pt x="522" y="556"/>
                      <a:pt x="522" y="556"/>
                    </a:cubicBezTo>
                    <a:cubicBezTo>
                      <a:pt x="522" y="556"/>
                      <a:pt x="522" y="556"/>
                      <a:pt x="522" y="556"/>
                    </a:cubicBezTo>
                    <a:cubicBezTo>
                      <a:pt x="522" y="557"/>
                      <a:pt x="522" y="557"/>
                      <a:pt x="522" y="558"/>
                    </a:cubicBezTo>
                    <a:cubicBezTo>
                      <a:pt x="521" y="558"/>
                      <a:pt x="520" y="558"/>
                      <a:pt x="520" y="558"/>
                    </a:cubicBezTo>
                    <a:cubicBezTo>
                      <a:pt x="520" y="558"/>
                      <a:pt x="520" y="558"/>
                      <a:pt x="520" y="558"/>
                    </a:cubicBezTo>
                    <a:cubicBezTo>
                      <a:pt x="519" y="558"/>
                      <a:pt x="519" y="558"/>
                      <a:pt x="519" y="558"/>
                    </a:cubicBezTo>
                    <a:cubicBezTo>
                      <a:pt x="518" y="559"/>
                      <a:pt x="518" y="559"/>
                      <a:pt x="518" y="560"/>
                    </a:cubicBezTo>
                    <a:cubicBezTo>
                      <a:pt x="517" y="560"/>
                      <a:pt x="517" y="560"/>
                      <a:pt x="517" y="560"/>
                    </a:cubicBezTo>
                    <a:cubicBezTo>
                      <a:pt x="517" y="561"/>
                      <a:pt x="518" y="561"/>
                      <a:pt x="517" y="562"/>
                    </a:cubicBezTo>
                    <a:cubicBezTo>
                      <a:pt x="517" y="562"/>
                      <a:pt x="517" y="563"/>
                      <a:pt x="518" y="563"/>
                    </a:cubicBezTo>
                    <a:cubicBezTo>
                      <a:pt x="518" y="563"/>
                      <a:pt x="518" y="563"/>
                      <a:pt x="518" y="563"/>
                    </a:cubicBezTo>
                    <a:cubicBezTo>
                      <a:pt x="516" y="563"/>
                      <a:pt x="516" y="563"/>
                      <a:pt x="516" y="563"/>
                    </a:cubicBezTo>
                    <a:cubicBezTo>
                      <a:pt x="516" y="564"/>
                      <a:pt x="516" y="564"/>
                      <a:pt x="516" y="564"/>
                    </a:cubicBezTo>
                    <a:cubicBezTo>
                      <a:pt x="516" y="564"/>
                      <a:pt x="516" y="564"/>
                      <a:pt x="516" y="564"/>
                    </a:cubicBezTo>
                    <a:cubicBezTo>
                      <a:pt x="516" y="566"/>
                      <a:pt x="514" y="566"/>
                      <a:pt x="513" y="568"/>
                    </a:cubicBezTo>
                    <a:cubicBezTo>
                      <a:pt x="512" y="568"/>
                      <a:pt x="512" y="568"/>
                      <a:pt x="512" y="568"/>
                    </a:cubicBezTo>
                    <a:cubicBezTo>
                      <a:pt x="512" y="568"/>
                      <a:pt x="512" y="568"/>
                      <a:pt x="512" y="568"/>
                    </a:cubicBezTo>
                    <a:cubicBezTo>
                      <a:pt x="512" y="568"/>
                      <a:pt x="512" y="568"/>
                      <a:pt x="512" y="568"/>
                    </a:cubicBezTo>
                    <a:cubicBezTo>
                      <a:pt x="512" y="569"/>
                      <a:pt x="511" y="570"/>
                      <a:pt x="511" y="570"/>
                    </a:cubicBezTo>
                    <a:cubicBezTo>
                      <a:pt x="512" y="570"/>
                      <a:pt x="512" y="570"/>
                      <a:pt x="512" y="570"/>
                    </a:cubicBezTo>
                    <a:cubicBezTo>
                      <a:pt x="512" y="570"/>
                      <a:pt x="512" y="570"/>
                      <a:pt x="512" y="570"/>
                    </a:cubicBezTo>
                    <a:cubicBezTo>
                      <a:pt x="512" y="570"/>
                      <a:pt x="512" y="570"/>
                      <a:pt x="512" y="570"/>
                    </a:cubicBezTo>
                    <a:cubicBezTo>
                      <a:pt x="512" y="572"/>
                      <a:pt x="512" y="572"/>
                      <a:pt x="512" y="572"/>
                    </a:cubicBezTo>
                    <a:cubicBezTo>
                      <a:pt x="512" y="572"/>
                      <a:pt x="512" y="572"/>
                      <a:pt x="512" y="573"/>
                    </a:cubicBezTo>
                    <a:cubicBezTo>
                      <a:pt x="512" y="573"/>
                      <a:pt x="511" y="574"/>
                      <a:pt x="511" y="574"/>
                    </a:cubicBezTo>
                    <a:cubicBezTo>
                      <a:pt x="510" y="574"/>
                      <a:pt x="510" y="574"/>
                      <a:pt x="510" y="574"/>
                    </a:cubicBezTo>
                    <a:cubicBezTo>
                      <a:pt x="510" y="575"/>
                      <a:pt x="510" y="576"/>
                      <a:pt x="509" y="577"/>
                    </a:cubicBezTo>
                    <a:cubicBezTo>
                      <a:pt x="510" y="577"/>
                      <a:pt x="510" y="577"/>
                      <a:pt x="510" y="578"/>
                    </a:cubicBezTo>
                    <a:cubicBezTo>
                      <a:pt x="510" y="578"/>
                      <a:pt x="510" y="578"/>
                      <a:pt x="510" y="579"/>
                    </a:cubicBezTo>
                    <a:cubicBezTo>
                      <a:pt x="509" y="579"/>
                      <a:pt x="509" y="579"/>
                      <a:pt x="509" y="579"/>
                    </a:cubicBezTo>
                    <a:cubicBezTo>
                      <a:pt x="509" y="580"/>
                      <a:pt x="509" y="580"/>
                      <a:pt x="508" y="581"/>
                    </a:cubicBezTo>
                    <a:cubicBezTo>
                      <a:pt x="508" y="582"/>
                      <a:pt x="508" y="582"/>
                      <a:pt x="509" y="583"/>
                    </a:cubicBezTo>
                    <a:cubicBezTo>
                      <a:pt x="508" y="583"/>
                      <a:pt x="508" y="583"/>
                      <a:pt x="508" y="583"/>
                    </a:cubicBezTo>
                    <a:cubicBezTo>
                      <a:pt x="508" y="584"/>
                      <a:pt x="508" y="584"/>
                      <a:pt x="508" y="584"/>
                    </a:cubicBezTo>
                    <a:cubicBezTo>
                      <a:pt x="507" y="584"/>
                      <a:pt x="507" y="584"/>
                      <a:pt x="507" y="584"/>
                    </a:cubicBezTo>
                    <a:cubicBezTo>
                      <a:pt x="507" y="585"/>
                      <a:pt x="508" y="586"/>
                      <a:pt x="508" y="586"/>
                    </a:cubicBezTo>
                    <a:cubicBezTo>
                      <a:pt x="509" y="586"/>
                      <a:pt x="509" y="586"/>
                      <a:pt x="509" y="586"/>
                    </a:cubicBezTo>
                    <a:cubicBezTo>
                      <a:pt x="509" y="588"/>
                      <a:pt x="509" y="588"/>
                      <a:pt x="509" y="588"/>
                    </a:cubicBezTo>
                    <a:cubicBezTo>
                      <a:pt x="508" y="588"/>
                      <a:pt x="508" y="588"/>
                      <a:pt x="507" y="589"/>
                    </a:cubicBezTo>
                    <a:cubicBezTo>
                      <a:pt x="507" y="589"/>
                      <a:pt x="507" y="589"/>
                      <a:pt x="507" y="589"/>
                    </a:cubicBezTo>
                    <a:cubicBezTo>
                      <a:pt x="508" y="589"/>
                      <a:pt x="509" y="590"/>
                      <a:pt x="510" y="591"/>
                    </a:cubicBezTo>
                    <a:cubicBezTo>
                      <a:pt x="510" y="591"/>
                      <a:pt x="510" y="591"/>
                      <a:pt x="510" y="591"/>
                    </a:cubicBezTo>
                    <a:cubicBezTo>
                      <a:pt x="510" y="591"/>
                      <a:pt x="510" y="591"/>
                      <a:pt x="510" y="591"/>
                    </a:cubicBezTo>
                    <a:cubicBezTo>
                      <a:pt x="511" y="591"/>
                      <a:pt x="511" y="590"/>
                      <a:pt x="512" y="590"/>
                    </a:cubicBezTo>
                    <a:cubicBezTo>
                      <a:pt x="512" y="590"/>
                      <a:pt x="512" y="590"/>
                      <a:pt x="512" y="589"/>
                    </a:cubicBezTo>
                    <a:cubicBezTo>
                      <a:pt x="512" y="589"/>
                      <a:pt x="512" y="589"/>
                      <a:pt x="512" y="589"/>
                    </a:cubicBezTo>
                    <a:cubicBezTo>
                      <a:pt x="513" y="589"/>
                      <a:pt x="513" y="589"/>
                      <a:pt x="513" y="589"/>
                    </a:cubicBezTo>
                    <a:cubicBezTo>
                      <a:pt x="513" y="591"/>
                      <a:pt x="513" y="591"/>
                      <a:pt x="513" y="591"/>
                    </a:cubicBezTo>
                    <a:cubicBezTo>
                      <a:pt x="511" y="591"/>
                      <a:pt x="511" y="591"/>
                      <a:pt x="511" y="591"/>
                    </a:cubicBezTo>
                    <a:cubicBezTo>
                      <a:pt x="511" y="591"/>
                      <a:pt x="511" y="591"/>
                      <a:pt x="511" y="591"/>
                    </a:cubicBezTo>
                    <a:cubicBezTo>
                      <a:pt x="511" y="591"/>
                      <a:pt x="511" y="591"/>
                      <a:pt x="511" y="591"/>
                    </a:cubicBezTo>
                    <a:cubicBezTo>
                      <a:pt x="511" y="592"/>
                      <a:pt x="511" y="592"/>
                      <a:pt x="511" y="592"/>
                    </a:cubicBezTo>
                    <a:cubicBezTo>
                      <a:pt x="512" y="592"/>
                      <a:pt x="511" y="592"/>
                      <a:pt x="512" y="592"/>
                    </a:cubicBezTo>
                    <a:cubicBezTo>
                      <a:pt x="510" y="593"/>
                      <a:pt x="507" y="596"/>
                      <a:pt x="506" y="598"/>
                    </a:cubicBezTo>
                    <a:cubicBezTo>
                      <a:pt x="506" y="599"/>
                      <a:pt x="505" y="600"/>
                      <a:pt x="505" y="601"/>
                    </a:cubicBezTo>
                    <a:cubicBezTo>
                      <a:pt x="505" y="601"/>
                      <a:pt x="505" y="601"/>
                      <a:pt x="505" y="601"/>
                    </a:cubicBezTo>
                    <a:cubicBezTo>
                      <a:pt x="505" y="601"/>
                      <a:pt x="505" y="601"/>
                      <a:pt x="505" y="601"/>
                    </a:cubicBezTo>
                    <a:cubicBezTo>
                      <a:pt x="506" y="602"/>
                      <a:pt x="506" y="602"/>
                      <a:pt x="506" y="602"/>
                    </a:cubicBezTo>
                    <a:cubicBezTo>
                      <a:pt x="506" y="602"/>
                      <a:pt x="506" y="603"/>
                      <a:pt x="506" y="604"/>
                    </a:cubicBezTo>
                    <a:cubicBezTo>
                      <a:pt x="506" y="604"/>
                      <a:pt x="508" y="605"/>
                      <a:pt x="507" y="606"/>
                    </a:cubicBezTo>
                    <a:cubicBezTo>
                      <a:pt x="507" y="607"/>
                      <a:pt x="507" y="607"/>
                      <a:pt x="506" y="607"/>
                    </a:cubicBezTo>
                    <a:cubicBezTo>
                      <a:pt x="506" y="608"/>
                      <a:pt x="506" y="608"/>
                      <a:pt x="506" y="608"/>
                    </a:cubicBezTo>
                    <a:cubicBezTo>
                      <a:pt x="508" y="609"/>
                      <a:pt x="509" y="609"/>
                      <a:pt x="510" y="610"/>
                    </a:cubicBezTo>
                    <a:cubicBezTo>
                      <a:pt x="510" y="610"/>
                      <a:pt x="510" y="611"/>
                      <a:pt x="510" y="611"/>
                    </a:cubicBezTo>
                    <a:cubicBezTo>
                      <a:pt x="511" y="611"/>
                      <a:pt x="511" y="611"/>
                      <a:pt x="511" y="611"/>
                    </a:cubicBezTo>
                    <a:cubicBezTo>
                      <a:pt x="511" y="611"/>
                      <a:pt x="511" y="611"/>
                      <a:pt x="511" y="611"/>
                    </a:cubicBezTo>
                    <a:cubicBezTo>
                      <a:pt x="511" y="612"/>
                      <a:pt x="512" y="612"/>
                      <a:pt x="512" y="612"/>
                    </a:cubicBezTo>
                    <a:cubicBezTo>
                      <a:pt x="512" y="613"/>
                      <a:pt x="512" y="613"/>
                      <a:pt x="512" y="613"/>
                    </a:cubicBezTo>
                    <a:cubicBezTo>
                      <a:pt x="512" y="613"/>
                      <a:pt x="513" y="613"/>
                      <a:pt x="513" y="613"/>
                    </a:cubicBezTo>
                    <a:cubicBezTo>
                      <a:pt x="513" y="614"/>
                      <a:pt x="513" y="614"/>
                      <a:pt x="513" y="614"/>
                    </a:cubicBezTo>
                    <a:cubicBezTo>
                      <a:pt x="514" y="615"/>
                      <a:pt x="515" y="616"/>
                      <a:pt x="516" y="616"/>
                    </a:cubicBezTo>
                    <a:cubicBezTo>
                      <a:pt x="516" y="617"/>
                      <a:pt x="516" y="617"/>
                      <a:pt x="516" y="617"/>
                    </a:cubicBezTo>
                    <a:cubicBezTo>
                      <a:pt x="517" y="618"/>
                      <a:pt x="518" y="619"/>
                      <a:pt x="519" y="620"/>
                    </a:cubicBezTo>
                    <a:cubicBezTo>
                      <a:pt x="519" y="621"/>
                      <a:pt x="519" y="621"/>
                      <a:pt x="519" y="621"/>
                    </a:cubicBezTo>
                    <a:cubicBezTo>
                      <a:pt x="519" y="621"/>
                      <a:pt x="519" y="621"/>
                      <a:pt x="520" y="621"/>
                    </a:cubicBezTo>
                    <a:cubicBezTo>
                      <a:pt x="520" y="622"/>
                      <a:pt x="520" y="622"/>
                      <a:pt x="520" y="622"/>
                    </a:cubicBezTo>
                    <a:cubicBezTo>
                      <a:pt x="520" y="622"/>
                      <a:pt x="520" y="622"/>
                      <a:pt x="521" y="622"/>
                    </a:cubicBezTo>
                    <a:cubicBezTo>
                      <a:pt x="521" y="623"/>
                      <a:pt x="521" y="623"/>
                      <a:pt x="521" y="623"/>
                    </a:cubicBezTo>
                    <a:cubicBezTo>
                      <a:pt x="521" y="623"/>
                      <a:pt x="521" y="623"/>
                      <a:pt x="521" y="623"/>
                    </a:cubicBezTo>
                    <a:cubicBezTo>
                      <a:pt x="522" y="624"/>
                      <a:pt x="522" y="625"/>
                      <a:pt x="522" y="625"/>
                    </a:cubicBezTo>
                    <a:cubicBezTo>
                      <a:pt x="522" y="626"/>
                      <a:pt x="522" y="626"/>
                      <a:pt x="523" y="626"/>
                    </a:cubicBezTo>
                    <a:cubicBezTo>
                      <a:pt x="523" y="628"/>
                      <a:pt x="523" y="628"/>
                      <a:pt x="523" y="628"/>
                    </a:cubicBezTo>
                    <a:cubicBezTo>
                      <a:pt x="523" y="628"/>
                      <a:pt x="523" y="628"/>
                      <a:pt x="523" y="628"/>
                    </a:cubicBezTo>
                    <a:cubicBezTo>
                      <a:pt x="523" y="629"/>
                      <a:pt x="523" y="629"/>
                      <a:pt x="524" y="630"/>
                    </a:cubicBezTo>
                    <a:cubicBezTo>
                      <a:pt x="524" y="630"/>
                      <a:pt x="524" y="630"/>
                      <a:pt x="524" y="630"/>
                    </a:cubicBezTo>
                    <a:cubicBezTo>
                      <a:pt x="524" y="632"/>
                      <a:pt x="524" y="632"/>
                      <a:pt x="524" y="632"/>
                    </a:cubicBezTo>
                    <a:cubicBezTo>
                      <a:pt x="524" y="632"/>
                      <a:pt x="524" y="632"/>
                      <a:pt x="524" y="632"/>
                    </a:cubicBezTo>
                    <a:cubicBezTo>
                      <a:pt x="524" y="633"/>
                      <a:pt x="524" y="633"/>
                      <a:pt x="524" y="633"/>
                    </a:cubicBezTo>
                    <a:cubicBezTo>
                      <a:pt x="525" y="633"/>
                      <a:pt x="525" y="633"/>
                      <a:pt x="525" y="633"/>
                    </a:cubicBezTo>
                    <a:cubicBezTo>
                      <a:pt x="525" y="634"/>
                      <a:pt x="525" y="634"/>
                      <a:pt x="525" y="634"/>
                    </a:cubicBezTo>
                    <a:cubicBezTo>
                      <a:pt x="525" y="634"/>
                      <a:pt x="525" y="634"/>
                      <a:pt x="525" y="634"/>
                    </a:cubicBezTo>
                    <a:cubicBezTo>
                      <a:pt x="525" y="636"/>
                      <a:pt x="525" y="636"/>
                      <a:pt x="525" y="636"/>
                    </a:cubicBezTo>
                    <a:cubicBezTo>
                      <a:pt x="525" y="636"/>
                      <a:pt x="524" y="636"/>
                      <a:pt x="525" y="636"/>
                    </a:cubicBezTo>
                    <a:cubicBezTo>
                      <a:pt x="525" y="637"/>
                      <a:pt x="525" y="637"/>
                      <a:pt x="526" y="637"/>
                    </a:cubicBezTo>
                    <a:cubicBezTo>
                      <a:pt x="526" y="638"/>
                      <a:pt x="526" y="638"/>
                      <a:pt x="526" y="638"/>
                    </a:cubicBezTo>
                    <a:cubicBezTo>
                      <a:pt x="526" y="638"/>
                      <a:pt x="526" y="638"/>
                      <a:pt x="526" y="638"/>
                    </a:cubicBezTo>
                    <a:cubicBezTo>
                      <a:pt x="527" y="638"/>
                      <a:pt x="527" y="638"/>
                      <a:pt x="527" y="638"/>
                    </a:cubicBezTo>
                    <a:cubicBezTo>
                      <a:pt x="527" y="639"/>
                      <a:pt x="527" y="640"/>
                      <a:pt x="527" y="642"/>
                    </a:cubicBezTo>
                    <a:cubicBezTo>
                      <a:pt x="528" y="642"/>
                      <a:pt x="528" y="642"/>
                      <a:pt x="528" y="642"/>
                    </a:cubicBezTo>
                    <a:cubicBezTo>
                      <a:pt x="529" y="642"/>
                      <a:pt x="529" y="642"/>
                      <a:pt x="529" y="642"/>
                    </a:cubicBezTo>
                    <a:cubicBezTo>
                      <a:pt x="529" y="643"/>
                      <a:pt x="529" y="644"/>
                      <a:pt x="529" y="644"/>
                    </a:cubicBezTo>
                    <a:cubicBezTo>
                      <a:pt x="529" y="644"/>
                      <a:pt x="529" y="644"/>
                      <a:pt x="529" y="644"/>
                    </a:cubicBezTo>
                    <a:cubicBezTo>
                      <a:pt x="530" y="645"/>
                      <a:pt x="530" y="645"/>
                      <a:pt x="530" y="646"/>
                    </a:cubicBezTo>
                    <a:cubicBezTo>
                      <a:pt x="530" y="646"/>
                      <a:pt x="530" y="646"/>
                      <a:pt x="530" y="646"/>
                    </a:cubicBezTo>
                    <a:cubicBezTo>
                      <a:pt x="531" y="648"/>
                      <a:pt x="531" y="649"/>
                      <a:pt x="531" y="652"/>
                    </a:cubicBezTo>
                    <a:cubicBezTo>
                      <a:pt x="530" y="652"/>
                      <a:pt x="530" y="652"/>
                      <a:pt x="530" y="652"/>
                    </a:cubicBezTo>
                    <a:cubicBezTo>
                      <a:pt x="531" y="652"/>
                      <a:pt x="530" y="653"/>
                      <a:pt x="531" y="653"/>
                    </a:cubicBezTo>
                    <a:cubicBezTo>
                      <a:pt x="532" y="653"/>
                      <a:pt x="532" y="653"/>
                      <a:pt x="532" y="653"/>
                    </a:cubicBezTo>
                    <a:cubicBezTo>
                      <a:pt x="532" y="653"/>
                      <a:pt x="532" y="653"/>
                      <a:pt x="532" y="653"/>
                    </a:cubicBezTo>
                    <a:cubicBezTo>
                      <a:pt x="532" y="653"/>
                      <a:pt x="532" y="653"/>
                      <a:pt x="532" y="653"/>
                    </a:cubicBezTo>
                    <a:cubicBezTo>
                      <a:pt x="532" y="654"/>
                      <a:pt x="532" y="654"/>
                      <a:pt x="532" y="654"/>
                    </a:cubicBezTo>
                    <a:cubicBezTo>
                      <a:pt x="532" y="654"/>
                      <a:pt x="532" y="654"/>
                      <a:pt x="532" y="654"/>
                    </a:cubicBezTo>
                    <a:cubicBezTo>
                      <a:pt x="532" y="654"/>
                      <a:pt x="533" y="655"/>
                      <a:pt x="533" y="655"/>
                    </a:cubicBezTo>
                    <a:cubicBezTo>
                      <a:pt x="533" y="655"/>
                      <a:pt x="533" y="656"/>
                      <a:pt x="533" y="656"/>
                    </a:cubicBezTo>
                    <a:cubicBezTo>
                      <a:pt x="533" y="656"/>
                      <a:pt x="533" y="656"/>
                      <a:pt x="533" y="656"/>
                    </a:cubicBezTo>
                    <a:cubicBezTo>
                      <a:pt x="534" y="656"/>
                      <a:pt x="534" y="656"/>
                      <a:pt x="534" y="656"/>
                    </a:cubicBezTo>
                    <a:cubicBezTo>
                      <a:pt x="534" y="657"/>
                      <a:pt x="534" y="657"/>
                      <a:pt x="534" y="657"/>
                    </a:cubicBezTo>
                    <a:cubicBezTo>
                      <a:pt x="534" y="657"/>
                      <a:pt x="534" y="657"/>
                      <a:pt x="534" y="657"/>
                    </a:cubicBezTo>
                    <a:cubicBezTo>
                      <a:pt x="534" y="658"/>
                      <a:pt x="534" y="658"/>
                      <a:pt x="534" y="659"/>
                    </a:cubicBezTo>
                    <a:cubicBezTo>
                      <a:pt x="535" y="659"/>
                      <a:pt x="535" y="659"/>
                      <a:pt x="536" y="659"/>
                    </a:cubicBezTo>
                    <a:cubicBezTo>
                      <a:pt x="536" y="659"/>
                      <a:pt x="536" y="660"/>
                      <a:pt x="536" y="660"/>
                    </a:cubicBezTo>
                    <a:cubicBezTo>
                      <a:pt x="537" y="660"/>
                      <a:pt x="537" y="660"/>
                      <a:pt x="537" y="660"/>
                    </a:cubicBezTo>
                    <a:cubicBezTo>
                      <a:pt x="537" y="660"/>
                      <a:pt x="537" y="661"/>
                      <a:pt x="538" y="661"/>
                    </a:cubicBezTo>
                    <a:cubicBezTo>
                      <a:pt x="538" y="661"/>
                      <a:pt x="538" y="661"/>
                      <a:pt x="538" y="661"/>
                    </a:cubicBezTo>
                    <a:cubicBezTo>
                      <a:pt x="538" y="662"/>
                      <a:pt x="538" y="662"/>
                      <a:pt x="538" y="662"/>
                    </a:cubicBezTo>
                    <a:cubicBezTo>
                      <a:pt x="539" y="662"/>
                      <a:pt x="540" y="663"/>
                      <a:pt x="541" y="663"/>
                    </a:cubicBezTo>
                    <a:cubicBezTo>
                      <a:pt x="541" y="664"/>
                      <a:pt x="541" y="664"/>
                      <a:pt x="541" y="664"/>
                    </a:cubicBezTo>
                    <a:cubicBezTo>
                      <a:pt x="542" y="664"/>
                      <a:pt x="542" y="664"/>
                      <a:pt x="543" y="665"/>
                    </a:cubicBezTo>
                    <a:cubicBezTo>
                      <a:pt x="543" y="665"/>
                      <a:pt x="543" y="665"/>
                      <a:pt x="544" y="665"/>
                    </a:cubicBezTo>
                    <a:cubicBezTo>
                      <a:pt x="545" y="665"/>
                      <a:pt x="545" y="665"/>
                      <a:pt x="545" y="665"/>
                    </a:cubicBezTo>
                    <a:cubicBezTo>
                      <a:pt x="545" y="666"/>
                      <a:pt x="545" y="666"/>
                      <a:pt x="545" y="666"/>
                    </a:cubicBezTo>
                    <a:cubicBezTo>
                      <a:pt x="546" y="666"/>
                      <a:pt x="546" y="666"/>
                      <a:pt x="546" y="666"/>
                    </a:cubicBezTo>
                    <a:cubicBezTo>
                      <a:pt x="546" y="666"/>
                      <a:pt x="546" y="666"/>
                      <a:pt x="546" y="666"/>
                    </a:cubicBezTo>
                    <a:cubicBezTo>
                      <a:pt x="547" y="666"/>
                      <a:pt x="547" y="666"/>
                      <a:pt x="547" y="666"/>
                    </a:cubicBezTo>
                    <a:cubicBezTo>
                      <a:pt x="548" y="667"/>
                      <a:pt x="548" y="667"/>
                      <a:pt x="548" y="667"/>
                    </a:cubicBezTo>
                    <a:cubicBezTo>
                      <a:pt x="548" y="667"/>
                      <a:pt x="549" y="667"/>
                      <a:pt x="549" y="667"/>
                    </a:cubicBezTo>
                    <a:cubicBezTo>
                      <a:pt x="549" y="668"/>
                      <a:pt x="549" y="668"/>
                      <a:pt x="549" y="668"/>
                    </a:cubicBezTo>
                    <a:cubicBezTo>
                      <a:pt x="550" y="668"/>
                      <a:pt x="551" y="668"/>
                      <a:pt x="551" y="668"/>
                    </a:cubicBezTo>
                    <a:cubicBezTo>
                      <a:pt x="551" y="669"/>
                      <a:pt x="551" y="669"/>
                      <a:pt x="552" y="669"/>
                    </a:cubicBezTo>
                    <a:cubicBezTo>
                      <a:pt x="552" y="669"/>
                      <a:pt x="552" y="669"/>
                      <a:pt x="552" y="669"/>
                    </a:cubicBezTo>
                    <a:cubicBezTo>
                      <a:pt x="552" y="669"/>
                      <a:pt x="552" y="669"/>
                      <a:pt x="552" y="669"/>
                    </a:cubicBezTo>
                    <a:cubicBezTo>
                      <a:pt x="553" y="669"/>
                      <a:pt x="553" y="669"/>
                      <a:pt x="553" y="669"/>
                    </a:cubicBezTo>
                    <a:cubicBezTo>
                      <a:pt x="553" y="670"/>
                      <a:pt x="553" y="670"/>
                      <a:pt x="553" y="670"/>
                    </a:cubicBezTo>
                    <a:cubicBezTo>
                      <a:pt x="554" y="670"/>
                      <a:pt x="554" y="670"/>
                      <a:pt x="554" y="670"/>
                    </a:cubicBezTo>
                    <a:cubicBezTo>
                      <a:pt x="554" y="670"/>
                      <a:pt x="554" y="670"/>
                      <a:pt x="554" y="670"/>
                    </a:cubicBezTo>
                    <a:cubicBezTo>
                      <a:pt x="555" y="671"/>
                      <a:pt x="554" y="670"/>
                      <a:pt x="555" y="672"/>
                    </a:cubicBezTo>
                    <a:cubicBezTo>
                      <a:pt x="555" y="672"/>
                      <a:pt x="555" y="672"/>
                      <a:pt x="556" y="672"/>
                    </a:cubicBezTo>
                    <a:cubicBezTo>
                      <a:pt x="556" y="673"/>
                      <a:pt x="556" y="673"/>
                      <a:pt x="556" y="673"/>
                    </a:cubicBezTo>
                    <a:cubicBezTo>
                      <a:pt x="556" y="673"/>
                      <a:pt x="557" y="674"/>
                      <a:pt x="557" y="674"/>
                    </a:cubicBezTo>
                    <a:cubicBezTo>
                      <a:pt x="558" y="675"/>
                      <a:pt x="558" y="675"/>
                      <a:pt x="558" y="675"/>
                    </a:cubicBezTo>
                    <a:cubicBezTo>
                      <a:pt x="558" y="675"/>
                      <a:pt x="558" y="676"/>
                      <a:pt x="559" y="676"/>
                    </a:cubicBezTo>
                    <a:cubicBezTo>
                      <a:pt x="559" y="677"/>
                      <a:pt x="559" y="678"/>
                      <a:pt x="559" y="679"/>
                    </a:cubicBezTo>
                    <a:cubicBezTo>
                      <a:pt x="560" y="683"/>
                      <a:pt x="560" y="687"/>
                      <a:pt x="559" y="690"/>
                    </a:cubicBezTo>
                    <a:cubicBezTo>
                      <a:pt x="559" y="691"/>
                      <a:pt x="560" y="692"/>
                      <a:pt x="560" y="694"/>
                    </a:cubicBezTo>
                    <a:cubicBezTo>
                      <a:pt x="559" y="694"/>
                      <a:pt x="559" y="694"/>
                      <a:pt x="559" y="694"/>
                    </a:cubicBezTo>
                    <a:cubicBezTo>
                      <a:pt x="559" y="694"/>
                      <a:pt x="559" y="695"/>
                      <a:pt x="559" y="695"/>
                    </a:cubicBezTo>
                    <a:cubicBezTo>
                      <a:pt x="558" y="695"/>
                      <a:pt x="558" y="695"/>
                      <a:pt x="558" y="695"/>
                    </a:cubicBezTo>
                    <a:cubicBezTo>
                      <a:pt x="558" y="698"/>
                      <a:pt x="558" y="701"/>
                      <a:pt x="558" y="703"/>
                    </a:cubicBezTo>
                    <a:cubicBezTo>
                      <a:pt x="557" y="703"/>
                      <a:pt x="557" y="703"/>
                      <a:pt x="557" y="704"/>
                    </a:cubicBezTo>
                    <a:cubicBezTo>
                      <a:pt x="557" y="705"/>
                      <a:pt x="557" y="705"/>
                      <a:pt x="557" y="706"/>
                    </a:cubicBezTo>
                    <a:cubicBezTo>
                      <a:pt x="557" y="706"/>
                      <a:pt x="558" y="706"/>
                      <a:pt x="558" y="706"/>
                    </a:cubicBezTo>
                    <a:cubicBezTo>
                      <a:pt x="557" y="708"/>
                      <a:pt x="557" y="710"/>
                      <a:pt x="556" y="711"/>
                    </a:cubicBezTo>
                    <a:cubicBezTo>
                      <a:pt x="556" y="716"/>
                      <a:pt x="556" y="716"/>
                      <a:pt x="556" y="716"/>
                    </a:cubicBezTo>
                    <a:cubicBezTo>
                      <a:pt x="557" y="716"/>
                      <a:pt x="557" y="716"/>
                      <a:pt x="557" y="716"/>
                    </a:cubicBezTo>
                    <a:cubicBezTo>
                      <a:pt x="557" y="717"/>
                      <a:pt x="557" y="717"/>
                      <a:pt x="557" y="718"/>
                    </a:cubicBezTo>
                    <a:cubicBezTo>
                      <a:pt x="557" y="718"/>
                      <a:pt x="557" y="718"/>
                      <a:pt x="557" y="718"/>
                    </a:cubicBezTo>
                    <a:cubicBezTo>
                      <a:pt x="557" y="719"/>
                      <a:pt x="556" y="719"/>
                      <a:pt x="556" y="720"/>
                    </a:cubicBezTo>
                    <a:cubicBezTo>
                      <a:pt x="556" y="720"/>
                      <a:pt x="556" y="720"/>
                      <a:pt x="556" y="720"/>
                    </a:cubicBezTo>
                    <a:cubicBezTo>
                      <a:pt x="556" y="721"/>
                      <a:pt x="556" y="722"/>
                      <a:pt x="556" y="722"/>
                    </a:cubicBezTo>
                    <a:cubicBezTo>
                      <a:pt x="556" y="722"/>
                      <a:pt x="556" y="722"/>
                      <a:pt x="556" y="722"/>
                    </a:cubicBezTo>
                    <a:cubicBezTo>
                      <a:pt x="556" y="724"/>
                      <a:pt x="556" y="724"/>
                      <a:pt x="556" y="724"/>
                    </a:cubicBezTo>
                    <a:cubicBezTo>
                      <a:pt x="556" y="724"/>
                      <a:pt x="556" y="724"/>
                      <a:pt x="556" y="724"/>
                    </a:cubicBezTo>
                    <a:cubicBezTo>
                      <a:pt x="555" y="724"/>
                      <a:pt x="556" y="725"/>
                      <a:pt x="556" y="725"/>
                    </a:cubicBezTo>
                    <a:cubicBezTo>
                      <a:pt x="556" y="726"/>
                      <a:pt x="556" y="727"/>
                      <a:pt x="556" y="728"/>
                    </a:cubicBezTo>
                    <a:cubicBezTo>
                      <a:pt x="555" y="728"/>
                      <a:pt x="555" y="728"/>
                      <a:pt x="555" y="728"/>
                    </a:cubicBezTo>
                    <a:cubicBezTo>
                      <a:pt x="555" y="729"/>
                      <a:pt x="555" y="730"/>
                      <a:pt x="555" y="731"/>
                    </a:cubicBezTo>
                    <a:cubicBezTo>
                      <a:pt x="555" y="732"/>
                      <a:pt x="554" y="732"/>
                      <a:pt x="554" y="732"/>
                    </a:cubicBezTo>
                    <a:cubicBezTo>
                      <a:pt x="554" y="735"/>
                      <a:pt x="554" y="735"/>
                      <a:pt x="554" y="735"/>
                    </a:cubicBezTo>
                    <a:cubicBezTo>
                      <a:pt x="554" y="735"/>
                      <a:pt x="554" y="735"/>
                      <a:pt x="554" y="735"/>
                    </a:cubicBezTo>
                    <a:cubicBezTo>
                      <a:pt x="554" y="735"/>
                      <a:pt x="554" y="735"/>
                      <a:pt x="554" y="735"/>
                    </a:cubicBezTo>
                    <a:cubicBezTo>
                      <a:pt x="553" y="735"/>
                      <a:pt x="553" y="735"/>
                      <a:pt x="553" y="735"/>
                    </a:cubicBezTo>
                    <a:cubicBezTo>
                      <a:pt x="553" y="737"/>
                      <a:pt x="553" y="737"/>
                      <a:pt x="553" y="737"/>
                    </a:cubicBezTo>
                    <a:cubicBezTo>
                      <a:pt x="553" y="737"/>
                      <a:pt x="553" y="737"/>
                      <a:pt x="553" y="737"/>
                    </a:cubicBezTo>
                    <a:cubicBezTo>
                      <a:pt x="553" y="738"/>
                      <a:pt x="553" y="738"/>
                      <a:pt x="553" y="738"/>
                    </a:cubicBezTo>
                    <a:cubicBezTo>
                      <a:pt x="553" y="738"/>
                      <a:pt x="553" y="738"/>
                      <a:pt x="553" y="738"/>
                    </a:cubicBezTo>
                    <a:cubicBezTo>
                      <a:pt x="552" y="740"/>
                      <a:pt x="555" y="741"/>
                      <a:pt x="554" y="743"/>
                    </a:cubicBezTo>
                    <a:cubicBezTo>
                      <a:pt x="554" y="743"/>
                      <a:pt x="554" y="743"/>
                      <a:pt x="554" y="743"/>
                    </a:cubicBezTo>
                    <a:cubicBezTo>
                      <a:pt x="554" y="747"/>
                      <a:pt x="554" y="747"/>
                      <a:pt x="554" y="747"/>
                    </a:cubicBezTo>
                    <a:cubicBezTo>
                      <a:pt x="554" y="747"/>
                      <a:pt x="553" y="747"/>
                      <a:pt x="553" y="747"/>
                    </a:cubicBezTo>
                    <a:cubicBezTo>
                      <a:pt x="553" y="748"/>
                      <a:pt x="553" y="748"/>
                      <a:pt x="553" y="749"/>
                    </a:cubicBezTo>
                    <a:cubicBezTo>
                      <a:pt x="552" y="749"/>
                      <a:pt x="552" y="749"/>
                      <a:pt x="552" y="749"/>
                    </a:cubicBezTo>
                    <a:cubicBezTo>
                      <a:pt x="553" y="750"/>
                      <a:pt x="553" y="752"/>
                      <a:pt x="553" y="753"/>
                    </a:cubicBezTo>
                    <a:cubicBezTo>
                      <a:pt x="554" y="753"/>
                      <a:pt x="554" y="753"/>
                      <a:pt x="554" y="753"/>
                    </a:cubicBezTo>
                    <a:cubicBezTo>
                      <a:pt x="554" y="754"/>
                      <a:pt x="553" y="754"/>
                      <a:pt x="553" y="754"/>
                    </a:cubicBezTo>
                    <a:cubicBezTo>
                      <a:pt x="553" y="761"/>
                      <a:pt x="553" y="761"/>
                      <a:pt x="553" y="761"/>
                    </a:cubicBezTo>
                    <a:cubicBezTo>
                      <a:pt x="552" y="761"/>
                      <a:pt x="553" y="762"/>
                      <a:pt x="552" y="762"/>
                    </a:cubicBezTo>
                    <a:cubicBezTo>
                      <a:pt x="552" y="764"/>
                      <a:pt x="552" y="764"/>
                      <a:pt x="552" y="764"/>
                    </a:cubicBezTo>
                    <a:cubicBezTo>
                      <a:pt x="552" y="765"/>
                      <a:pt x="551" y="764"/>
                      <a:pt x="551" y="764"/>
                    </a:cubicBezTo>
                    <a:cubicBezTo>
                      <a:pt x="551" y="764"/>
                      <a:pt x="552" y="765"/>
                      <a:pt x="552" y="766"/>
                    </a:cubicBezTo>
                    <a:cubicBezTo>
                      <a:pt x="552" y="766"/>
                      <a:pt x="551" y="766"/>
                      <a:pt x="551" y="766"/>
                    </a:cubicBezTo>
                    <a:cubicBezTo>
                      <a:pt x="551" y="767"/>
                      <a:pt x="551" y="767"/>
                      <a:pt x="551" y="767"/>
                    </a:cubicBezTo>
                    <a:cubicBezTo>
                      <a:pt x="551" y="767"/>
                      <a:pt x="551" y="767"/>
                      <a:pt x="550" y="768"/>
                    </a:cubicBezTo>
                    <a:cubicBezTo>
                      <a:pt x="550" y="771"/>
                      <a:pt x="550" y="771"/>
                      <a:pt x="550" y="771"/>
                    </a:cubicBezTo>
                    <a:cubicBezTo>
                      <a:pt x="550" y="771"/>
                      <a:pt x="550" y="771"/>
                      <a:pt x="550" y="771"/>
                    </a:cubicBezTo>
                    <a:cubicBezTo>
                      <a:pt x="550" y="771"/>
                      <a:pt x="550" y="771"/>
                      <a:pt x="550" y="771"/>
                    </a:cubicBezTo>
                    <a:cubicBezTo>
                      <a:pt x="549" y="771"/>
                      <a:pt x="549" y="771"/>
                      <a:pt x="549" y="771"/>
                    </a:cubicBezTo>
                    <a:cubicBezTo>
                      <a:pt x="549" y="772"/>
                      <a:pt x="549" y="773"/>
                      <a:pt x="548" y="774"/>
                    </a:cubicBezTo>
                    <a:cubicBezTo>
                      <a:pt x="548" y="774"/>
                      <a:pt x="548" y="774"/>
                      <a:pt x="548" y="774"/>
                    </a:cubicBezTo>
                    <a:cubicBezTo>
                      <a:pt x="548" y="775"/>
                      <a:pt x="548" y="775"/>
                      <a:pt x="548" y="775"/>
                    </a:cubicBezTo>
                    <a:cubicBezTo>
                      <a:pt x="548" y="775"/>
                      <a:pt x="548" y="775"/>
                      <a:pt x="548" y="775"/>
                    </a:cubicBezTo>
                    <a:cubicBezTo>
                      <a:pt x="547" y="777"/>
                      <a:pt x="548" y="777"/>
                      <a:pt x="548" y="777"/>
                    </a:cubicBezTo>
                    <a:cubicBezTo>
                      <a:pt x="548" y="778"/>
                      <a:pt x="548" y="780"/>
                      <a:pt x="548" y="781"/>
                    </a:cubicBezTo>
                    <a:cubicBezTo>
                      <a:pt x="548" y="781"/>
                      <a:pt x="547" y="781"/>
                      <a:pt x="547" y="781"/>
                    </a:cubicBezTo>
                    <a:cubicBezTo>
                      <a:pt x="547" y="782"/>
                      <a:pt x="547" y="782"/>
                      <a:pt x="547" y="782"/>
                    </a:cubicBezTo>
                    <a:cubicBezTo>
                      <a:pt x="547" y="782"/>
                      <a:pt x="547" y="782"/>
                      <a:pt x="546" y="782"/>
                    </a:cubicBezTo>
                    <a:cubicBezTo>
                      <a:pt x="546" y="783"/>
                      <a:pt x="547" y="784"/>
                      <a:pt x="546" y="785"/>
                    </a:cubicBezTo>
                    <a:cubicBezTo>
                      <a:pt x="546" y="785"/>
                      <a:pt x="545" y="785"/>
                      <a:pt x="545" y="785"/>
                    </a:cubicBezTo>
                    <a:cubicBezTo>
                      <a:pt x="545" y="787"/>
                      <a:pt x="545" y="788"/>
                      <a:pt x="545" y="789"/>
                    </a:cubicBezTo>
                    <a:cubicBezTo>
                      <a:pt x="544" y="789"/>
                      <a:pt x="544" y="789"/>
                      <a:pt x="543" y="789"/>
                    </a:cubicBezTo>
                    <a:cubicBezTo>
                      <a:pt x="543" y="790"/>
                      <a:pt x="543" y="790"/>
                      <a:pt x="543" y="790"/>
                    </a:cubicBezTo>
                    <a:cubicBezTo>
                      <a:pt x="543" y="790"/>
                      <a:pt x="543" y="790"/>
                      <a:pt x="544" y="790"/>
                    </a:cubicBezTo>
                    <a:cubicBezTo>
                      <a:pt x="544" y="790"/>
                      <a:pt x="543" y="792"/>
                      <a:pt x="543" y="792"/>
                    </a:cubicBezTo>
                    <a:cubicBezTo>
                      <a:pt x="544" y="793"/>
                      <a:pt x="544" y="793"/>
                      <a:pt x="544" y="793"/>
                    </a:cubicBezTo>
                    <a:cubicBezTo>
                      <a:pt x="545" y="795"/>
                      <a:pt x="543" y="795"/>
                      <a:pt x="544" y="796"/>
                    </a:cubicBezTo>
                    <a:cubicBezTo>
                      <a:pt x="544" y="796"/>
                      <a:pt x="544" y="796"/>
                      <a:pt x="544" y="796"/>
                    </a:cubicBezTo>
                    <a:cubicBezTo>
                      <a:pt x="544" y="797"/>
                      <a:pt x="544" y="797"/>
                      <a:pt x="544" y="797"/>
                    </a:cubicBezTo>
                    <a:cubicBezTo>
                      <a:pt x="544" y="797"/>
                      <a:pt x="544" y="797"/>
                      <a:pt x="544" y="797"/>
                    </a:cubicBezTo>
                    <a:cubicBezTo>
                      <a:pt x="544" y="797"/>
                      <a:pt x="544" y="797"/>
                      <a:pt x="544" y="797"/>
                    </a:cubicBezTo>
                    <a:cubicBezTo>
                      <a:pt x="544" y="798"/>
                      <a:pt x="544" y="797"/>
                      <a:pt x="544" y="798"/>
                    </a:cubicBezTo>
                    <a:cubicBezTo>
                      <a:pt x="544" y="800"/>
                      <a:pt x="544" y="800"/>
                      <a:pt x="544" y="800"/>
                    </a:cubicBezTo>
                    <a:cubicBezTo>
                      <a:pt x="545" y="800"/>
                      <a:pt x="545" y="800"/>
                      <a:pt x="545" y="800"/>
                    </a:cubicBezTo>
                    <a:cubicBezTo>
                      <a:pt x="545" y="800"/>
                      <a:pt x="545" y="800"/>
                      <a:pt x="545" y="800"/>
                    </a:cubicBezTo>
                    <a:cubicBezTo>
                      <a:pt x="545" y="800"/>
                      <a:pt x="545" y="800"/>
                      <a:pt x="545" y="800"/>
                    </a:cubicBezTo>
                    <a:cubicBezTo>
                      <a:pt x="545" y="802"/>
                      <a:pt x="545" y="803"/>
                      <a:pt x="545" y="804"/>
                    </a:cubicBezTo>
                    <a:cubicBezTo>
                      <a:pt x="544" y="804"/>
                      <a:pt x="544" y="804"/>
                      <a:pt x="544" y="804"/>
                    </a:cubicBezTo>
                    <a:cubicBezTo>
                      <a:pt x="543" y="805"/>
                      <a:pt x="543" y="805"/>
                      <a:pt x="543" y="805"/>
                    </a:cubicBezTo>
                    <a:cubicBezTo>
                      <a:pt x="543" y="808"/>
                      <a:pt x="543" y="808"/>
                      <a:pt x="543" y="808"/>
                    </a:cubicBezTo>
                    <a:cubicBezTo>
                      <a:pt x="543" y="808"/>
                      <a:pt x="543" y="808"/>
                      <a:pt x="543" y="808"/>
                    </a:cubicBezTo>
                    <a:cubicBezTo>
                      <a:pt x="542" y="809"/>
                      <a:pt x="542" y="811"/>
                      <a:pt x="542" y="812"/>
                    </a:cubicBezTo>
                    <a:cubicBezTo>
                      <a:pt x="542" y="812"/>
                      <a:pt x="542" y="812"/>
                      <a:pt x="542" y="812"/>
                    </a:cubicBezTo>
                    <a:cubicBezTo>
                      <a:pt x="542" y="814"/>
                      <a:pt x="542" y="814"/>
                      <a:pt x="542" y="814"/>
                    </a:cubicBezTo>
                    <a:cubicBezTo>
                      <a:pt x="542" y="814"/>
                      <a:pt x="542" y="814"/>
                      <a:pt x="542" y="814"/>
                    </a:cubicBezTo>
                    <a:cubicBezTo>
                      <a:pt x="543" y="815"/>
                      <a:pt x="543" y="816"/>
                      <a:pt x="543" y="816"/>
                    </a:cubicBezTo>
                    <a:cubicBezTo>
                      <a:pt x="544" y="816"/>
                      <a:pt x="544" y="816"/>
                      <a:pt x="544" y="816"/>
                    </a:cubicBezTo>
                    <a:cubicBezTo>
                      <a:pt x="545" y="815"/>
                      <a:pt x="545" y="815"/>
                      <a:pt x="545" y="814"/>
                    </a:cubicBezTo>
                    <a:cubicBezTo>
                      <a:pt x="546" y="814"/>
                      <a:pt x="546" y="814"/>
                      <a:pt x="546" y="814"/>
                    </a:cubicBezTo>
                    <a:cubicBezTo>
                      <a:pt x="546" y="814"/>
                      <a:pt x="546" y="814"/>
                      <a:pt x="546" y="814"/>
                    </a:cubicBezTo>
                    <a:cubicBezTo>
                      <a:pt x="547" y="815"/>
                      <a:pt x="546" y="815"/>
                      <a:pt x="548" y="815"/>
                    </a:cubicBezTo>
                    <a:cubicBezTo>
                      <a:pt x="547" y="817"/>
                      <a:pt x="547" y="816"/>
                      <a:pt x="546" y="817"/>
                    </a:cubicBezTo>
                    <a:cubicBezTo>
                      <a:pt x="546" y="817"/>
                      <a:pt x="546" y="817"/>
                      <a:pt x="546" y="817"/>
                    </a:cubicBezTo>
                    <a:cubicBezTo>
                      <a:pt x="546" y="818"/>
                      <a:pt x="546" y="818"/>
                      <a:pt x="546" y="819"/>
                    </a:cubicBezTo>
                    <a:cubicBezTo>
                      <a:pt x="547" y="820"/>
                      <a:pt x="545" y="822"/>
                      <a:pt x="546" y="823"/>
                    </a:cubicBezTo>
                    <a:cubicBezTo>
                      <a:pt x="546" y="824"/>
                      <a:pt x="547" y="824"/>
                      <a:pt x="546" y="824"/>
                    </a:cubicBezTo>
                    <a:cubicBezTo>
                      <a:pt x="546" y="824"/>
                      <a:pt x="546" y="823"/>
                      <a:pt x="546" y="824"/>
                    </a:cubicBezTo>
                    <a:cubicBezTo>
                      <a:pt x="545" y="824"/>
                      <a:pt x="545" y="825"/>
                      <a:pt x="545" y="826"/>
                    </a:cubicBezTo>
                    <a:cubicBezTo>
                      <a:pt x="545" y="826"/>
                      <a:pt x="545" y="826"/>
                      <a:pt x="545" y="826"/>
                    </a:cubicBezTo>
                    <a:cubicBezTo>
                      <a:pt x="545" y="828"/>
                      <a:pt x="546" y="828"/>
                      <a:pt x="546" y="829"/>
                    </a:cubicBezTo>
                    <a:cubicBezTo>
                      <a:pt x="546" y="830"/>
                      <a:pt x="545" y="830"/>
                      <a:pt x="544" y="831"/>
                    </a:cubicBezTo>
                    <a:cubicBezTo>
                      <a:pt x="544" y="832"/>
                      <a:pt x="544" y="832"/>
                      <a:pt x="545" y="832"/>
                    </a:cubicBezTo>
                    <a:cubicBezTo>
                      <a:pt x="545" y="833"/>
                      <a:pt x="545" y="832"/>
                      <a:pt x="545" y="833"/>
                    </a:cubicBezTo>
                    <a:cubicBezTo>
                      <a:pt x="545" y="833"/>
                      <a:pt x="545" y="833"/>
                      <a:pt x="545" y="833"/>
                    </a:cubicBezTo>
                    <a:cubicBezTo>
                      <a:pt x="544" y="833"/>
                      <a:pt x="543" y="833"/>
                      <a:pt x="543" y="833"/>
                    </a:cubicBezTo>
                    <a:cubicBezTo>
                      <a:pt x="543" y="834"/>
                      <a:pt x="543" y="833"/>
                      <a:pt x="544" y="834"/>
                    </a:cubicBezTo>
                    <a:cubicBezTo>
                      <a:pt x="544" y="834"/>
                      <a:pt x="544" y="834"/>
                      <a:pt x="544" y="834"/>
                    </a:cubicBezTo>
                    <a:cubicBezTo>
                      <a:pt x="544" y="834"/>
                      <a:pt x="543" y="834"/>
                      <a:pt x="543" y="834"/>
                    </a:cubicBezTo>
                    <a:cubicBezTo>
                      <a:pt x="543" y="836"/>
                      <a:pt x="543" y="837"/>
                      <a:pt x="543" y="838"/>
                    </a:cubicBezTo>
                    <a:cubicBezTo>
                      <a:pt x="543" y="838"/>
                      <a:pt x="543" y="838"/>
                      <a:pt x="542" y="838"/>
                    </a:cubicBezTo>
                    <a:cubicBezTo>
                      <a:pt x="542" y="840"/>
                      <a:pt x="542" y="840"/>
                      <a:pt x="542" y="840"/>
                    </a:cubicBezTo>
                    <a:cubicBezTo>
                      <a:pt x="544" y="840"/>
                      <a:pt x="544" y="840"/>
                      <a:pt x="544" y="840"/>
                    </a:cubicBezTo>
                    <a:cubicBezTo>
                      <a:pt x="543" y="840"/>
                      <a:pt x="543" y="841"/>
                      <a:pt x="543" y="841"/>
                    </a:cubicBezTo>
                    <a:cubicBezTo>
                      <a:pt x="543" y="841"/>
                      <a:pt x="543" y="841"/>
                      <a:pt x="543" y="841"/>
                    </a:cubicBezTo>
                    <a:cubicBezTo>
                      <a:pt x="543" y="846"/>
                      <a:pt x="543" y="846"/>
                      <a:pt x="543" y="846"/>
                    </a:cubicBezTo>
                    <a:cubicBezTo>
                      <a:pt x="542" y="846"/>
                      <a:pt x="542" y="846"/>
                      <a:pt x="542" y="846"/>
                    </a:cubicBezTo>
                    <a:cubicBezTo>
                      <a:pt x="541" y="846"/>
                      <a:pt x="541" y="846"/>
                      <a:pt x="541" y="846"/>
                    </a:cubicBezTo>
                    <a:cubicBezTo>
                      <a:pt x="541" y="845"/>
                      <a:pt x="541" y="845"/>
                      <a:pt x="541" y="845"/>
                    </a:cubicBezTo>
                    <a:cubicBezTo>
                      <a:pt x="540" y="845"/>
                      <a:pt x="540" y="845"/>
                      <a:pt x="540" y="845"/>
                    </a:cubicBezTo>
                    <a:cubicBezTo>
                      <a:pt x="540" y="846"/>
                      <a:pt x="540" y="846"/>
                      <a:pt x="540" y="846"/>
                    </a:cubicBezTo>
                    <a:cubicBezTo>
                      <a:pt x="538" y="846"/>
                      <a:pt x="538" y="846"/>
                      <a:pt x="538" y="846"/>
                    </a:cubicBezTo>
                    <a:cubicBezTo>
                      <a:pt x="539" y="846"/>
                      <a:pt x="539" y="846"/>
                      <a:pt x="539" y="845"/>
                    </a:cubicBezTo>
                    <a:cubicBezTo>
                      <a:pt x="539" y="844"/>
                      <a:pt x="539" y="844"/>
                      <a:pt x="539" y="844"/>
                    </a:cubicBezTo>
                    <a:cubicBezTo>
                      <a:pt x="538" y="845"/>
                      <a:pt x="539" y="845"/>
                      <a:pt x="537" y="846"/>
                    </a:cubicBezTo>
                    <a:cubicBezTo>
                      <a:pt x="538" y="845"/>
                      <a:pt x="538" y="845"/>
                      <a:pt x="538" y="844"/>
                    </a:cubicBezTo>
                    <a:cubicBezTo>
                      <a:pt x="537" y="844"/>
                      <a:pt x="537" y="844"/>
                      <a:pt x="537" y="844"/>
                    </a:cubicBezTo>
                    <a:cubicBezTo>
                      <a:pt x="537" y="844"/>
                      <a:pt x="537" y="844"/>
                      <a:pt x="537" y="844"/>
                    </a:cubicBezTo>
                    <a:cubicBezTo>
                      <a:pt x="536" y="844"/>
                      <a:pt x="535" y="844"/>
                      <a:pt x="534" y="845"/>
                    </a:cubicBezTo>
                    <a:cubicBezTo>
                      <a:pt x="534" y="845"/>
                      <a:pt x="535" y="845"/>
                      <a:pt x="535" y="846"/>
                    </a:cubicBezTo>
                    <a:cubicBezTo>
                      <a:pt x="535" y="848"/>
                      <a:pt x="533" y="848"/>
                      <a:pt x="533" y="850"/>
                    </a:cubicBezTo>
                    <a:cubicBezTo>
                      <a:pt x="534" y="850"/>
                      <a:pt x="534" y="850"/>
                      <a:pt x="534" y="850"/>
                    </a:cubicBezTo>
                    <a:cubicBezTo>
                      <a:pt x="534" y="849"/>
                      <a:pt x="534" y="849"/>
                      <a:pt x="534" y="848"/>
                    </a:cubicBezTo>
                    <a:cubicBezTo>
                      <a:pt x="536" y="848"/>
                      <a:pt x="536" y="848"/>
                      <a:pt x="536" y="848"/>
                    </a:cubicBezTo>
                    <a:cubicBezTo>
                      <a:pt x="536" y="848"/>
                      <a:pt x="536" y="848"/>
                      <a:pt x="536" y="848"/>
                    </a:cubicBezTo>
                    <a:cubicBezTo>
                      <a:pt x="536" y="848"/>
                      <a:pt x="536" y="848"/>
                      <a:pt x="536" y="848"/>
                    </a:cubicBezTo>
                    <a:cubicBezTo>
                      <a:pt x="536" y="849"/>
                      <a:pt x="536" y="848"/>
                      <a:pt x="535" y="849"/>
                    </a:cubicBezTo>
                    <a:cubicBezTo>
                      <a:pt x="535" y="850"/>
                      <a:pt x="535" y="850"/>
                      <a:pt x="536" y="850"/>
                    </a:cubicBezTo>
                    <a:cubicBezTo>
                      <a:pt x="538" y="850"/>
                      <a:pt x="538" y="850"/>
                      <a:pt x="538" y="850"/>
                    </a:cubicBezTo>
                    <a:cubicBezTo>
                      <a:pt x="538" y="849"/>
                      <a:pt x="538" y="849"/>
                      <a:pt x="538" y="849"/>
                    </a:cubicBezTo>
                    <a:cubicBezTo>
                      <a:pt x="539" y="849"/>
                      <a:pt x="540" y="849"/>
                      <a:pt x="540" y="850"/>
                    </a:cubicBezTo>
                    <a:cubicBezTo>
                      <a:pt x="540" y="850"/>
                      <a:pt x="540" y="850"/>
                      <a:pt x="540" y="850"/>
                    </a:cubicBezTo>
                    <a:cubicBezTo>
                      <a:pt x="540" y="850"/>
                      <a:pt x="540" y="850"/>
                      <a:pt x="541" y="851"/>
                    </a:cubicBezTo>
                    <a:cubicBezTo>
                      <a:pt x="541" y="851"/>
                      <a:pt x="540" y="851"/>
                      <a:pt x="540" y="852"/>
                    </a:cubicBezTo>
                    <a:cubicBezTo>
                      <a:pt x="541" y="852"/>
                      <a:pt x="541" y="852"/>
                      <a:pt x="541" y="852"/>
                    </a:cubicBezTo>
                    <a:cubicBezTo>
                      <a:pt x="540" y="853"/>
                      <a:pt x="540" y="853"/>
                      <a:pt x="540" y="854"/>
                    </a:cubicBezTo>
                    <a:cubicBezTo>
                      <a:pt x="541" y="855"/>
                      <a:pt x="540" y="854"/>
                      <a:pt x="541" y="855"/>
                    </a:cubicBezTo>
                    <a:cubicBezTo>
                      <a:pt x="541" y="855"/>
                      <a:pt x="541" y="855"/>
                      <a:pt x="541" y="855"/>
                    </a:cubicBezTo>
                    <a:cubicBezTo>
                      <a:pt x="541" y="855"/>
                      <a:pt x="541" y="855"/>
                      <a:pt x="541" y="856"/>
                    </a:cubicBezTo>
                    <a:cubicBezTo>
                      <a:pt x="540" y="856"/>
                      <a:pt x="540" y="855"/>
                      <a:pt x="539" y="855"/>
                    </a:cubicBezTo>
                    <a:cubicBezTo>
                      <a:pt x="539" y="855"/>
                      <a:pt x="539" y="855"/>
                      <a:pt x="539" y="855"/>
                    </a:cubicBezTo>
                    <a:cubicBezTo>
                      <a:pt x="539" y="855"/>
                      <a:pt x="539" y="855"/>
                      <a:pt x="539" y="855"/>
                    </a:cubicBezTo>
                    <a:cubicBezTo>
                      <a:pt x="539" y="856"/>
                      <a:pt x="539" y="856"/>
                      <a:pt x="539" y="856"/>
                    </a:cubicBezTo>
                    <a:cubicBezTo>
                      <a:pt x="539" y="856"/>
                      <a:pt x="539" y="856"/>
                      <a:pt x="539" y="856"/>
                    </a:cubicBezTo>
                    <a:cubicBezTo>
                      <a:pt x="539" y="861"/>
                      <a:pt x="539" y="861"/>
                      <a:pt x="539" y="861"/>
                    </a:cubicBezTo>
                    <a:cubicBezTo>
                      <a:pt x="540" y="861"/>
                      <a:pt x="540" y="861"/>
                      <a:pt x="540" y="861"/>
                    </a:cubicBezTo>
                    <a:cubicBezTo>
                      <a:pt x="540" y="861"/>
                      <a:pt x="540" y="861"/>
                      <a:pt x="540" y="862"/>
                    </a:cubicBezTo>
                    <a:cubicBezTo>
                      <a:pt x="539" y="862"/>
                      <a:pt x="539" y="862"/>
                      <a:pt x="539" y="862"/>
                    </a:cubicBezTo>
                    <a:cubicBezTo>
                      <a:pt x="539" y="863"/>
                      <a:pt x="539" y="865"/>
                      <a:pt x="539" y="866"/>
                    </a:cubicBezTo>
                    <a:cubicBezTo>
                      <a:pt x="540" y="866"/>
                      <a:pt x="540" y="866"/>
                      <a:pt x="540" y="866"/>
                    </a:cubicBezTo>
                    <a:cubicBezTo>
                      <a:pt x="540" y="865"/>
                      <a:pt x="540" y="865"/>
                      <a:pt x="540" y="865"/>
                    </a:cubicBezTo>
                    <a:cubicBezTo>
                      <a:pt x="540" y="865"/>
                      <a:pt x="541" y="865"/>
                      <a:pt x="541" y="864"/>
                    </a:cubicBezTo>
                    <a:cubicBezTo>
                      <a:pt x="541" y="864"/>
                      <a:pt x="541" y="864"/>
                      <a:pt x="541" y="864"/>
                    </a:cubicBezTo>
                    <a:cubicBezTo>
                      <a:pt x="541" y="866"/>
                      <a:pt x="540" y="865"/>
                      <a:pt x="541" y="867"/>
                    </a:cubicBezTo>
                    <a:cubicBezTo>
                      <a:pt x="540" y="867"/>
                      <a:pt x="540" y="867"/>
                      <a:pt x="539" y="867"/>
                    </a:cubicBezTo>
                    <a:cubicBezTo>
                      <a:pt x="539" y="868"/>
                      <a:pt x="539" y="868"/>
                      <a:pt x="539" y="868"/>
                    </a:cubicBezTo>
                    <a:cubicBezTo>
                      <a:pt x="539" y="869"/>
                      <a:pt x="539" y="869"/>
                      <a:pt x="539" y="869"/>
                    </a:cubicBezTo>
                    <a:cubicBezTo>
                      <a:pt x="538" y="869"/>
                      <a:pt x="538" y="869"/>
                      <a:pt x="538" y="869"/>
                    </a:cubicBezTo>
                    <a:cubicBezTo>
                      <a:pt x="538" y="870"/>
                      <a:pt x="538" y="871"/>
                      <a:pt x="538" y="872"/>
                    </a:cubicBezTo>
                    <a:cubicBezTo>
                      <a:pt x="539" y="872"/>
                      <a:pt x="540" y="873"/>
                      <a:pt x="541" y="873"/>
                    </a:cubicBezTo>
                    <a:cubicBezTo>
                      <a:pt x="540" y="873"/>
                      <a:pt x="540" y="873"/>
                      <a:pt x="540" y="873"/>
                    </a:cubicBezTo>
                    <a:cubicBezTo>
                      <a:pt x="540" y="874"/>
                      <a:pt x="540" y="874"/>
                      <a:pt x="540" y="874"/>
                    </a:cubicBezTo>
                    <a:cubicBezTo>
                      <a:pt x="541" y="875"/>
                      <a:pt x="541" y="875"/>
                      <a:pt x="542" y="875"/>
                    </a:cubicBezTo>
                    <a:cubicBezTo>
                      <a:pt x="542" y="876"/>
                      <a:pt x="542" y="876"/>
                      <a:pt x="542" y="876"/>
                    </a:cubicBezTo>
                    <a:cubicBezTo>
                      <a:pt x="541" y="876"/>
                      <a:pt x="540" y="876"/>
                      <a:pt x="540" y="877"/>
                    </a:cubicBezTo>
                    <a:cubicBezTo>
                      <a:pt x="540" y="879"/>
                      <a:pt x="541" y="878"/>
                      <a:pt x="541" y="879"/>
                    </a:cubicBezTo>
                    <a:cubicBezTo>
                      <a:pt x="541" y="881"/>
                      <a:pt x="541" y="881"/>
                      <a:pt x="541" y="881"/>
                    </a:cubicBezTo>
                    <a:cubicBezTo>
                      <a:pt x="542" y="881"/>
                      <a:pt x="542" y="881"/>
                      <a:pt x="542" y="881"/>
                    </a:cubicBezTo>
                    <a:cubicBezTo>
                      <a:pt x="542" y="881"/>
                      <a:pt x="542" y="881"/>
                      <a:pt x="542" y="881"/>
                    </a:cubicBezTo>
                    <a:cubicBezTo>
                      <a:pt x="540" y="881"/>
                      <a:pt x="540" y="881"/>
                      <a:pt x="540" y="881"/>
                    </a:cubicBezTo>
                    <a:cubicBezTo>
                      <a:pt x="540" y="882"/>
                      <a:pt x="540" y="882"/>
                      <a:pt x="540" y="882"/>
                    </a:cubicBezTo>
                    <a:cubicBezTo>
                      <a:pt x="539" y="882"/>
                      <a:pt x="539" y="882"/>
                      <a:pt x="538" y="882"/>
                    </a:cubicBezTo>
                    <a:cubicBezTo>
                      <a:pt x="538" y="882"/>
                      <a:pt x="538" y="882"/>
                      <a:pt x="538" y="882"/>
                    </a:cubicBezTo>
                    <a:cubicBezTo>
                      <a:pt x="538" y="882"/>
                      <a:pt x="538" y="882"/>
                      <a:pt x="538" y="882"/>
                    </a:cubicBezTo>
                    <a:cubicBezTo>
                      <a:pt x="539" y="883"/>
                      <a:pt x="539" y="883"/>
                      <a:pt x="540" y="883"/>
                    </a:cubicBezTo>
                    <a:cubicBezTo>
                      <a:pt x="540" y="883"/>
                      <a:pt x="540" y="883"/>
                      <a:pt x="540" y="883"/>
                    </a:cubicBezTo>
                    <a:cubicBezTo>
                      <a:pt x="540" y="883"/>
                      <a:pt x="540" y="883"/>
                      <a:pt x="540" y="883"/>
                    </a:cubicBezTo>
                    <a:cubicBezTo>
                      <a:pt x="541" y="883"/>
                      <a:pt x="541" y="883"/>
                      <a:pt x="541" y="883"/>
                    </a:cubicBezTo>
                    <a:cubicBezTo>
                      <a:pt x="541" y="882"/>
                      <a:pt x="541" y="882"/>
                      <a:pt x="541" y="882"/>
                    </a:cubicBezTo>
                    <a:cubicBezTo>
                      <a:pt x="542" y="882"/>
                      <a:pt x="542" y="882"/>
                      <a:pt x="542" y="882"/>
                    </a:cubicBezTo>
                    <a:cubicBezTo>
                      <a:pt x="542" y="884"/>
                      <a:pt x="542" y="884"/>
                      <a:pt x="542" y="884"/>
                    </a:cubicBezTo>
                    <a:cubicBezTo>
                      <a:pt x="542" y="884"/>
                      <a:pt x="542" y="884"/>
                      <a:pt x="542" y="884"/>
                    </a:cubicBezTo>
                    <a:cubicBezTo>
                      <a:pt x="542" y="884"/>
                      <a:pt x="542" y="884"/>
                      <a:pt x="542" y="884"/>
                    </a:cubicBezTo>
                    <a:cubicBezTo>
                      <a:pt x="543" y="884"/>
                      <a:pt x="543" y="883"/>
                      <a:pt x="544" y="883"/>
                    </a:cubicBezTo>
                    <a:cubicBezTo>
                      <a:pt x="544" y="883"/>
                      <a:pt x="544" y="883"/>
                      <a:pt x="544" y="883"/>
                    </a:cubicBezTo>
                    <a:cubicBezTo>
                      <a:pt x="544" y="883"/>
                      <a:pt x="544" y="883"/>
                      <a:pt x="544" y="883"/>
                    </a:cubicBezTo>
                    <a:cubicBezTo>
                      <a:pt x="544" y="882"/>
                      <a:pt x="544" y="882"/>
                      <a:pt x="544" y="882"/>
                    </a:cubicBezTo>
                    <a:cubicBezTo>
                      <a:pt x="545" y="882"/>
                      <a:pt x="545" y="882"/>
                      <a:pt x="545" y="882"/>
                    </a:cubicBezTo>
                    <a:cubicBezTo>
                      <a:pt x="545" y="882"/>
                      <a:pt x="545" y="882"/>
                      <a:pt x="545" y="881"/>
                    </a:cubicBezTo>
                    <a:cubicBezTo>
                      <a:pt x="545" y="881"/>
                      <a:pt x="545" y="881"/>
                      <a:pt x="545" y="881"/>
                    </a:cubicBezTo>
                    <a:cubicBezTo>
                      <a:pt x="545" y="882"/>
                      <a:pt x="545" y="882"/>
                      <a:pt x="545" y="882"/>
                    </a:cubicBezTo>
                    <a:cubicBezTo>
                      <a:pt x="547" y="882"/>
                      <a:pt x="546" y="882"/>
                      <a:pt x="548" y="882"/>
                    </a:cubicBezTo>
                    <a:cubicBezTo>
                      <a:pt x="548" y="882"/>
                      <a:pt x="548" y="882"/>
                      <a:pt x="548" y="882"/>
                    </a:cubicBezTo>
                    <a:cubicBezTo>
                      <a:pt x="547" y="882"/>
                      <a:pt x="547" y="883"/>
                      <a:pt x="546" y="883"/>
                    </a:cubicBezTo>
                    <a:cubicBezTo>
                      <a:pt x="546" y="883"/>
                      <a:pt x="546" y="883"/>
                      <a:pt x="546" y="883"/>
                    </a:cubicBezTo>
                    <a:cubicBezTo>
                      <a:pt x="546" y="883"/>
                      <a:pt x="545" y="883"/>
                      <a:pt x="545" y="883"/>
                    </a:cubicBezTo>
                    <a:cubicBezTo>
                      <a:pt x="545" y="884"/>
                      <a:pt x="545" y="884"/>
                      <a:pt x="545" y="885"/>
                    </a:cubicBezTo>
                    <a:cubicBezTo>
                      <a:pt x="544" y="885"/>
                      <a:pt x="544" y="885"/>
                      <a:pt x="544" y="885"/>
                    </a:cubicBezTo>
                    <a:cubicBezTo>
                      <a:pt x="544" y="884"/>
                      <a:pt x="544" y="884"/>
                      <a:pt x="544" y="884"/>
                    </a:cubicBezTo>
                    <a:cubicBezTo>
                      <a:pt x="542" y="884"/>
                      <a:pt x="543" y="884"/>
                      <a:pt x="541" y="885"/>
                    </a:cubicBezTo>
                    <a:cubicBezTo>
                      <a:pt x="542" y="885"/>
                      <a:pt x="542" y="886"/>
                      <a:pt x="542" y="886"/>
                    </a:cubicBezTo>
                    <a:cubicBezTo>
                      <a:pt x="542" y="886"/>
                      <a:pt x="542" y="886"/>
                      <a:pt x="542" y="886"/>
                    </a:cubicBezTo>
                    <a:cubicBezTo>
                      <a:pt x="542" y="887"/>
                      <a:pt x="542" y="887"/>
                      <a:pt x="542" y="888"/>
                    </a:cubicBezTo>
                    <a:cubicBezTo>
                      <a:pt x="542" y="888"/>
                      <a:pt x="542" y="888"/>
                      <a:pt x="542" y="888"/>
                    </a:cubicBezTo>
                    <a:cubicBezTo>
                      <a:pt x="542" y="888"/>
                      <a:pt x="542" y="888"/>
                      <a:pt x="542" y="888"/>
                    </a:cubicBezTo>
                    <a:cubicBezTo>
                      <a:pt x="542" y="890"/>
                      <a:pt x="542" y="890"/>
                      <a:pt x="542" y="890"/>
                    </a:cubicBezTo>
                    <a:cubicBezTo>
                      <a:pt x="543" y="890"/>
                      <a:pt x="543" y="890"/>
                      <a:pt x="544" y="890"/>
                    </a:cubicBezTo>
                    <a:cubicBezTo>
                      <a:pt x="544" y="890"/>
                      <a:pt x="544" y="890"/>
                      <a:pt x="544" y="890"/>
                    </a:cubicBezTo>
                    <a:cubicBezTo>
                      <a:pt x="544" y="890"/>
                      <a:pt x="544" y="890"/>
                      <a:pt x="544" y="890"/>
                    </a:cubicBezTo>
                    <a:cubicBezTo>
                      <a:pt x="544" y="890"/>
                      <a:pt x="544" y="890"/>
                      <a:pt x="544" y="890"/>
                    </a:cubicBezTo>
                    <a:cubicBezTo>
                      <a:pt x="544" y="890"/>
                      <a:pt x="544" y="890"/>
                      <a:pt x="544" y="890"/>
                    </a:cubicBezTo>
                    <a:cubicBezTo>
                      <a:pt x="545" y="890"/>
                      <a:pt x="545" y="890"/>
                      <a:pt x="545" y="890"/>
                    </a:cubicBezTo>
                    <a:cubicBezTo>
                      <a:pt x="545" y="891"/>
                      <a:pt x="544" y="891"/>
                      <a:pt x="544" y="892"/>
                    </a:cubicBezTo>
                    <a:cubicBezTo>
                      <a:pt x="545" y="892"/>
                      <a:pt x="546" y="892"/>
                      <a:pt x="547" y="893"/>
                    </a:cubicBezTo>
                    <a:cubicBezTo>
                      <a:pt x="547" y="893"/>
                      <a:pt x="547" y="893"/>
                      <a:pt x="547" y="893"/>
                    </a:cubicBezTo>
                    <a:cubicBezTo>
                      <a:pt x="548" y="893"/>
                      <a:pt x="548" y="893"/>
                      <a:pt x="548" y="893"/>
                    </a:cubicBezTo>
                    <a:cubicBezTo>
                      <a:pt x="547" y="893"/>
                      <a:pt x="547" y="892"/>
                      <a:pt x="547" y="892"/>
                    </a:cubicBezTo>
                    <a:cubicBezTo>
                      <a:pt x="548" y="892"/>
                      <a:pt x="548" y="892"/>
                      <a:pt x="548" y="892"/>
                    </a:cubicBezTo>
                    <a:cubicBezTo>
                      <a:pt x="549" y="892"/>
                      <a:pt x="549" y="892"/>
                      <a:pt x="549" y="892"/>
                    </a:cubicBezTo>
                    <a:cubicBezTo>
                      <a:pt x="549" y="892"/>
                      <a:pt x="549" y="892"/>
                      <a:pt x="549" y="892"/>
                    </a:cubicBezTo>
                    <a:cubicBezTo>
                      <a:pt x="548" y="892"/>
                      <a:pt x="548" y="893"/>
                      <a:pt x="548" y="893"/>
                    </a:cubicBezTo>
                    <a:cubicBezTo>
                      <a:pt x="549" y="893"/>
                      <a:pt x="549" y="893"/>
                      <a:pt x="549" y="893"/>
                    </a:cubicBezTo>
                    <a:cubicBezTo>
                      <a:pt x="550" y="895"/>
                      <a:pt x="551" y="894"/>
                      <a:pt x="552" y="895"/>
                    </a:cubicBezTo>
                    <a:cubicBezTo>
                      <a:pt x="553" y="895"/>
                      <a:pt x="553" y="895"/>
                      <a:pt x="553" y="895"/>
                    </a:cubicBezTo>
                    <a:cubicBezTo>
                      <a:pt x="553" y="891"/>
                      <a:pt x="553" y="891"/>
                      <a:pt x="553" y="891"/>
                    </a:cubicBezTo>
                    <a:cubicBezTo>
                      <a:pt x="554" y="891"/>
                      <a:pt x="554" y="891"/>
                      <a:pt x="554" y="891"/>
                    </a:cubicBezTo>
                    <a:cubicBezTo>
                      <a:pt x="554" y="890"/>
                      <a:pt x="554" y="890"/>
                      <a:pt x="554" y="890"/>
                    </a:cubicBezTo>
                    <a:cubicBezTo>
                      <a:pt x="554" y="890"/>
                      <a:pt x="554" y="890"/>
                      <a:pt x="554" y="890"/>
                    </a:cubicBezTo>
                    <a:cubicBezTo>
                      <a:pt x="554" y="888"/>
                      <a:pt x="554" y="888"/>
                      <a:pt x="554" y="888"/>
                    </a:cubicBezTo>
                    <a:cubicBezTo>
                      <a:pt x="555" y="888"/>
                      <a:pt x="555" y="888"/>
                      <a:pt x="555" y="888"/>
                    </a:cubicBezTo>
                    <a:cubicBezTo>
                      <a:pt x="555" y="888"/>
                      <a:pt x="555" y="888"/>
                      <a:pt x="555" y="888"/>
                    </a:cubicBezTo>
                    <a:cubicBezTo>
                      <a:pt x="554" y="888"/>
                      <a:pt x="554" y="888"/>
                      <a:pt x="554" y="888"/>
                    </a:cubicBezTo>
                    <a:cubicBezTo>
                      <a:pt x="554" y="887"/>
                      <a:pt x="554" y="887"/>
                      <a:pt x="554" y="887"/>
                    </a:cubicBezTo>
                    <a:cubicBezTo>
                      <a:pt x="556" y="887"/>
                      <a:pt x="557" y="887"/>
                      <a:pt x="559" y="887"/>
                    </a:cubicBezTo>
                    <a:cubicBezTo>
                      <a:pt x="559" y="887"/>
                      <a:pt x="559" y="887"/>
                      <a:pt x="559" y="887"/>
                    </a:cubicBezTo>
                    <a:cubicBezTo>
                      <a:pt x="560" y="887"/>
                      <a:pt x="560" y="887"/>
                      <a:pt x="560" y="887"/>
                    </a:cubicBezTo>
                    <a:cubicBezTo>
                      <a:pt x="560" y="886"/>
                      <a:pt x="561" y="885"/>
                      <a:pt x="561" y="884"/>
                    </a:cubicBezTo>
                    <a:cubicBezTo>
                      <a:pt x="563" y="884"/>
                      <a:pt x="564" y="885"/>
                      <a:pt x="566" y="885"/>
                    </a:cubicBezTo>
                    <a:cubicBezTo>
                      <a:pt x="565" y="883"/>
                      <a:pt x="565" y="883"/>
                      <a:pt x="564" y="881"/>
                    </a:cubicBezTo>
                    <a:cubicBezTo>
                      <a:pt x="564" y="881"/>
                      <a:pt x="563" y="881"/>
                      <a:pt x="563" y="882"/>
                    </a:cubicBezTo>
                    <a:cubicBezTo>
                      <a:pt x="563" y="881"/>
                      <a:pt x="563" y="881"/>
                      <a:pt x="563" y="881"/>
                    </a:cubicBezTo>
                    <a:cubicBezTo>
                      <a:pt x="562" y="881"/>
                      <a:pt x="562" y="881"/>
                      <a:pt x="562" y="881"/>
                    </a:cubicBezTo>
                    <a:cubicBezTo>
                      <a:pt x="562" y="881"/>
                      <a:pt x="563" y="881"/>
                      <a:pt x="563" y="881"/>
                    </a:cubicBezTo>
                    <a:cubicBezTo>
                      <a:pt x="563" y="880"/>
                      <a:pt x="563" y="878"/>
                      <a:pt x="563" y="878"/>
                    </a:cubicBezTo>
                    <a:cubicBezTo>
                      <a:pt x="563" y="877"/>
                      <a:pt x="563" y="877"/>
                      <a:pt x="563" y="877"/>
                    </a:cubicBezTo>
                    <a:cubicBezTo>
                      <a:pt x="562" y="878"/>
                      <a:pt x="562" y="878"/>
                      <a:pt x="561" y="878"/>
                    </a:cubicBezTo>
                    <a:cubicBezTo>
                      <a:pt x="562" y="877"/>
                      <a:pt x="562" y="877"/>
                      <a:pt x="563" y="876"/>
                    </a:cubicBezTo>
                    <a:cubicBezTo>
                      <a:pt x="563" y="876"/>
                      <a:pt x="563" y="876"/>
                      <a:pt x="563" y="876"/>
                    </a:cubicBezTo>
                    <a:cubicBezTo>
                      <a:pt x="563" y="876"/>
                      <a:pt x="563" y="875"/>
                      <a:pt x="563" y="874"/>
                    </a:cubicBezTo>
                    <a:cubicBezTo>
                      <a:pt x="564" y="874"/>
                      <a:pt x="564" y="874"/>
                      <a:pt x="564" y="874"/>
                    </a:cubicBezTo>
                    <a:cubicBezTo>
                      <a:pt x="564" y="874"/>
                      <a:pt x="565" y="873"/>
                      <a:pt x="565" y="873"/>
                    </a:cubicBezTo>
                    <a:cubicBezTo>
                      <a:pt x="566" y="873"/>
                      <a:pt x="566" y="873"/>
                      <a:pt x="566" y="873"/>
                    </a:cubicBezTo>
                    <a:cubicBezTo>
                      <a:pt x="566" y="871"/>
                      <a:pt x="565" y="871"/>
                      <a:pt x="564" y="871"/>
                    </a:cubicBezTo>
                    <a:cubicBezTo>
                      <a:pt x="564" y="870"/>
                      <a:pt x="564" y="869"/>
                      <a:pt x="565" y="869"/>
                    </a:cubicBezTo>
                    <a:cubicBezTo>
                      <a:pt x="565" y="868"/>
                      <a:pt x="565" y="868"/>
                      <a:pt x="565" y="868"/>
                    </a:cubicBezTo>
                    <a:cubicBezTo>
                      <a:pt x="565" y="868"/>
                      <a:pt x="565" y="868"/>
                      <a:pt x="565" y="868"/>
                    </a:cubicBezTo>
                    <a:cubicBezTo>
                      <a:pt x="565" y="869"/>
                      <a:pt x="565" y="869"/>
                      <a:pt x="565" y="869"/>
                    </a:cubicBezTo>
                    <a:cubicBezTo>
                      <a:pt x="566" y="869"/>
                      <a:pt x="566" y="870"/>
                      <a:pt x="567" y="871"/>
                    </a:cubicBezTo>
                    <a:cubicBezTo>
                      <a:pt x="568" y="871"/>
                      <a:pt x="569" y="870"/>
                      <a:pt x="570" y="869"/>
                    </a:cubicBezTo>
                    <a:cubicBezTo>
                      <a:pt x="570" y="869"/>
                      <a:pt x="570" y="869"/>
                      <a:pt x="570" y="869"/>
                    </a:cubicBezTo>
                    <a:cubicBezTo>
                      <a:pt x="570" y="867"/>
                      <a:pt x="570" y="867"/>
                      <a:pt x="570" y="867"/>
                    </a:cubicBezTo>
                    <a:cubicBezTo>
                      <a:pt x="570" y="867"/>
                      <a:pt x="570" y="867"/>
                      <a:pt x="570" y="867"/>
                    </a:cubicBezTo>
                    <a:cubicBezTo>
                      <a:pt x="570" y="866"/>
                      <a:pt x="570" y="866"/>
                      <a:pt x="570" y="866"/>
                    </a:cubicBezTo>
                    <a:cubicBezTo>
                      <a:pt x="569" y="867"/>
                      <a:pt x="569" y="867"/>
                      <a:pt x="569" y="867"/>
                    </a:cubicBezTo>
                    <a:cubicBezTo>
                      <a:pt x="569" y="866"/>
                      <a:pt x="569" y="866"/>
                      <a:pt x="569" y="865"/>
                    </a:cubicBezTo>
                    <a:cubicBezTo>
                      <a:pt x="570" y="864"/>
                      <a:pt x="570" y="865"/>
                      <a:pt x="571" y="864"/>
                    </a:cubicBezTo>
                    <a:cubicBezTo>
                      <a:pt x="571" y="863"/>
                      <a:pt x="572" y="863"/>
                      <a:pt x="572" y="861"/>
                    </a:cubicBezTo>
                    <a:cubicBezTo>
                      <a:pt x="574" y="861"/>
                      <a:pt x="574" y="860"/>
                      <a:pt x="575" y="860"/>
                    </a:cubicBezTo>
                    <a:cubicBezTo>
                      <a:pt x="575" y="859"/>
                      <a:pt x="575" y="859"/>
                      <a:pt x="575" y="859"/>
                    </a:cubicBezTo>
                    <a:cubicBezTo>
                      <a:pt x="576" y="859"/>
                      <a:pt x="576" y="859"/>
                      <a:pt x="576" y="859"/>
                    </a:cubicBezTo>
                    <a:cubicBezTo>
                      <a:pt x="576" y="859"/>
                      <a:pt x="576" y="859"/>
                      <a:pt x="576" y="858"/>
                    </a:cubicBezTo>
                    <a:cubicBezTo>
                      <a:pt x="577" y="858"/>
                      <a:pt x="578" y="858"/>
                      <a:pt x="579" y="857"/>
                    </a:cubicBezTo>
                    <a:cubicBezTo>
                      <a:pt x="579" y="857"/>
                      <a:pt x="579" y="857"/>
                      <a:pt x="579" y="856"/>
                    </a:cubicBezTo>
                    <a:cubicBezTo>
                      <a:pt x="579" y="856"/>
                      <a:pt x="578" y="855"/>
                      <a:pt x="577" y="855"/>
                    </a:cubicBezTo>
                    <a:cubicBezTo>
                      <a:pt x="577" y="855"/>
                      <a:pt x="577" y="855"/>
                      <a:pt x="577" y="855"/>
                    </a:cubicBezTo>
                    <a:cubicBezTo>
                      <a:pt x="577" y="855"/>
                      <a:pt x="577" y="855"/>
                      <a:pt x="577" y="855"/>
                    </a:cubicBezTo>
                    <a:cubicBezTo>
                      <a:pt x="577" y="855"/>
                      <a:pt x="577" y="855"/>
                      <a:pt x="578" y="855"/>
                    </a:cubicBezTo>
                    <a:cubicBezTo>
                      <a:pt x="578" y="853"/>
                      <a:pt x="578" y="853"/>
                      <a:pt x="577" y="851"/>
                    </a:cubicBezTo>
                    <a:cubicBezTo>
                      <a:pt x="577" y="851"/>
                      <a:pt x="576" y="851"/>
                      <a:pt x="576" y="851"/>
                    </a:cubicBezTo>
                    <a:cubicBezTo>
                      <a:pt x="576" y="850"/>
                      <a:pt x="576" y="850"/>
                      <a:pt x="576" y="850"/>
                    </a:cubicBezTo>
                    <a:cubicBezTo>
                      <a:pt x="574" y="850"/>
                      <a:pt x="574" y="850"/>
                      <a:pt x="574" y="850"/>
                    </a:cubicBezTo>
                    <a:cubicBezTo>
                      <a:pt x="574" y="850"/>
                      <a:pt x="574" y="850"/>
                      <a:pt x="573" y="849"/>
                    </a:cubicBezTo>
                    <a:cubicBezTo>
                      <a:pt x="573" y="849"/>
                      <a:pt x="573" y="849"/>
                      <a:pt x="573" y="849"/>
                    </a:cubicBezTo>
                    <a:cubicBezTo>
                      <a:pt x="572" y="849"/>
                      <a:pt x="572" y="848"/>
                      <a:pt x="571" y="848"/>
                    </a:cubicBezTo>
                    <a:cubicBezTo>
                      <a:pt x="571" y="847"/>
                      <a:pt x="571" y="847"/>
                      <a:pt x="571" y="847"/>
                    </a:cubicBezTo>
                    <a:cubicBezTo>
                      <a:pt x="570" y="847"/>
                      <a:pt x="570" y="847"/>
                      <a:pt x="570" y="847"/>
                    </a:cubicBezTo>
                    <a:cubicBezTo>
                      <a:pt x="570" y="846"/>
                      <a:pt x="570" y="846"/>
                      <a:pt x="569" y="845"/>
                    </a:cubicBezTo>
                    <a:cubicBezTo>
                      <a:pt x="570" y="844"/>
                      <a:pt x="570" y="843"/>
                      <a:pt x="571" y="842"/>
                    </a:cubicBezTo>
                    <a:cubicBezTo>
                      <a:pt x="571" y="842"/>
                      <a:pt x="571" y="842"/>
                      <a:pt x="572" y="842"/>
                    </a:cubicBezTo>
                    <a:cubicBezTo>
                      <a:pt x="572" y="841"/>
                      <a:pt x="572" y="841"/>
                      <a:pt x="572" y="841"/>
                    </a:cubicBezTo>
                    <a:cubicBezTo>
                      <a:pt x="573" y="841"/>
                      <a:pt x="574" y="839"/>
                      <a:pt x="575" y="839"/>
                    </a:cubicBezTo>
                    <a:cubicBezTo>
                      <a:pt x="575" y="839"/>
                      <a:pt x="575" y="839"/>
                      <a:pt x="575" y="839"/>
                    </a:cubicBezTo>
                    <a:cubicBezTo>
                      <a:pt x="575" y="838"/>
                      <a:pt x="575" y="838"/>
                      <a:pt x="576" y="837"/>
                    </a:cubicBezTo>
                    <a:cubicBezTo>
                      <a:pt x="577" y="837"/>
                      <a:pt x="578" y="837"/>
                      <a:pt x="580" y="837"/>
                    </a:cubicBezTo>
                    <a:cubicBezTo>
                      <a:pt x="580" y="835"/>
                      <a:pt x="580" y="835"/>
                      <a:pt x="580" y="835"/>
                    </a:cubicBezTo>
                    <a:cubicBezTo>
                      <a:pt x="579" y="835"/>
                      <a:pt x="580" y="835"/>
                      <a:pt x="579" y="835"/>
                    </a:cubicBezTo>
                    <a:cubicBezTo>
                      <a:pt x="579" y="835"/>
                      <a:pt x="579" y="835"/>
                      <a:pt x="579" y="835"/>
                    </a:cubicBezTo>
                    <a:cubicBezTo>
                      <a:pt x="579" y="834"/>
                      <a:pt x="579" y="834"/>
                      <a:pt x="580" y="834"/>
                    </a:cubicBezTo>
                    <a:cubicBezTo>
                      <a:pt x="580" y="833"/>
                      <a:pt x="580" y="833"/>
                      <a:pt x="580" y="833"/>
                    </a:cubicBezTo>
                    <a:cubicBezTo>
                      <a:pt x="580" y="833"/>
                      <a:pt x="581" y="833"/>
                      <a:pt x="581" y="833"/>
                    </a:cubicBezTo>
                    <a:cubicBezTo>
                      <a:pt x="581" y="832"/>
                      <a:pt x="581" y="832"/>
                      <a:pt x="581" y="832"/>
                    </a:cubicBezTo>
                    <a:cubicBezTo>
                      <a:pt x="581" y="832"/>
                      <a:pt x="581" y="832"/>
                      <a:pt x="581" y="832"/>
                    </a:cubicBezTo>
                    <a:cubicBezTo>
                      <a:pt x="581" y="831"/>
                      <a:pt x="581" y="829"/>
                      <a:pt x="581" y="828"/>
                    </a:cubicBezTo>
                    <a:cubicBezTo>
                      <a:pt x="581" y="828"/>
                      <a:pt x="581" y="828"/>
                      <a:pt x="581" y="828"/>
                    </a:cubicBezTo>
                    <a:cubicBezTo>
                      <a:pt x="582" y="827"/>
                      <a:pt x="582" y="826"/>
                      <a:pt x="583" y="825"/>
                    </a:cubicBezTo>
                    <a:cubicBezTo>
                      <a:pt x="583" y="825"/>
                      <a:pt x="583" y="825"/>
                      <a:pt x="583" y="825"/>
                    </a:cubicBezTo>
                    <a:cubicBezTo>
                      <a:pt x="583" y="824"/>
                      <a:pt x="583" y="824"/>
                      <a:pt x="584" y="824"/>
                    </a:cubicBezTo>
                    <a:cubicBezTo>
                      <a:pt x="584" y="824"/>
                      <a:pt x="585" y="823"/>
                      <a:pt x="585" y="823"/>
                    </a:cubicBezTo>
                    <a:cubicBezTo>
                      <a:pt x="586" y="823"/>
                      <a:pt x="586" y="823"/>
                      <a:pt x="586" y="822"/>
                    </a:cubicBezTo>
                    <a:cubicBezTo>
                      <a:pt x="585" y="822"/>
                      <a:pt x="585" y="822"/>
                      <a:pt x="584" y="822"/>
                    </a:cubicBezTo>
                    <a:cubicBezTo>
                      <a:pt x="584" y="822"/>
                      <a:pt x="583" y="823"/>
                      <a:pt x="583" y="822"/>
                    </a:cubicBezTo>
                    <a:cubicBezTo>
                      <a:pt x="583" y="822"/>
                      <a:pt x="583" y="822"/>
                      <a:pt x="583" y="822"/>
                    </a:cubicBezTo>
                    <a:cubicBezTo>
                      <a:pt x="583" y="822"/>
                      <a:pt x="583" y="822"/>
                      <a:pt x="583" y="822"/>
                    </a:cubicBezTo>
                    <a:cubicBezTo>
                      <a:pt x="583" y="822"/>
                      <a:pt x="583" y="822"/>
                      <a:pt x="583" y="822"/>
                    </a:cubicBezTo>
                    <a:cubicBezTo>
                      <a:pt x="583" y="821"/>
                      <a:pt x="583" y="821"/>
                      <a:pt x="584" y="821"/>
                    </a:cubicBezTo>
                    <a:cubicBezTo>
                      <a:pt x="585" y="821"/>
                      <a:pt x="586" y="821"/>
                      <a:pt x="587" y="822"/>
                    </a:cubicBezTo>
                    <a:cubicBezTo>
                      <a:pt x="587" y="823"/>
                      <a:pt x="587" y="823"/>
                      <a:pt x="587" y="823"/>
                    </a:cubicBezTo>
                    <a:cubicBezTo>
                      <a:pt x="588" y="823"/>
                      <a:pt x="588" y="823"/>
                      <a:pt x="589" y="822"/>
                    </a:cubicBezTo>
                    <a:cubicBezTo>
                      <a:pt x="589" y="822"/>
                      <a:pt x="589" y="822"/>
                      <a:pt x="589" y="822"/>
                    </a:cubicBezTo>
                    <a:cubicBezTo>
                      <a:pt x="589" y="821"/>
                      <a:pt x="589" y="821"/>
                      <a:pt x="589" y="821"/>
                    </a:cubicBezTo>
                    <a:cubicBezTo>
                      <a:pt x="590" y="821"/>
                      <a:pt x="590" y="821"/>
                      <a:pt x="590" y="821"/>
                    </a:cubicBezTo>
                    <a:cubicBezTo>
                      <a:pt x="590" y="820"/>
                      <a:pt x="590" y="820"/>
                      <a:pt x="590" y="820"/>
                    </a:cubicBezTo>
                    <a:cubicBezTo>
                      <a:pt x="589" y="820"/>
                      <a:pt x="589" y="820"/>
                      <a:pt x="589" y="820"/>
                    </a:cubicBezTo>
                    <a:cubicBezTo>
                      <a:pt x="589" y="819"/>
                      <a:pt x="589" y="819"/>
                      <a:pt x="589" y="819"/>
                    </a:cubicBezTo>
                    <a:cubicBezTo>
                      <a:pt x="587" y="819"/>
                      <a:pt x="587" y="819"/>
                      <a:pt x="587" y="819"/>
                    </a:cubicBezTo>
                    <a:cubicBezTo>
                      <a:pt x="587" y="820"/>
                      <a:pt x="587" y="820"/>
                      <a:pt x="587" y="820"/>
                    </a:cubicBezTo>
                    <a:cubicBezTo>
                      <a:pt x="585" y="820"/>
                      <a:pt x="584" y="819"/>
                      <a:pt x="583" y="818"/>
                    </a:cubicBezTo>
                    <a:cubicBezTo>
                      <a:pt x="583" y="817"/>
                      <a:pt x="583" y="816"/>
                      <a:pt x="583" y="815"/>
                    </a:cubicBezTo>
                    <a:cubicBezTo>
                      <a:pt x="581" y="815"/>
                      <a:pt x="581" y="815"/>
                      <a:pt x="581" y="815"/>
                    </a:cubicBezTo>
                    <a:cubicBezTo>
                      <a:pt x="581" y="814"/>
                      <a:pt x="581" y="814"/>
                      <a:pt x="581" y="814"/>
                    </a:cubicBezTo>
                    <a:cubicBezTo>
                      <a:pt x="581" y="814"/>
                      <a:pt x="581" y="814"/>
                      <a:pt x="581" y="814"/>
                    </a:cubicBezTo>
                    <a:cubicBezTo>
                      <a:pt x="581" y="814"/>
                      <a:pt x="582" y="813"/>
                      <a:pt x="582" y="813"/>
                    </a:cubicBezTo>
                    <a:cubicBezTo>
                      <a:pt x="582" y="813"/>
                      <a:pt x="582" y="813"/>
                      <a:pt x="582" y="813"/>
                    </a:cubicBezTo>
                    <a:cubicBezTo>
                      <a:pt x="582" y="812"/>
                      <a:pt x="582" y="812"/>
                      <a:pt x="582" y="812"/>
                    </a:cubicBezTo>
                    <a:cubicBezTo>
                      <a:pt x="583" y="812"/>
                      <a:pt x="583" y="812"/>
                      <a:pt x="583" y="812"/>
                    </a:cubicBezTo>
                    <a:cubicBezTo>
                      <a:pt x="582" y="812"/>
                      <a:pt x="582" y="811"/>
                      <a:pt x="582" y="811"/>
                    </a:cubicBezTo>
                    <a:cubicBezTo>
                      <a:pt x="583" y="811"/>
                      <a:pt x="583" y="811"/>
                      <a:pt x="583" y="811"/>
                    </a:cubicBezTo>
                    <a:cubicBezTo>
                      <a:pt x="583" y="810"/>
                      <a:pt x="583" y="810"/>
                      <a:pt x="583" y="810"/>
                    </a:cubicBezTo>
                    <a:cubicBezTo>
                      <a:pt x="583" y="810"/>
                      <a:pt x="583" y="810"/>
                      <a:pt x="583" y="810"/>
                    </a:cubicBezTo>
                    <a:cubicBezTo>
                      <a:pt x="584" y="810"/>
                      <a:pt x="584" y="810"/>
                      <a:pt x="584" y="810"/>
                    </a:cubicBezTo>
                    <a:cubicBezTo>
                      <a:pt x="584" y="810"/>
                      <a:pt x="584" y="810"/>
                      <a:pt x="584" y="811"/>
                    </a:cubicBezTo>
                    <a:cubicBezTo>
                      <a:pt x="586" y="811"/>
                      <a:pt x="586" y="811"/>
                      <a:pt x="586" y="811"/>
                    </a:cubicBezTo>
                    <a:cubicBezTo>
                      <a:pt x="586" y="811"/>
                      <a:pt x="586" y="811"/>
                      <a:pt x="586" y="811"/>
                    </a:cubicBezTo>
                    <a:cubicBezTo>
                      <a:pt x="586" y="811"/>
                      <a:pt x="586" y="811"/>
                      <a:pt x="586" y="811"/>
                    </a:cubicBezTo>
                    <a:cubicBezTo>
                      <a:pt x="586" y="812"/>
                      <a:pt x="586" y="812"/>
                      <a:pt x="587" y="813"/>
                    </a:cubicBezTo>
                    <a:cubicBezTo>
                      <a:pt x="590" y="813"/>
                      <a:pt x="590" y="813"/>
                      <a:pt x="590" y="813"/>
                    </a:cubicBezTo>
                    <a:cubicBezTo>
                      <a:pt x="590" y="813"/>
                      <a:pt x="590" y="813"/>
                      <a:pt x="591" y="813"/>
                    </a:cubicBezTo>
                    <a:cubicBezTo>
                      <a:pt x="591" y="813"/>
                      <a:pt x="591" y="813"/>
                      <a:pt x="591" y="813"/>
                    </a:cubicBezTo>
                    <a:cubicBezTo>
                      <a:pt x="592" y="813"/>
                      <a:pt x="592" y="812"/>
                      <a:pt x="593" y="812"/>
                    </a:cubicBezTo>
                    <a:cubicBezTo>
                      <a:pt x="593" y="811"/>
                      <a:pt x="593" y="811"/>
                      <a:pt x="593" y="811"/>
                    </a:cubicBezTo>
                    <a:cubicBezTo>
                      <a:pt x="594" y="811"/>
                      <a:pt x="594" y="810"/>
                      <a:pt x="595" y="810"/>
                    </a:cubicBezTo>
                    <a:cubicBezTo>
                      <a:pt x="595" y="806"/>
                      <a:pt x="595" y="806"/>
                      <a:pt x="595" y="806"/>
                    </a:cubicBezTo>
                    <a:cubicBezTo>
                      <a:pt x="595" y="806"/>
                      <a:pt x="595" y="805"/>
                      <a:pt x="595" y="805"/>
                    </a:cubicBezTo>
                    <a:cubicBezTo>
                      <a:pt x="595" y="805"/>
                      <a:pt x="595" y="805"/>
                      <a:pt x="595" y="805"/>
                    </a:cubicBezTo>
                    <a:cubicBezTo>
                      <a:pt x="595" y="804"/>
                      <a:pt x="595" y="804"/>
                      <a:pt x="595" y="803"/>
                    </a:cubicBezTo>
                    <a:cubicBezTo>
                      <a:pt x="595" y="803"/>
                      <a:pt x="595" y="803"/>
                      <a:pt x="596" y="803"/>
                    </a:cubicBezTo>
                    <a:cubicBezTo>
                      <a:pt x="596" y="802"/>
                      <a:pt x="596" y="801"/>
                      <a:pt x="596" y="801"/>
                    </a:cubicBezTo>
                    <a:cubicBezTo>
                      <a:pt x="595" y="800"/>
                      <a:pt x="595" y="800"/>
                      <a:pt x="594" y="799"/>
                    </a:cubicBezTo>
                    <a:cubicBezTo>
                      <a:pt x="594" y="797"/>
                      <a:pt x="594" y="798"/>
                      <a:pt x="595" y="797"/>
                    </a:cubicBezTo>
                    <a:cubicBezTo>
                      <a:pt x="595" y="797"/>
                      <a:pt x="595" y="797"/>
                      <a:pt x="595" y="797"/>
                    </a:cubicBezTo>
                    <a:cubicBezTo>
                      <a:pt x="596" y="798"/>
                      <a:pt x="596" y="799"/>
                      <a:pt x="597" y="799"/>
                    </a:cubicBezTo>
                    <a:cubicBezTo>
                      <a:pt x="597" y="798"/>
                      <a:pt x="597" y="798"/>
                      <a:pt x="597" y="798"/>
                    </a:cubicBezTo>
                    <a:cubicBezTo>
                      <a:pt x="597" y="798"/>
                      <a:pt x="597" y="798"/>
                      <a:pt x="597" y="798"/>
                    </a:cubicBezTo>
                    <a:cubicBezTo>
                      <a:pt x="598" y="798"/>
                      <a:pt x="599" y="798"/>
                      <a:pt x="601" y="797"/>
                    </a:cubicBezTo>
                    <a:cubicBezTo>
                      <a:pt x="602" y="797"/>
                      <a:pt x="602" y="797"/>
                      <a:pt x="602" y="797"/>
                    </a:cubicBezTo>
                    <a:cubicBezTo>
                      <a:pt x="602" y="797"/>
                      <a:pt x="602" y="797"/>
                      <a:pt x="602" y="797"/>
                    </a:cubicBezTo>
                    <a:cubicBezTo>
                      <a:pt x="606" y="797"/>
                      <a:pt x="606" y="797"/>
                      <a:pt x="606" y="797"/>
                    </a:cubicBezTo>
                    <a:cubicBezTo>
                      <a:pt x="606" y="797"/>
                      <a:pt x="606" y="797"/>
                      <a:pt x="606" y="797"/>
                    </a:cubicBezTo>
                    <a:cubicBezTo>
                      <a:pt x="608" y="797"/>
                      <a:pt x="608" y="797"/>
                      <a:pt x="608" y="797"/>
                    </a:cubicBezTo>
                    <a:cubicBezTo>
                      <a:pt x="608" y="796"/>
                      <a:pt x="608" y="796"/>
                      <a:pt x="608" y="796"/>
                    </a:cubicBezTo>
                    <a:cubicBezTo>
                      <a:pt x="609" y="796"/>
                      <a:pt x="609" y="796"/>
                      <a:pt x="609" y="796"/>
                    </a:cubicBezTo>
                    <a:cubicBezTo>
                      <a:pt x="610" y="795"/>
                      <a:pt x="610" y="795"/>
                      <a:pt x="610" y="795"/>
                    </a:cubicBezTo>
                    <a:cubicBezTo>
                      <a:pt x="611" y="795"/>
                      <a:pt x="611" y="795"/>
                      <a:pt x="611" y="795"/>
                    </a:cubicBezTo>
                    <a:cubicBezTo>
                      <a:pt x="611" y="795"/>
                      <a:pt x="611" y="795"/>
                      <a:pt x="611" y="795"/>
                    </a:cubicBezTo>
                    <a:cubicBezTo>
                      <a:pt x="612" y="795"/>
                      <a:pt x="612" y="795"/>
                      <a:pt x="612" y="795"/>
                    </a:cubicBezTo>
                    <a:cubicBezTo>
                      <a:pt x="612" y="795"/>
                      <a:pt x="612" y="795"/>
                      <a:pt x="612" y="795"/>
                    </a:cubicBezTo>
                    <a:cubicBezTo>
                      <a:pt x="614" y="795"/>
                      <a:pt x="614" y="795"/>
                      <a:pt x="614" y="795"/>
                    </a:cubicBezTo>
                    <a:cubicBezTo>
                      <a:pt x="614" y="794"/>
                      <a:pt x="614" y="794"/>
                      <a:pt x="614" y="794"/>
                    </a:cubicBezTo>
                    <a:cubicBezTo>
                      <a:pt x="615" y="794"/>
                      <a:pt x="615" y="794"/>
                      <a:pt x="615" y="794"/>
                    </a:cubicBezTo>
                    <a:cubicBezTo>
                      <a:pt x="615" y="794"/>
                      <a:pt x="615" y="794"/>
                      <a:pt x="615" y="794"/>
                    </a:cubicBezTo>
                    <a:cubicBezTo>
                      <a:pt x="616" y="794"/>
                      <a:pt x="616" y="794"/>
                      <a:pt x="616" y="794"/>
                    </a:cubicBezTo>
                    <a:cubicBezTo>
                      <a:pt x="616" y="794"/>
                      <a:pt x="616" y="793"/>
                      <a:pt x="616" y="793"/>
                    </a:cubicBezTo>
                    <a:cubicBezTo>
                      <a:pt x="616" y="793"/>
                      <a:pt x="617" y="793"/>
                      <a:pt x="617" y="793"/>
                    </a:cubicBezTo>
                    <a:cubicBezTo>
                      <a:pt x="617" y="792"/>
                      <a:pt x="617" y="792"/>
                      <a:pt x="617" y="791"/>
                    </a:cubicBezTo>
                    <a:cubicBezTo>
                      <a:pt x="618" y="791"/>
                      <a:pt x="618" y="791"/>
                      <a:pt x="619" y="790"/>
                    </a:cubicBezTo>
                    <a:cubicBezTo>
                      <a:pt x="619" y="790"/>
                      <a:pt x="619" y="789"/>
                      <a:pt x="619" y="789"/>
                    </a:cubicBezTo>
                    <a:cubicBezTo>
                      <a:pt x="619" y="788"/>
                      <a:pt x="620" y="788"/>
                      <a:pt x="620" y="788"/>
                    </a:cubicBezTo>
                    <a:cubicBezTo>
                      <a:pt x="620" y="787"/>
                      <a:pt x="620" y="787"/>
                      <a:pt x="620" y="787"/>
                    </a:cubicBezTo>
                    <a:cubicBezTo>
                      <a:pt x="620" y="787"/>
                      <a:pt x="620" y="787"/>
                      <a:pt x="620" y="787"/>
                    </a:cubicBezTo>
                    <a:cubicBezTo>
                      <a:pt x="620" y="786"/>
                      <a:pt x="620" y="786"/>
                      <a:pt x="620" y="786"/>
                    </a:cubicBezTo>
                    <a:cubicBezTo>
                      <a:pt x="621" y="786"/>
                      <a:pt x="621" y="786"/>
                      <a:pt x="621" y="785"/>
                    </a:cubicBezTo>
                    <a:cubicBezTo>
                      <a:pt x="622" y="784"/>
                      <a:pt x="622" y="783"/>
                      <a:pt x="621" y="782"/>
                    </a:cubicBezTo>
                    <a:cubicBezTo>
                      <a:pt x="620" y="782"/>
                      <a:pt x="620" y="781"/>
                      <a:pt x="619" y="781"/>
                    </a:cubicBezTo>
                    <a:cubicBezTo>
                      <a:pt x="619" y="780"/>
                      <a:pt x="619" y="780"/>
                      <a:pt x="618" y="780"/>
                    </a:cubicBezTo>
                    <a:cubicBezTo>
                      <a:pt x="618" y="778"/>
                      <a:pt x="617" y="778"/>
                      <a:pt x="619" y="777"/>
                    </a:cubicBezTo>
                    <a:cubicBezTo>
                      <a:pt x="618" y="775"/>
                      <a:pt x="618" y="776"/>
                      <a:pt x="617" y="775"/>
                    </a:cubicBezTo>
                    <a:cubicBezTo>
                      <a:pt x="617" y="774"/>
                      <a:pt x="617" y="774"/>
                      <a:pt x="616" y="774"/>
                    </a:cubicBezTo>
                    <a:cubicBezTo>
                      <a:pt x="616" y="774"/>
                      <a:pt x="616" y="774"/>
                      <a:pt x="616" y="774"/>
                    </a:cubicBezTo>
                    <a:cubicBezTo>
                      <a:pt x="616" y="773"/>
                      <a:pt x="616" y="773"/>
                      <a:pt x="616" y="773"/>
                    </a:cubicBezTo>
                    <a:cubicBezTo>
                      <a:pt x="615" y="773"/>
                      <a:pt x="615" y="773"/>
                      <a:pt x="614" y="772"/>
                    </a:cubicBezTo>
                    <a:cubicBezTo>
                      <a:pt x="614" y="771"/>
                      <a:pt x="614" y="771"/>
                      <a:pt x="614" y="771"/>
                    </a:cubicBezTo>
                    <a:cubicBezTo>
                      <a:pt x="614" y="771"/>
                      <a:pt x="614" y="771"/>
                      <a:pt x="614" y="771"/>
                    </a:cubicBezTo>
                    <a:cubicBezTo>
                      <a:pt x="613" y="770"/>
                      <a:pt x="614" y="770"/>
                      <a:pt x="612" y="770"/>
                    </a:cubicBezTo>
                    <a:cubicBezTo>
                      <a:pt x="612" y="769"/>
                      <a:pt x="613" y="769"/>
                      <a:pt x="613" y="768"/>
                    </a:cubicBezTo>
                    <a:cubicBezTo>
                      <a:pt x="612" y="768"/>
                      <a:pt x="612" y="768"/>
                      <a:pt x="612" y="768"/>
                    </a:cubicBezTo>
                    <a:cubicBezTo>
                      <a:pt x="612" y="768"/>
                      <a:pt x="612" y="767"/>
                      <a:pt x="612" y="767"/>
                    </a:cubicBezTo>
                    <a:cubicBezTo>
                      <a:pt x="613" y="766"/>
                      <a:pt x="612" y="767"/>
                      <a:pt x="613" y="766"/>
                    </a:cubicBezTo>
                    <a:cubicBezTo>
                      <a:pt x="614" y="765"/>
                      <a:pt x="614" y="763"/>
                      <a:pt x="613" y="761"/>
                    </a:cubicBezTo>
                    <a:cubicBezTo>
                      <a:pt x="614" y="761"/>
                      <a:pt x="614" y="761"/>
                      <a:pt x="614" y="761"/>
                    </a:cubicBezTo>
                    <a:cubicBezTo>
                      <a:pt x="614" y="761"/>
                      <a:pt x="614" y="761"/>
                      <a:pt x="614" y="761"/>
                    </a:cubicBezTo>
                    <a:cubicBezTo>
                      <a:pt x="614" y="761"/>
                      <a:pt x="614" y="763"/>
                      <a:pt x="614" y="763"/>
                    </a:cubicBezTo>
                    <a:cubicBezTo>
                      <a:pt x="614" y="765"/>
                      <a:pt x="614" y="767"/>
                      <a:pt x="615" y="768"/>
                    </a:cubicBezTo>
                    <a:cubicBezTo>
                      <a:pt x="615" y="769"/>
                      <a:pt x="616" y="769"/>
                      <a:pt x="617" y="769"/>
                    </a:cubicBezTo>
                    <a:cubicBezTo>
                      <a:pt x="617" y="770"/>
                      <a:pt x="617" y="770"/>
                      <a:pt x="617" y="770"/>
                    </a:cubicBezTo>
                    <a:cubicBezTo>
                      <a:pt x="618" y="770"/>
                      <a:pt x="618" y="770"/>
                      <a:pt x="618" y="770"/>
                    </a:cubicBezTo>
                    <a:cubicBezTo>
                      <a:pt x="619" y="770"/>
                      <a:pt x="619" y="771"/>
                      <a:pt x="620" y="772"/>
                    </a:cubicBezTo>
                    <a:cubicBezTo>
                      <a:pt x="621" y="772"/>
                      <a:pt x="621" y="772"/>
                      <a:pt x="622" y="772"/>
                    </a:cubicBezTo>
                    <a:cubicBezTo>
                      <a:pt x="622" y="772"/>
                      <a:pt x="622" y="773"/>
                      <a:pt x="623" y="773"/>
                    </a:cubicBezTo>
                    <a:cubicBezTo>
                      <a:pt x="625" y="773"/>
                      <a:pt x="625" y="773"/>
                      <a:pt x="625" y="773"/>
                    </a:cubicBezTo>
                    <a:cubicBezTo>
                      <a:pt x="625" y="773"/>
                      <a:pt x="625" y="772"/>
                      <a:pt x="625" y="772"/>
                    </a:cubicBezTo>
                    <a:cubicBezTo>
                      <a:pt x="627" y="771"/>
                      <a:pt x="628" y="774"/>
                      <a:pt x="631" y="773"/>
                    </a:cubicBezTo>
                    <a:cubicBezTo>
                      <a:pt x="631" y="773"/>
                      <a:pt x="631" y="772"/>
                      <a:pt x="631" y="772"/>
                    </a:cubicBezTo>
                    <a:cubicBezTo>
                      <a:pt x="632" y="772"/>
                      <a:pt x="633" y="771"/>
                      <a:pt x="634" y="771"/>
                    </a:cubicBezTo>
                    <a:cubicBezTo>
                      <a:pt x="634" y="770"/>
                      <a:pt x="635" y="770"/>
                      <a:pt x="635" y="770"/>
                    </a:cubicBezTo>
                    <a:cubicBezTo>
                      <a:pt x="635" y="770"/>
                      <a:pt x="635" y="770"/>
                      <a:pt x="635" y="770"/>
                    </a:cubicBezTo>
                    <a:cubicBezTo>
                      <a:pt x="635" y="769"/>
                      <a:pt x="636" y="769"/>
                      <a:pt x="636" y="768"/>
                    </a:cubicBezTo>
                    <a:cubicBezTo>
                      <a:pt x="636" y="768"/>
                      <a:pt x="636" y="768"/>
                      <a:pt x="636" y="768"/>
                    </a:cubicBezTo>
                    <a:cubicBezTo>
                      <a:pt x="636" y="768"/>
                      <a:pt x="636" y="767"/>
                      <a:pt x="636" y="766"/>
                    </a:cubicBezTo>
                    <a:cubicBezTo>
                      <a:pt x="637" y="766"/>
                      <a:pt x="637" y="766"/>
                      <a:pt x="637" y="766"/>
                    </a:cubicBezTo>
                    <a:cubicBezTo>
                      <a:pt x="637" y="766"/>
                      <a:pt x="637" y="766"/>
                      <a:pt x="637" y="766"/>
                    </a:cubicBezTo>
                    <a:cubicBezTo>
                      <a:pt x="637" y="765"/>
                      <a:pt x="638" y="765"/>
                      <a:pt x="638" y="765"/>
                    </a:cubicBezTo>
                    <a:cubicBezTo>
                      <a:pt x="638" y="764"/>
                      <a:pt x="638" y="764"/>
                      <a:pt x="638" y="764"/>
                    </a:cubicBezTo>
                    <a:cubicBezTo>
                      <a:pt x="638" y="764"/>
                      <a:pt x="639" y="764"/>
                      <a:pt x="639" y="763"/>
                    </a:cubicBezTo>
                    <a:cubicBezTo>
                      <a:pt x="639" y="763"/>
                      <a:pt x="639" y="763"/>
                      <a:pt x="639" y="763"/>
                    </a:cubicBezTo>
                    <a:cubicBezTo>
                      <a:pt x="640" y="763"/>
                      <a:pt x="640" y="763"/>
                      <a:pt x="640" y="763"/>
                    </a:cubicBezTo>
                    <a:cubicBezTo>
                      <a:pt x="640" y="762"/>
                      <a:pt x="640" y="762"/>
                      <a:pt x="640" y="761"/>
                    </a:cubicBezTo>
                    <a:cubicBezTo>
                      <a:pt x="640" y="760"/>
                      <a:pt x="641" y="760"/>
                      <a:pt x="640" y="759"/>
                    </a:cubicBezTo>
                    <a:cubicBezTo>
                      <a:pt x="640" y="758"/>
                      <a:pt x="640" y="758"/>
                      <a:pt x="641" y="758"/>
                    </a:cubicBezTo>
                    <a:cubicBezTo>
                      <a:pt x="641" y="757"/>
                      <a:pt x="641" y="757"/>
                      <a:pt x="641" y="756"/>
                    </a:cubicBezTo>
                    <a:cubicBezTo>
                      <a:pt x="642" y="756"/>
                      <a:pt x="642" y="756"/>
                      <a:pt x="642" y="756"/>
                    </a:cubicBezTo>
                    <a:cubicBezTo>
                      <a:pt x="642" y="755"/>
                      <a:pt x="642" y="755"/>
                      <a:pt x="642" y="755"/>
                    </a:cubicBezTo>
                    <a:cubicBezTo>
                      <a:pt x="642" y="755"/>
                      <a:pt x="642" y="755"/>
                      <a:pt x="643" y="755"/>
                    </a:cubicBezTo>
                    <a:cubicBezTo>
                      <a:pt x="643" y="754"/>
                      <a:pt x="643" y="753"/>
                      <a:pt x="643" y="752"/>
                    </a:cubicBezTo>
                    <a:cubicBezTo>
                      <a:pt x="644" y="752"/>
                      <a:pt x="644" y="752"/>
                      <a:pt x="645" y="752"/>
                    </a:cubicBezTo>
                    <a:cubicBezTo>
                      <a:pt x="645" y="751"/>
                      <a:pt x="645" y="751"/>
                      <a:pt x="645" y="751"/>
                    </a:cubicBezTo>
                    <a:cubicBezTo>
                      <a:pt x="645" y="751"/>
                      <a:pt x="645" y="751"/>
                      <a:pt x="646" y="751"/>
                    </a:cubicBezTo>
                    <a:cubicBezTo>
                      <a:pt x="646" y="749"/>
                      <a:pt x="647" y="749"/>
                      <a:pt x="647" y="747"/>
                    </a:cubicBezTo>
                    <a:cubicBezTo>
                      <a:pt x="648" y="747"/>
                      <a:pt x="648" y="747"/>
                      <a:pt x="648" y="748"/>
                    </a:cubicBezTo>
                    <a:cubicBezTo>
                      <a:pt x="650" y="748"/>
                      <a:pt x="649" y="748"/>
                      <a:pt x="650" y="747"/>
                    </a:cubicBezTo>
                    <a:cubicBezTo>
                      <a:pt x="650" y="748"/>
                      <a:pt x="650" y="748"/>
                      <a:pt x="650" y="748"/>
                    </a:cubicBezTo>
                    <a:cubicBezTo>
                      <a:pt x="650" y="748"/>
                      <a:pt x="650" y="748"/>
                      <a:pt x="650" y="748"/>
                    </a:cubicBezTo>
                    <a:cubicBezTo>
                      <a:pt x="650" y="749"/>
                      <a:pt x="650" y="750"/>
                      <a:pt x="650" y="751"/>
                    </a:cubicBezTo>
                    <a:cubicBezTo>
                      <a:pt x="650" y="752"/>
                      <a:pt x="649" y="752"/>
                      <a:pt x="649" y="752"/>
                    </a:cubicBezTo>
                    <a:cubicBezTo>
                      <a:pt x="649" y="752"/>
                      <a:pt x="649" y="752"/>
                      <a:pt x="649" y="752"/>
                    </a:cubicBezTo>
                    <a:cubicBezTo>
                      <a:pt x="649" y="753"/>
                      <a:pt x="649" y="753"/>
                      <a:pt x="648" y="753"/>
                    </a:cubicBezTo>
                    <a:cubicBezTo>
                      <a:pt x="648" y="753"/>
                      <a:pt x="648" y="753"/>
                      <a:pt x="648" y="753"/>
                    </a:cubicBezTo>
                    <a:cubicBezTo>
                      <a:pt x="648" y="753"/>
                      <a:pt x="648" y="753"/>
                      <a:pt x="648" y="753"/>
                    </a:cubicBezTo>
                    <a:cubicBezTo>
                      <a:pt x="648" y="754"/>
                      <a:pt x="648" y="754"/>
                      <a:pt x="648" y="755"/>
                    </a:cubicBezTo>
                    <a:cubicBezTo>
                      <a:pt x="648" y="755"/>
                      <a:pt x="648" y="755"/>
                      <a:pt x="648" y="755"/>
                    </a:cubicBezTo>
                    <a:cubicBezTo>
                      <a:pt x="649" y="754"/>
                      <a:pt x="649" y="754"/>
                      <a:pt x="649" y="753"/>
                    </a:cubicBezTo>
                    <a:cubicBezTo>
                      <a:pt x="649" y="753"/>
                      <a:pt x="649" y="753"/>
                      <a:pt x="649" y="753"/>
                    </a:cubicBezTo>
                    <a:cubicBezTo>
                      <a:pt x="649" y="752"/>
                      <a:pt x="649" y="752"/>
                      <a:pt x="649" y="752"/>
                    </a:cubicBezTo>
                    <a:cubicBezTo>
                      <a:pt x="650" y="752"/>
                      <a:pt x="650" y="752"/>
                      <a:pt x="650" y="752"/>
                    </a:cubicBezTo>
                    <a:cubicBezTo>
                      <a:pt x="650" y="751"/>
                      <a:pt x="650" y="751"/>
                      <a:pt x="650" y="751"/>
                    </a:cubicBezTo>
                    <a:cubicBezTo>
                      <a:pt x="651" y="751"/>
                      <a:pt x="651" y="751"/>
                      <a:pt x="651" y="751"/>
                    </a:cubicBezTo>
                    <a:cubicBezTo>
                      <a:pt x="651" y="750"/>
                      <a:pt x="651" y="750"/>
                      <a:pt x="651" y="750"/>
                    </a:cubicBezTo>
                    <a:cubicBezTo>
                      <a:pt x="651" y="750"/>
                      <a:pt x="651" y="750"/>
                      <a:pt x="651" y="750"/>
                    </a:cubicBezTo>
                    <a:cubicBezTo>
                      <a:pt x="651" y="749"/>
                      <a:pt x="651" y="749"/>
                      <a:pt x="651" y="749"/>
                    </a:cubicBezTo>
                    <a:cubicBezTo>
                      <a:pt x="651" y="749"/>
                      <a:pt x="651" y="749"/>
                      <a:pt x="651" y="749"/>
                    </a:cubicBezTo>
                    <a:cubicBezTo>
                      <a:pt x="651" y="748"/>
                      <a:pt x="651" y="748"/>
                      <a:pt x="651" y="748"/>
                    </a:cubicBezTo>
                    <a:cubicBezTo>
                      <a:pt x="652" y="748"/>
                      <a:pt x="652" y="748"/>
                      <a:pt x="652" y="748"/>
                    </a:cubicBezTo>
                    <a:cubicBezTo>
                      <a:pt x="652" y="747"/>
                      <a:pt x="652" y="747"/>
                      <a:pt x="652" y="747"/>
                    </a:cubicBezTo>
                    <a:cubicBezTo>
                      <a:pt x="652" y="747"/>
                      <a:pt x="652" y="747"/>
                      <a:pt x="652" y="747"/>
                    </a:cubicBezTo>
                    <a:cubicBezTo>
                      <a:pt x="652" y="746"/>
                      <a:pt x="652" y="746"/>
                      <a:pt x="652" y="746"/>
                    </a:cubicBezTo>
                    <a:cubicBezTo>
                      <a:pt x="652" y="746"/>
                      <a:pt x="652" y="746"/>
                      <a:pt x="652" y="746"/>
                    </a:cubicBezTo>
                    <a:cubicBezTo>
                      <a:pt x="653" y="745"/>
                      <a:pt x="653" y="744"/>
                      <a:pt x="653" y="743"/>
                    </a:cubicBezTo>
                    <a:cubicBezTo>
                      <a:pt x="653" y="743"/>
                      <a:pt x="654" y="743"/>
                      <a:pt x="654" y="742"/>
                    </a:cubicBezTo>
                    <a:cubicBezTo>
                      <a:pt x="654" y="742"/>
                      <a:pt x="654" y="742"/>
                      <a:pt x="654" y="742"/>
                    </a:cubicBezTo>
                    <a:cubicBezTo>
                      <a:pt x="654" y="741"/>
                      <a:pt x="655" y="741"/>
                      <a:pt x="655" y="741"/>
                    </a:cubicBezTo>
                    <a:cubicBezTo>
                      <a:pt x="655" y="740"/>
                      <a:pt x="655" y="740"/>
                      <a:pt x="655" y="740"/>
                    </a:cubicBezTo>
                    <a:cubicBezTo>
                      <a:pt x="656" y="740"/>
                      <a:pt x="657" y="739"/>
                      <a:pt x="657" y="739"/>
                    </a:cubicBezTo>
                    <a:cubicBezTo>
                      <a:pt x="657" y="738"/>
                      <a:pt x="657" y="738"/>
                      <a:pt x="657" y="738"/>
                    </a:cubicBezTo>
                    <a:cubicBezTo>
                      <a:pt x="658" y="738"/>
                      <a:pt x="658" y="738"/>
                      <a:pt x="658" y="738"/>
                    </a:cubicBezTo>
                    <a:cubicBezTo>
                      <a:pt x="658" y="737"/>
                      <a:pt x="658" y="737"/>
                      <a:pt x="659" y="736"/>
                    </a:cubicBezTo>
                    <a:cubicBezTo>
                      <a:pt x="659" y="736"/>
                      <a:pt x="659" y="736"/>
                      <a:pt x="659" y="736"/>
                    </a:cubicBezTo>
                    <a:cubicBezTo>
                      <a:pt x="659" y="735"/>
                      <a:pt x="659" y="734"/>
                      <a:pt x="659" y="733"/>
                    </a:cubicBezTo>
                    <a:cubicBezTo>
                      <a:pt x="659" y="733"/>
                      <a:pt x="659" y="733"/>
                      <a:pt x="659" y="733"/>
                    </a:cubicBezTo>
                    <a:cubicBezTo>
                      <a:pt x="659" y="733"/>
                      <a:pt x="659" y="732"/>
                      <a:pt x="659" y="731"/>
                    </a:cubicBezTo>
                    <a:cubicBezTo>
                      <a:pt x="659" y="731"/>
                      <a:pt x="659" y="731"/>
                      <a:pt x="659" y="731"/>
                    </a:cubicBezTo>
                    <a:cubicBezTo>
                      <a:pt x="659" y="729"/>
                      <a:pt x="659" y="729"/>
                      <a:pt x="659" y="729"/>
                    </a:cubicBezTo>
                    <a:cubicBezTo>
                      <a:pt x="659" y="728"/>
                      <a:pt x="659" y="729"/>
                      <a:pt x="659" y="728"/>
                    </a:cubicBezTo>
                    <a:cubicBezTo>
                      <a:pt x="658" y="728"/>
                      <a:pt x="658" y="728"/>
                      <a:pt x="658" y="728"/>
                    </a:cubicBezTo>
                    <a:cubicBezTo>
                      <a:pt x="658" y="728"/>
                      <a:pt x="658" y="727"/>
                      <a:pt x="659" y="727"/>
                    </a:cubicBezTo>
                    <a:cubicBezTo>
                      <a:pt x="658" y="727"/>
                      <a:pt x="658" y="727"/>
                      <a:pt x="658" y="727"/>
                    </a:cubicBezTo>
                    <a:cubicBezTo>
                      <a:pt x="658" y="726"/>
                      <a:pt x="658" y="726"/>
                      <a:pt x="658" y="726"/>
                    </a:cubicBezTo>
                    <a:cubicBezTo>
                      <a:pt x="658" y="726"/>
                      <a:pt x="658" y="726"/>
                      <a:pt x="658" y="726"/>
                    </a:cubicBezTo>
                    <a:cubicBezTo>
                      <a:pt x="658" y="725"/>
                      <a:pt x="658" y="725"/>
                      <a:pt x="659" y="725"/>
                    </a:cubicBezTo>
                    <a:cubicBezTo>
                      <a:pt x="658" y="725"/>
                      <a:pt x="658" y="725"/>
                      <a:pt x="658" y="725"/>
                    </a:cubicBezTo>
                    <a:cubicBezTo>
                      <a:pt x="658" y="724"/>
                      <a:pt x="658" y="723"/>
                      <a:pt x="658" y="723"/>
                    </a:cubicBezTo>
                    <a:cubicBezTo>
                      <a:pt x="658" y="723"/>
                      <a:pt x="658" y="723"/>
                      <a:pt x="658" y="723"/>
                    </a:cubicBezTo>
                    <a:cubicBezTo>
                      <a:pt x="658" y="722"/>
                      <a:pt x="658" y="722"/>
                      <a:pt x="658" y="722"/>
                    </a:cubicBezTo>
                    <a:cubicBezTo>
                      <a:pt x="658" y="722"/>
                      <a:pt x="657" y="722"/>
                      <a:pt x="658" y="721"/>
                    </a:cubicBezTo>
                    <a:cubicBezTo>
                      <a:pt x="658" y="721"/>
                      <a:pt x="658" y="721"/>
                      <a:pt x="658" y="721"/>
                    </a:cubicBezTo>
                    <a:cubicBezTo>
                      <a:pt x="658" y="721"/>
                      <a:pt x="658" y="721"/>
                      <a:pt x="658" y="721"/>
                    </a:cubicBezTo>
                    <a:cubicBezTo>
                      <a:pt x="658" y="721"/>
                      <a:pt x="658" y="721"/>
                      <a:pt x="659" y="720"/>
                    </a:cubicBezTo>
                    <a:cubicBezTo>
                      <a:pt x="659" y="719"/>
                      <a:pt x="659" y="719"/>
                      <a:pt x="659" y="718"/>
                    </a:cubicBezTo>
                    <a:cubicBezTo>
                      <a:pt x="659" y="718"/>
                      <a:pt x="660" y="717"/>
                      <a:pt x="661" y="717"/>
                    </a:cubicBezTo>
                    <a:cubicBezTo>
                      <a:pt x="662" y="716"/>
                      <a:pt x="663" y="716"/>
                      <a:pt x="664" y="715"/>
                    </a:cubicBezTo>
                    <a:cubicBezTo>
                      <a:pt x="664" y="715"/>
                      <a:pt x="664" y="714"/>
                      <a:pt x="665" y="714"/>
                    </a:cubicBezTo>
                    <a:cubicBezTo>
                      <a:pt x="666" y="714"/>
                      <a:pt x="666" y="714"/>
                      <a:pt x="666" y="714"/>
                    </a:cubicBezTo>
                    <a:cubicBezTo>
                      <a:pt x="666" y="714"/>
                      <a:pt x="666" y="713"/>
                      <a:pt x="666" y="713"/>
                    </a:cubicBezTo>
                    <a:cubicBezTo>
                      <a:pt x="667" y="713"/>
                      <a:pt x="667" y="713"/>
                      <a:pt x="667" y="713"/>
                    </a:cubicBezTo>
                    <a:cubicBezTo>
                      <a:pt x="667" y="713"/>
                      <a:pt x="667" y="713"/>
                      <a:pt x="667" y="713"/>
                    </a:cubicBezTo>
                    <a:cubicBezTo>
                      <a:pt x="668" y="713"/>
                      <a:pt x="668" y="713"/>
                      <a:pt x="668" y="713"/>
                    </a:cubicBezTo>
                    <a:cubicBezTo>
                      <a:pt x="668" y="713"/>
                      <a:pt x="668" y="713"/>
                      <a:pt x="668" y="713"/>
                    </a:cubicBezTo>
                    <a:cubicBezTo>
                      <a:pt x="669" y="713"/>
                      <a:pt x="669" y="713"/>
                      <a:pt x="669" y="713"/>
                    </a:cubicBezTo>
                    <a:cubicBezTo>
                      <a:pt x="669" y="712"/>
                      <a:pt x="669" y="712"/>
                      <a:pt x="669" y="712"/>
                    </a:cubicBezTo>
                    <a:cubicBezTo>
                      <a:pt x="669" y="712"/>
                      <a:pt x="670" y="712"/>
                      <a:pt x="670" y="711"/>
                    </a:cubicBezTo>
                    <a:cubicBezTo>
                      <a:pt x="670" y="710"/>
                      <a:pt x="670" y="710"/>
                      <a:pt x="670" y="710"/>
                    </a:cubicBezTo>
                    <a:cubicBezTo>
                      <a:pt x="671" y="710"/>
                      <a:pt x="672" y="710"/>
                      <a:pt x="672" y="710"/>
                    </a:cubicBezTo>
                    <a:cubicBezTo>
                      <a:pt x="672" y="709"/>
                      <a:pt x="672" y="709"/>
                      <a:pt x="672" y="709"/>
                    </a:cubicBezTo>
                    <a:cubicBezTo>
                      <a:pt x="673" y="709"/>
                      <a:pt x="673" y="710"/>
                      <a:pt x="674" y="710"/>
                    </a:cubicBezTo>
                    <a:cubicBezTo>
                      <a:pt x="674" y="709"/>
                      <a:pt x="674" y="709"/>
                      <a:pt x="675" y="709"/>
                    </a:cubicBezTo>
                    <a:cubicBezTo>
                      <a:pt x="676" y="709"/>
                      <a:pt x="677" y="708"/>
                      <a:pt x="678" y="708"/>
                    </a:cubicBezTo>
                    <a:cubicBezTo>
                      <a:pt x="678" y="707"/>
                      <a:pt x="677" y="707"/>
                      <a:pt x="677" y="706"/>
                    </a:cubicBezTo>
                    <a:cubicBezTo>
                      <a:pt x="678" y="706"/>
                      <a:pt x="678" y="706"/>
                      <a:pt x="679" y="706"/>
                    </a:cubicBezTo>
                    <a:cubicBezTo>
                      <a:pt x="679" y="705"/>
                      <a:pt x="679" y="705"/>
                      <a:pt x="679" y="705"/>
                    </a:cubicBezTo>
                    <a:cubicBezTo>
                      <a:pt x="679" y="705"/>
                      <a:pt x="679" y="705"/>
                      <a:pt x="679" y="705"/>
                    </a:cubicBezTo>
                    <a:cubicBezTo>
                      <a:pt x="679" y="705"/>
                      <a:pt x="679" y="705"/>
                      <a:pt x="679" y="705"/>
                    </a:cubicBezTo>
                    <a:cubicBezTo>
                      <a:pt x="680" y="705"/>
                      <a:pt x="680" y="706"/>
                      <a:pt x="681" y="705"/>
                    </a:cubicBezTo>
                    <a:cubicBezTo>
                      <a:pt x="681" y="705"/>
                      <a:pt x="681" y="705"/>
                      <a:pt x="682" y="705"/>
                    </a:cubicBezTo>
                    <a:cubicBezTo>
                      <a:pt x="682" y="705"/>
                      <a:pt x="682" y="705"/>
                      <a:pt x="682" y="705"/>
                    </a:cubicBezTo>
                    <a:cubicBezTo>
                      <a:pt x="682" y="704"/>
                      <a:pt x="682" y="704"/>
                      <a:pt x="682" y="704"/>
                    </a:cubicBezTo>
                    <a:cubicBezTo>
                      <a:pt x="684" y="704"/>
                      <a:pt x="684" y="704"/>
                      <a:pt x="684" y="704"/>
                    </a:cubicBezTo>
                    <a:cubicBezTo>
                      <a:pt x="684" y="705"/>
                      <a:pt x="684" y="705"/>
                      <a:pt x="684" y="705"/>
                    </a:cubicBezTo>
                    <a:cubicBezTo>
                      <a:pt x="685" y="704"/>
                      <a:pt x="685" y="704"/>
                      <a:pt x="686" y="704"/>
                    </a:cubicBezTo>
                    <a:cubicBezTo>
                      <a:pt x="686" y="704"/>
                      <a:pt x="686" y="703"/>
                      <a:pt x="686" y="703"/>
                    </a:cubicBezTo>
                    <a:cubicBezTo>
                      <a:pt x="687" y="703"/>
                      <a:pt x="687" y="703"/>
                      <a:pt x="687" y="703"/>
                    </a:cubicBezTo>
                    <a:cubicBezTo>
                      <a:pt x="687" y="703"/>
                      <a:pt x="687" y="703"/>
                      <a:pt x="688" y="704"/>
                    </a:cubicBezTo>
                    <a:cubicBezTo>
                      <a:pt x="689" y="704"/>
                      <a:pt x="690" y="704"/>
                      <a:pt x="691" y="704"/>
                    </a:cubicBezTo>
                    <a:cubicBezTo>
                      <a:pt x="691" y="703"/>
                      <a:pt x="690" y="703"/>
                      <a:pt x="691" y="703"/>
                    </a:cubicBezTo>
                    <a:cubicBezTo>
                      <a:pt x="691" y="701"/>
                      <a:pt x="691" y="701"/>
                      <a:pt x="691" y="701"/>
                    </a:cubicBezTo>
                    <a:cubicBezTo>
                      <a:pt x="693" y="701"/>
                      <a:pt x="693" y="700"/>
                      <a:pt x="694" y="699"/>
                    </a:cubicBezTo>
                    <a:cubicBezTo>
                      <a:pt x="694" y="699"/>
                      <a:pt x="694" y="699"/>
                      <a:pt x="694" y="699"/>
                    </a:cubicBezTo>
                    <a:cubicBezTo>
                      <a:pt x="694" y="698"/>
                      <a:pt x="694" y="698"/>
                      <a:pt x="694" y="698"/>
                    </a:cubicBezTo>
                    <a:cubicBezTo>
                      <a:pt x="694" y="697"/>
                      <a:pt x="694" y="697"/>
                      <a:pt x="694" y="697"/>
                    </a:cubicBezTo>
                    <a:cubicBezTo>
                      <a:pt x="694" y="697"/>
                      <a:pt x="694" y="697"/>
                      <a:pt x="694" y="697"/>
                    </a:cubicBezTo>
                    <a:cubicBezTo>
                      <a:pt x="693" y="696"/>
                      <a:pt x="693" y="695"/>
                      <a:pt x="694" y="694"/>
                    </a:cubicBezTo>
                    <a:cubicBezTo>
                      <a:pt x="694" y="694"/>
                      <a:pt x="695" y="694"/>
                      <a:pt x="695" y="693"/>
                    </a:cubicBezTo>
                    <a:cubicBezTo>
                      <a:pt x="695" y="690"/>
                      <a:pt x="695" y="690"/>
                      <a:pt x="695" y="690"/>
                    </a:cubicBezTo>
                    <a:cubicBezTo>
                      <a:pt x="696" y="690"/>
                      <a:pt x="696" y="690"/>
                      <a:pt x="696" y="690"/>
                    </a:cubicBezTo>
                    <a:cubicBezTo>
                      <a:pt x="697" y="689"/>
                      <a:pt x="698" y="688"/>
                      <a:pt x="698" y="687"/>
                    </a:cubicBezTo>
                    <a:cubicBezTo>
                      <a:pt x="700" y="686"/>
                      <a:pt x="698" y="686"/>
                      <a:pt x="699" y="685"/>
                    </a:cubicBezTo>
                    <a:cubicBezTo>
                      <a:pt x="700" y="685"/>
                      <a:pt x="700" y="684"/>
                      <a:pt x="701" y="684"/>
                    </a:cubicBezTo>
                    <a:cubicBezTo>
                      <a:pt x="701" y="683"/>
                      <a:pt x="701" y="683"/>
                      <a:pt x="701" y="683"/>
                    </a:cubicBezTo>
                    <a:cubicBezTo>
                      <a:pt x="701" y="683"/>
                      <a:pt x="702" y="683"/>
                      <a:pt x="702" y="683"/>
                    </a:cubicBezTo>
                    <a:cubicBezTo>
                      <a:pt x="702" y="682"/>
                      <a:pt x="702" y="682"/>
                      <a:pt x="702" y="682"/>
                    </a:cubicBezTo>
                    <a:cubicBezTo>
                      <a:pt x="702" y="682"/>
                      <a:pt x="702" y="682"/>
                      <a:pt x="702" y="682"/>
                    </a:cubicBezTo>
                    <a:cubicBezTo>
                      <a:pt x="702" y="677"/>
                      <a:pt x="702" y="677"/>
                      <a:pt x="702" y="677"/>
                    </a:cubicBezTo>
                    <a:cubicBezTo>
                      <a:pt x="703" y="676"/>
                      <a:pt x="704" y="674"/>
                      <a:pt x="705" y="674"/>
                    </a:cubicBezTo>
                    <a:cubicBezTo>
                      <a:pt x="705" y="673"/>
                      <a:pt x="705" y="673"/>
                      <a:pt x="704" y="673"/>
                    </a:cubicBezTo>
                    <a:cubicBezTo>
                      <a:pt x="704" y="673"/>
                      <a:pt x="704" y="673"/>
                      <a:pt x="704" y="673"/>
                    </a:cubicBezTo>
                    <a:cubicBezTo>
                      <a:pt x="704" y="671"/>
                      <a:pt x="704" y="671"/>
                      <a:pt x="704" y="671"/>
                    </a:cubicBezTo>
                    <a:cubicBezTo>
                      <a:pt x="704" y="671"/>
                      <a:pt x="704" y="671"/>
                      <a:pt x="704" y="671"/>
                    </a:cubicBezTo>
                    <a:cubicBezTo>
                      <a:pt x="705" y="671"/>
                      <a:pt x="704" y="670"/>
                      <a:pt x="704" y="670"/>
                    </a:cubicBezTo>
                    <a:cubicBezTo>
                      <a:pt x="704" y="670"/>
                      <a:pt x="704" y="669"/>
                      <a:pt x="704" y="668"/>
                    </a:cubicBezTo>
                    <a:cubicBezTo>
                      <a:pt x="705" y="668"/>
                      <a:pt x="705" y="668"/>
                      <a:pt x="706" y="667"/>
                    </a:cubicBezTo>
                    <a:cubicBezTo>
                      <a:pt x="706" y="666"/>
                      <a:pt x="706" y="666"/>
                      <a:pt x="706" y="666"/>
                    </a:cubicBezTo>
                    <a:cubicBezTo>
                      <a:pt x="706" y="666"/>
                      <a:pt x="706" y="666"/>
                      <a:pt x="706" y="666"/>
                    </a:cubicBezTo>
                    <a:cubicBezTo>
                      <a:pt x="706" y="666"/>
                      <a:pt x="706" y="665"/>
                      <a:pt x="706" y="664"/>
                    </a:cubicBezTo>
                    <a:cubicBezTo>
                      <a:pt x="706" y="664"/>
                      <a:pt x="706" y="664"/>
                      <a:pt x="706" y="664"/>
                    </a:cubicBezTo>
                    <a:cubicBezTo>
                      <a:pt x="706" y="663"/>
                      <a:pt x="706" y="663"/>
                      <a:pt x="706" y="663"/>
                    </a:cubicBezTo>
                    <a:cubicBezTo>
                      <a:pt x="706" y="663"/>
                      <a:pt x="706" y="663"/>
                      <a:pt x="706" y="663"/>
                    </a:cubicBezTo>
                    <a:cubicBezTo>
                      <a:pt x="707" y="662"/>
                      <a:pt x="706" y="660"/>
                      <a:pt x="706" y="659"/>
                    </a:cubicBezTo>
                    <a:cubicBezTo>
                      <a:pt x="706" y="656"/>
                      <a:pt x="706" y="656"/>
                      <a:pt x="706" y="656"/>
                    </a:cubicBezTo>
                    <a:cubicBezTo>
                      <a:pt x="705" y="656"/>
                      <a:pt x="705" y="656"/>
                      <a:pt x="705" y="656"/>
                    </a:cubicBezTo>
                    <a:cubicBezTo>
                      <a:pt x="705" y="654"/>
                      <a:pt x="705" y="653"/>
                      <a:pt x="706" y="652"/>
                    </a:cubicBezTo>
                    <a:cubicBezTo>
                      <a:pt x="704" y="652"/>
                      <a:pt x="704" y="652"/>
                      <a:pt x="704" y="652"/>
                    </a:cubicBezTo>
                    <a:cubicBezTo>
                      <a:pt x="704" y="652"/>
                      <a:pt x="704" y="651"/>
                      <a:pt x="704" y="651"/>
                    </a:cubicBezTo>
                    <a:cubicBezTo>
                      <a:pt x="705" y="651"/>
                      <a:pt x="705" y="650"/>
                      <a:pt x="706" y="650"/>
                    </a:cubicBezTo>
                    <a:cubicBezTo>
                      <a:pt x="706" y="649"/>
                      <a:pt x="705" y="649"/>
                      <a:pt x="705" y="649"/>
                    </a:cubicBezTo>
                    <a:cubicBezTo>
                      <a:pt x="706" y="649"/>
                      <a:pt x="706" y="649"/>
                      <a:pt x="706" y="649"/>
                    </a:cubicBezTo>
                    <a:cubicBezTo>
                      <a:pt x="706" y="648"/>
                      <a:pt x="706" y="648"/>
                      <a:pt x="706" y="648"/>
                    </a:cubicBezTo>
                    <a:cubicBezTo>
                      <a:pt x="706" y="648"/>
                      <a:pt x="706" y="648"/>
                      <a:pt x="706" y="648"/>
                    </a:cubicBezTo>
                    <a:cubicBezTo>
                      <a:pt x="706" y="647"/>
                      <a:pt x="706" y="647"/>
                      <a:pt x="707" y="647"/>
                    </a:cubicBezTo>
                    <a:cubicBezTo>
                      <a:pt x="707" y="646"/>
                      <a:pt x="707" y="646"/>
                      <a:pt x="707" y="645"/>
                    </a:cubicBezTo>
                    <a:cubicBezTo>
                      <a:pt x="708" y="645"/>
                      <a:pt x="708" y="645"/>
                      <a:pt x="708" y="645"/>
                    </a:cubicBezTo>
                    <a:cubicBezTo>
                      <a:pt x="708" y="644"/>
                      <a:pt x="707" y="644"/>
                      <a:pt x="707" y="643"/>
                    </a:cubicBezTo>
                    <a:cubicBezTo>
                      <a:pt x="710" y="644"/>
                      <a:pt x="709" y="644"/>
                      <a:pt x="710" y="645"/>
                    </a:cubicBezTo>
                    <a:cubicBezTo>
                      <a:pt x="711" y="645"/>
                      <a:pt x="711" y="644"/>
                      <a:pt x="711" y="643"/>
                    </a:cubicBezTo>
                    <a:cubicBezTo>
                      <a:pt x="711" y="643"/>
                      <a:pt x="711" y="643"/>
                      <a:pt x="712" y="643"/>
                    </a:cubicBezTo>
                    <a:cubicBezTo>
                      <a:pt x="712" y="642"/>
                      <a:pt x="712" y="642"/>
                      <a:pt x="712" y="642"/>
                    </a:cubicBezTo>
                    <a:cubicBezTo>
                      <a:pt x="712" y="642"/>
                      <a:pt x="712" y="641"/>
                      <a:pt x="713" y="641"/>
                    </a:cubicBezTo>
                    <a:cubicBezTo>
                      <a:pt x="713" y="640"/>
                      <a:pt x="713" y="639"/>
                      <a:pt x="713" y="638"/>
                    </a:cubicBezTo>
                    <a:cubicBezTo>
                      <a:pt x="714" y="638"/>
                      <a:pt x="714" y="638"/>
                      <a:pt x="714" y="638"/>
                    </a:cubicBezTo>
                    <a:cubicBezTo>
                      <a:pt x="714" y="637"/>
                      <a:pt x="714" y="637"/>
                      <a:pt x="714" y="637"/>
                    </a:cubicBezTo>
                    <a:cubicBezTo>
                      <a:pt x="714" y="637"/>
                      <a:pt x="714" y="637"/>
                      <a:pt x="715" y="637"/>
                    </a:cubicBezTo>
                    <a:cubicBezTo>
                      <a:pt x="715" y="636"/>
                      <a:pt x="715" y="635"/>
                      <a:pt x="716" y="634"/>
                    </a:cubicBezTo>
                    <a:cubicBezTo>
                      <a:pt x="716" y="633"/>
                      <a:pt x="717" y="633"/>
                      <a:pt x="717" y="633"/>
                    </a:cubicBezTo>
                    <a:cubicBezTo>
                      <a:pt x="717" y="632"/>
                      <a:pt x="717" y="632"/>
                      <a:pt x="717" y="632"/>
                    </a:cubicBezTo>
                    <a:cubicBezTo>
                      <a:pt x="718" y="632"/>
                      <a:pt x="718" y="632"/>
                      <a:pt x="718" y="632"/>
                    </a:cubicBezTo>
                    <a:cubicBezTo>
                      <a:pt x="718" y="632"/>
                      <a:pt x="719" y="631"/>
                      <a:pt x="719" y="631"/>
                    </a:cubicBezTo>
                    <a:cubicBezTo>
                      <a:pt x="720" y="631"/>
                      <a:pt x="720" y="631"/>
                      <a:pt x="721" y="631"/>
                    </a:cubicBezTo>
                    <a:cubicBezTo>
                      <a:pt x="722" y="630"/>
                      <a:pt x="722" y="629"/>
                      <a:pt x="723" y="628"/>
                    </a:cubicBezTo>
                    <a:cubicBezTo>
                      <a:pt x="723" y="628"/>
                      <a:pt x="723" y="628"/>
                      <a:pt x="723" y="628"/>
                    </a:cubicBezTo>
                    <a:cubicBezTo>
                      <a:pt x="723" y="627"/>
                      <a:pt x="724" y="627"/>
                      <a:pt x="724" y="626"/>
                    </a:cubicBezTo>
                    <a:cubicBezTo>
                      <a:pt x="724" y="626"/>
                      <a:pt x="724" y="626"/>
                      <a:pt x="724" y="626"/>
                    </a:cubicBezTo>
                    <a:cubicBezTo>
                      <a:pt x="724" y="625"/>
                      <a:pt x="724" y="625"/>
                      <a:pt x="724" y="625"/>
                    </a:cubicBezTo>
                    <a:cubicBezTo>
                      <a:pt x="725" y="625"/>
                      <a:pt x="725" y="625"/>
                      <a:pt x="725" y="625"/>
                    </a:cubicBezTo>
                    <a:cubicBezTo>
                      <a:pt x="725" y="624"/>
                      <a:pt x="725" y="624"/>
                      <a:pt x="725" y="624"/>
                    </a:cubicBezTo>
                    <a:cubicBezTo>
                      <a:pt x="725" y="624"/>
                      <a:pt x="725" y="624"/>
                      <a:pt x="725" y="624"/>
                    </a:cubicBezTo>
                    <a:cubicBezTo>
                      <a:pt x="726" y="622"/>
                      <a:pt x="726" y="622"/>
                      <a:pt x="726" y="622"/>
                    </a:cubicBezTo>
                    <a:cubicBezTo>
                      <a:pt x="726" y="622"/>
                      <a:pt x="726" y="622"/>
                      <a:pt x="726" y="622"/>
                    </a:cubicBezTo>
                    <a:cubicBezTo>
                      <a:pt x="726" y="621"/>
                      <a:pt x="726" y="621"/>
                      <a:pt x="726" y="621"/>
                    </a:cubicBezTo>
                    <a:cubicBezTo>
                      <a:pt x="727" y="621"/>
                      <a:pt x="727" y="621"/>
                      <a:pt x="727" y="621"/>
                    </a:cubicBezTo>
                    <a:cubicBezTo>
                      <a:pt x="727" y="620"/>
                      <a:pt x="727" y="620"/>
                      <a:pt x="727" y="620"/>
                    </a:cubicBezTo>
                    <a:cubicBezTo>
                      <a:pt x="727" y="620"/>
                      <a:pt x="727" y="620"/>
                      <a:pt x="727" y="620"/>
                    </a:cubicBezTo>
                    <a:cubicBezTo>
                      <a:pt x="727" y="619"/>
                      <a:pt x="727" y="618"/>
                      <a:pt x="727" y="618"/>
                    </a:cubicBezTo>
                    <a:cubicBezTo>
                      <a:pt x="727" y="617"/>
                      <a:pt x="727" y="617"/>
                      <a:pt x="727" y="617"/>
                    </a:cubicBezTo>
                    <a:close/>
                    <a:moveTo>
                      <a:pt x="570" y="304"/>
                    </a:moveTo>
                    <a:cubicBezTo>
                      <a:pt x="571" y="304"/>
                      <a:pt x="571" y="304"/>
                      <a:pt x="571" y="304"/>
                    </a:cubicBezTo>
                    <a:cubicBezTo>
                      <a:pt x="571" y="304"/>
                      <a:pt x="571" y="304"/>
                      <a:pt x="571" y="304"/>
                    </a:cubicBezTo>
                    <a:cubicBezTo>
                      <a:pt x="570" y="304"/>
                      <a:pt x="570" y="304"/>
                      <a:pt x="570" y="304"/>
                    </a:cubicBezTo>
                    <a:close/>
                    <a:moveTo>
                      <a:pt x="589" y="253"/>
                    </a:moveTo>
                    <a:cubicBezTo>
                      <a:pt x="589" y="254"/>
                      <a:pt x="589" y="254"/>
                      <a:pt x="589" y="254"/>
                    </a:cubicBezTo>
                    <a:cubicBezTo>
                      <a:pt x="588" y="255"/>
                      <a:pt x="588" y="255"/>
                      <a:pt x="587" y="255"/>
                    </a:cubicBezTo>
                    <a:cubicBezTo>
                      <a:pt x="587" y="253"/>
                      <a:pt x="586" y="253"/>
                      <a:pt x="586" y="252"/>
                    </a:cubicBezTo>
                    <a:cubicBezTo>
                      <a:pt x="588" y="252"/>
                      <a:pt x="588" y="253"/>
                      <a:pt x="589" y="253"/>
                    </a:cubicBezTo>
                    <a:close/>
                    <a:moveTo>
                      <a:pt x="578" y="242"/>
                    </a:moveTo>
                    <a:cubicBezTo>
                      <a:pt x="579" y="242"/>
                      <a:pt x="579" y="242"/>
                      <a:pt x="579" y="242"/>
                    </a:cubicBezTo>
                    <a:cubicBezTo>
                      <a:pt x="579" y="243"/>
                      <a:pt x="579" y="243"/>
                      <a:pt x="579" y="243"/>
                    </a:cubicBezTo>
                    <a:cubicBezTo>
                      <a:pt x="578" y="243"/>
                      <a:pt x="578" y="243"/>
                      <a:pt x="578" y="243"/>
                    </a:cubicBezTo>
                    <a:cubicBezTo>
                      <a:pt x="578" y="242"/>
                      <a:pt x="578" y="242"/>
                      <a:pt x="577" y="241"/>
                    </a:cubicBezTo>
                    <a:cubicBezTo>
                      <a:pt x="578" y="241"/>
                      <a:pt x="578" y="241"/>
                      <a:pt x="578" y="242"/>
                    </a:cubicBezTo>
                    <a:close/>
                    <a:moveTo>
                      <a:pt x="566" y="249"/>
                    </a:moveTo>
                    <a:cubicBezTo>
                      <a:pt x="567" y="249"/>
                      <a:pt x="567" y="249"/>
                      <a:pt x="568" y="248"/>
                    </a:cubicBezTo>
                    <a:cubicBezTo>
                      <a:pt x="568" y="247"/>
                      <a:pt x="568" y="247"/>
                      <a:pt x="568" y="247"/>
                    </a:cubicBezTo>
                    <a:cubicBezTo>
                      <a:pt x="568" y="247"/>
                      <a:pt x="568" y="247"/>
                      <a:pt x="568" y="247"/>
                    </a:cubicBezTo>
                    <a:cubicBezTo>
                      <a:pt x="568" y="247"/>
                      <a:pt x="568" y="247"/>
                      <a:pt x="568" y="247"/>
                    </a:cubicBezTo>
                    <a:cubicBezTo>
                      <a:pt x="568" y="247"/>
                      <a:pt x="568" y="247"/>
                      <a:pt x="568" y="247"/>
                    </a:cubicBezTo>
                    <a:cubicBezTo>
                      <a:pt x="568" y="249"/>
                      <a:pt x="568" y="249"/>
                      <a:pt x="568" y="249"/>
                    </a:cubicBezTo>
                    <a:cubicBezTo>
                      <a:pt x="568" y="250"/>
                      <a:pt x="568" y="250"/>
                      <a:pt x="568" y="250"/>
                    </a:cubicBezTo>
                    <a:cubicBezTo>
                      <a:pt x="568" y="250"/>
                      <a:pt x="568" y="250"/>
                      <a:pt x="568" y="251"/>
                    </a:cubicBezTo>
                    <a:cubicBezTo>
                      <a:pt x="567" y="251"/>
                      <a:pt x="567" y="251"/>
                      <a:pt x="567" y="251"/>
                    </a:cubicBezTo>
                    <a:cubicBezTo>
                      <a:pt x="567" y="252"/>
                      <a:pt x="567" y="252"/>
                      <a:pt x="567" y="252"/>
                    </a:cubicBezTo>
                    <a:cubicBezTo>
                      <a:pt x="566" y="252"/>
                      <a:pt x="566" y="252"/>
                      <a:pt x="566" y="252"/>
                    </a:cubicBezTo>
                    <a:lnTo>
                      <a:pt x="566" y="249"/>
                    </a:lnTo>
                    <a:close/>
                    <a:moveTo>
                      <a:pt x="563" y="256"/>
                    </a:moveTo>
                    <a:cubicBezTo>
                      <a:pt x="564" y="256"/>
                      <a:pt x="564" y="256"/>
                      <a:pt x="564" y="256"/>
                    </a:cubicBezTo>
                    <a:cubicBezTo>
                      <a:pt x="564" y="258"/>
                      <a:pt x="564" y="258"/>
                      <a:pt x="564" y="259"/>
                    </a:cubicBezTo>
                    <a:cubicBezTo>
                      <a:pt x="564" y="259"/>
                      <a:pt x="564" y="259"/>
                      <a:pt x="564" y="259"/>
                    </a:cubicBezTo>
                    <a:cubicBezTo>
                      <a:pt x="563" y="259"/>
                      <a:pt x="563" y="259"/>
                      <a:pt x="563" y="259"/>
                    </a:cubicBezTo>
                    <a:cubicBezTo>
                      <a:pt x="563" y="259"/>
                      <a:pt x="562" y="260"/>
                      <a:pt x="561" y="260"/>
                    </a:cubicBezTo>
                    <a:cubicBezTo>
                      <a:pt x="561" y="260"/>
                      <a:pt x="561" y="260"/>
                      <a:pt x="561" y="260"/>
                    </a:cubicBezTo>
                    <a:cubicBezTo>
                      <a:pt x="561" y="257"/>
                      <a:pt x="562" y="257"/>
                      <a:pt x="563" y="256"/>
                    </a:cubicBezTo>
                    <a:close/>
                    <a:moveTo>
                      <a:pt x="545" y="315"/>
                    </a:moveTo>
                    <a:cubicBezTo>
                      <a:pt x="544" y="315"/>
                      <a:pt x="544" y="315"/>
                      <a:pt x="544" y="315"/>
                    </a:cubicBezTo>
                    <a:cubicBezTo>
                      <a:pt x="544" y="313"/>
                      <a:pt x="545" y="312"/>
                      <a:pt x="545" y="311"/>
                    </a:cubicBezTo>
                    <a:cubicBezTo>
                      <a:pt x="545" y="311"/>
                      <a:pt x="545" y="311"/>
                      <a:pt x="545" y="311"/>
                    </a:cubicBezTo>
                    <a:cubicBezTo>
                      <a:pt x="545" y="312"/>
                      <a:pt x="545" y="313"/>
                      <a:pt x="545" y="315"/>
                    </a:cubicBezTo>
                    <a:close/>
                    <a:moveTo>
                      <a:pt x="550" y="269"/>
                    </a:moveTo>
                    <a:cubicBezTo>
                      <a:pt x="551" y="269"/>
                      <a:pt x="551" y="268"/>
                      <a:pt x="552" y="268"/>
                    </a:cubicBezTo>
                    <a:cubicBezTo>
                      <a:pt x="552" y="269"/>
                      <a:pt x="552" y="269"/>
                      <a:pt x="552" y="269"/>
                    </a:cubicBezTo>
                    <a:cubicBezTo>
                      <a:pt x="551" y="269"/>
                      <a:pt x="551" y="269"/>
                      <a:pt x="550" y="270"/>
                    </a:cubicBezTo>
                    <a:cubicBezTo>
                      <a:pt x="550" y="270"/>
                      <a:pt x="550" y="270"/>
                      <a:pt x="550" y="270"/>
                    </a:cubicBezTo>
                    <a:cubicBezTo>
                      <a:pt x="550" y="270"/>
                      <a:pt x="550" y="269"/>
                      <a:pt x="550" y="269"/>
                    </a:cubicBezTo>
                    <a:close/>
                    <a:moveTo>
                      <a:pt x="546" y="244"/>
                    </a:moveTo>
                    <a:cubicBezTo>
                      <a:pt x="545" y="244"/>
                      <a:pt x="546" y="244"/>
                      <a:pt x="545" y="244"/>
                    </a:cubicBezTo>
                    <a:cubicBezTo>
                      <a:pt x="545" y="244"/>
                      <a:pt x="544" y="244"/>
                      <a:pt x="545" y="244"/>
                    </a:cubicBezTo>
                    <a:cubicBezTo>
                      <a:pt x="545" y="244"/>
                      <a:pt x="545" y="244"/>
                      <a:pt x="545" y="244"/>
                    </a:cubicBezTo>
                    <a:cubicBezTo>
                      <a:pt x="545" y="244"/>
                      <a:pt x="545" y="244"/>
                      <a:pt x="545" y="244"/>
                    </a:cubicBezTo>
                    <a:cubicBezTo>
                      <a:pt x="546" y="244"/>
                      <a:pt x="545" y="244"/>
                      <a:pt x="546" y="244"/>
                    </a:cubicBezTo>
                    <a:close/>
                    <a:moveTo>
                      <a:pt x="544" y="237"/>
                    </a:moveTo>
                    <a:cubicBezTo>
                      <a:pt x="544" y="237"/>
                      <a:pt x="544" y="237"/>
                      <a:pt x="544" y="237"/>
                    </a:cubicBezTo>
                    <a:cubicBezTo>
                      <a:pt x="544" y="236"/>
                      <a:pt x="544" y="236"/>
                      <a:pt x="545" y="236"/>
                    </a:cubicBezTo>
                    <a:cubicBezTo>
                      <a:pt x="545" y="237"/>
                      <a:pt x="545" y="237"/>
                      <a:pt x="545" y="237"/>
                    </a:cubicBezTo>
                    <a:cubicBezTo>
                      <a:pt x="545" y="237"/>
                      <a:pt x="545" y="237"/>
                      <a:pt x="545" y="237"/>
                    </a:cubicBezTo>
                    <a:cubicBezTo>
                      <a:pt x="544" y="238"/>
                      <a:pt x="544" y="237"/>
                      <a:pt x="544" y="238"/>
                    </a:cubicBezTo>
                    <a:cubicBezTo>
                      <a:pt x="544" y="238"/>
                      <a:pt x="544" y="238"/>
                      <a:pt x="544" y="238"/>
                    </a:cubicBezTo>
                    <a:lnTo>
                      <a:pt x="544" y="237"/>
                    </a:lnTo>
                    <a:close/>
                    <a:moveTo>
                      <a:pt x="543" y="271"/>
                    </a:moveTo>
                    <a:cubicBezTo>
                      <a:pt x="543" y="271"/>
                      <a:pt x="544" y="271"/>
                      <a:pt x="544" y="271"/>
                    </a:cubicBezTo>
                    <a:cubicBezTo>
                      <a:pt x="545" y="269"/>
                      <a:pt x="547" y="268"/>
                      <a:pt x="548" y="267"/>
                    </a:cubicBezTo>
                    <a:cubicBezTo>
                      <a:pt x="549" y="267"/>
                      <a:pt x="549" y="267"/>
                      <a:pt x="549" y="267"/>
                    </a:cubicBezTo>
                    <a:cubicBezTo>
                      <a:pt x="549" y="267"/>
                      <a:pt x="549" y="267"/>
                      <a:pt x="549" y="267"/>
                    </a:cubicBezTo>
                    <a:cubicBezTo>
                      <a:pt x="549" y="269"/>
                      <a:pt x="548" y="269"/>
                      <a:pt x="547" y="270"/>
                    </a:cubicBezTo>
                    <a:cubicBezTo>
                      <a:pt x="547" y="270"/>
                      <a:pt x="547" y="271"/>
                      <a:pt x="547" y="271"/>
                    </a:cubicBezTo>
                    <a:cubicBezTo>
                      <a:pt x="546" y="271"/>
                      <a:pt x="546" y="271"/>
                      <a:pt x="546" y="271"/>
                    </a:cubicBezTo>
                    <a:cubicBezTo>
                      <a:pt x="546" y="271"/>
                      <a:pt x="546" y="271"/>
                      <a:pt x="546" y="271"/>
                    </a:cubicBezTo>
                    <a:cubicBezTo>
                      <a:pt x="545" y="272"/>
                      <a:pt x="546" y="271"/>
                      <a:pt x="545" y="272"/>
                    </a:cubicBezTo>
                    <a:cubicBezTo>
                      <a:pt x="544" y="272"/>
                      <a:pt x="544" y="272"/>
                      <a:pt x="543" y="271"/>
                    </a:cubicBezTo>
                    <a:close/>
                    <a:moveTo>
                      <a:pt x="543" y="307"/>
                    </a:moveTo>
                    <a:cubicBezTo>
                      <a:pt x="542" y="308"/>
                      <a:pt x="541" y="308"/>
                      <a:pt x="540" y="309"/>
                    </a:cubicBezTo>
                    <a:cubicBezTo>
                      <a:pt x="539" y="309"/>
                      <a:pt x="539" y="309"/>
                      <a:pt x="539" y="309"/>
                    </a:cubicBezTo>
                    <a:cubicBezTo>
                      <a:pt x="539" y="309"/>
                      <a:pt x="539" y="309"/>
                      <a:pt x="539" y="309"/>
                    </a:cubicBezTo>
                    <a:cubicBezTo>
                      <a:pt x="540" y="309"/>
                      <a:pt x="541" y="308"/>
                      <a:pt x="541" y="307"/>
                    </a:cubicBezTo>
                    <a:cubicBezTo>
                      <a:pt x="540" y="307"/>
                      <a:pt x="540" y="307"/>
                      <a:pt x="539" y="307"/>
                    </a:cubicBezTo>
                    <a:cubicBezTo>
                      <a:pt x="539" y="307"/>
                      <a:pt x="539" y="307"/>
                      <a:pt x="539" y="307"/>
                    </a:cubicBezTo>
                    <a:cubicBezTo>
                      <a:pt x="540" y="307"/>
                      <a:pt x="540" y="307"/>
                      <a:pt x="540" y="307"/>
                    </a:cubicBezTo>
                    <a:cubicBezTo>
                      <a:pt x="540" y="306"/>
                      <a:pt x="540" y="306"/>
                      <a:pt x="540" y="306"/>
                    </a:cubicBezTo>
                    <a:cubicBezTo>
                      <a:pt x="541" y="306"/>
                      <a:pt x="541" y="307"/>
                      <a:pt x="542" y="307"/>
                    </a:cubicBezTo>
                    <a:cubicBezTo>
                      <a:pt x="542" y="307"/>
                      <a:pt x="542" y="307"/>
                      <a:pt x="542" y="307"/>
                    </a:cubicBezTo>
                    <a:cubicBezTo>
                      <a:pt x="542" y="307"/>
                      <a:pt x="543" y="307"/>
                      <a:pt x="543" y="307"/>
                    </a:cubicBezTo>
                    <a:close/>
                    <a:moveTo>
                      <a:pt x="538" y="232"/>
                    </a:moveTo>
                    <a:cubicBezTo>
                      <a:pt x="540" y="232"/>
                      <a:pt x="539" y="233"/>
                      <a:pt x="541" y="233"/>
                    </a:cubicBezTo>
                    <a:cubicBezTo>
                      <a:pt x="541" y="234"/>
                      <a:pt x="541" y="234"/>
                      <a:pt x="541" y="234"/>
                    </a:cubicBezTo>
                    <a:cubicBezTo>
                      <a:pt x="540" y="234"/>
                      <a:pt x="540" y="234"/>
                      <a:pt x="540" y="234"/>
                    </a:cubicBezTo>
                    <a:cubicBezTo>
                      <a:pt x="540" y="234"/>
                      <a:pt x="540" y="234"/>
                      <a:pt x="540" y="234"/>
                    </a:cubicBezTo>
                    <a:cubicBezTo>
                      <a:pt x="539" y="234"/>
                      <a:pt x="538" y="234"/>
                      <a:pt x="537" y="234"/>
                    </a:cubicBezTo>
                    <a:cubicBezTo>
                      <a:pt x="537" y="233"/>
                      <a:pt x="538" y="233"/>
                      <a:pt x="538" y="232"/>
                    </a:cubicBezTo>
                    <a:close/>
                    <a:moveTo>
                      <a:pt x="458" y="404"/>
                    </a:moveTo>
                    <a:cubicBezTo>
                      <a:pt x="458" y="404"/>
                      <a:pt x="458" y="403"/>
                      <a:pt x="457" y="402"/>
                    </a:cubicBezTo>
                    <a:cubicBezTo>
                      <a:pt x="458" y="402"/>
                      <a:pt x="458" y="402"/>
                      <a:pt x="458" y="402"/>
                    </a:cubicBezTo>
                    <a:cubicBezTo>
                      <a:pt x="458" y="404"/>
                      <a:pt x="458" y="404"/>
                      <a:pt x="458" y="404"/>
                    </a:cubicBezTo>
                    <a:cubicBezTo>
                      <a:pt x="458" y="404"/>
                      <a:pt x="458" y="404"/>
                      <a:pt x="458" y="404"/>
                    </a:cubicBezTo>
                    <a:close/>
                    <a:moveTo>
                      <a:pt x="517" y="318"/>
                    </a:moveTo>
                    <a:cubicBezTo>
                      <a:pt x="524" y="318"/>
                      <a:pt x="524" y="318"/>
                      <a:pt x="524" y="318"/>
                    </a:cubicBezTo>
                    <a:cubicBezTo>
                      <a:pt x="524" y="318"/>
                      <a:pt x="524" y="318"/>
                      <a:pt x="524" y="318"/>
                    </a:cubicBezTo>
                    <a:cubicBezTo>
                      <a:pt x="524" y="319"/>
                      <a:pt x="524" y="319"/>
                      <a:pt x="526" y="319"/>
                    </a:cubicBezTo>
                    <a:cubicBezTo>
                      <a:pt x="526" y="318"/>
                      <a:pt x="526" y="318"/>
                      <a:pt x="527" y="317"/>
                    </a:cubicBezTo>
                    <a:cubicBezTo>
                      <a:pt x="527" y="317"/>
                      <a:pt x="527" y="317"/>
                      <a:pt x="527" y="317"/>
                    </a:cubicBezTo>
                    <a:cubicBezTo>
                      <a:pt x="526" y="317"/>
                      <a:pt x="525" y="318"/>
                      <a:pt x="525" y="316"/>
                    </a:cubicBezTo>
                    <a:cubicBezTo>
                      <a:pt x="524" y="316"/>
                      <a:pt x="523" y="316"/>
                      <a:pt x="523" y="316"/>
                    </a:cubicBezTo>
                    <a:cubicBezTo>
                      <a:pt x="522" y="316"/>
                      <a:pt x="522" y="316"/>
                      <a:pt x="522" y="316"/>
                    </a:cubicBezTo>
                    <a:cubicBezTo>
                      <a:pt x="522" y="315"/>
                      <a:pt x="522" y="315"/>
                      <a:pt x="522" y="315"/>
                    </a:cubicBezTo>
                    <a:cubicBezTo>
                      <a:pt x="524" y="315"/>
                      <a:pt x="525" y="315"/>
                      <a:pt x="526" y="315"/>
                    </a:cubicBezTo>
                    <a:cubicBezTo>
                      <a:pt x="526" y="315"/>
                      <a:pt x="526" y="315"/>
                      <a:pt x="526" y="315"/>
                    </a:cubicBezTo>
                    <a:cubicBezTo>
                      <a:pt x="526" y="315"/>
                      <a:pt x="526" y="315"/>
                      <a:pt x="526" y="315"/>
                    </a:cubicBezTo>
                    <a:cubicBezTo>
                      <a:pt x="526" y="316"/>
                      <a:pt x="526" y="316"/>
                      <a:pt x="526" y="316"/>
                    </a:cubicBezTo>
                    <a:cubicBezTo>
                      <a:pt x="529" y="316"/>
                      <a:pt x="529" y="316"/>
                      <a:pt x="529" y="316"/>
                    </a:cubicBezTo>
                    <a:cubicBezTo>
                      <a:pt x="530" y="315"/>
                      <a:pt x="532" y="314"/>
                      <a:pt x="532" y="313"/>
                    </a:cubicBezTo>
                    <a:cubicBezTo>
                      <a:pt x="533" y="313"/>
                      <a:pt x="533" y="313"/>
                      <a:pt x="533" y="313"/>
                    </a:cubicBezTo>
                    <a:cubicBezTo>
                      <a:pt x="533" y="314"/>
                      <a:pt x="532" y="314"/>
                      <a:pt x="532" y="315"/>
                    </a:cubicBezTo>
                    <a:cubicBezTo>
                      <a:pt x="532" y="315"/>
                      <a:pt x="532" y="315"/>
                      <a:pt x="531" y="316"/>
                    </a:cubicBezTo>
                    <a:cubicBezTo>
                      <a:pt x="531" y="316"/>
                      <a:pt x="531" y="316"/>
                      <a:pt x="531" y="317"/>
                    </a:cubicBezTo>
                    <a:cubicBezTo>
                      <a:pt x="531" y="317"/>
                      <a:pt x="531" y="317"/>
                      <a:pt x="531" y="318"/>
                    </a:cubicBezTo>
                    <a:cubicBezTo>
                      <a:pt x="531" y="318"/>
                      <a:pt x="530" y="318"/>
                      <a:pt x="530" y="318"/>
                    </a:cubicBezTo>
                    <a:cubicBezTo>
                      <a:pt x="530" y="319"/>
                      <a:pt x="530" y="319"/>
                      <a:pt x="530" y="319"/>
                    </a:cubicBezTo>
                    <a:cubicBezTo>
                      <a:pt x="530" y="319"/>
                      <a:pt x="530" y="320"/>
                      <a:pt x="530" y="320"/>
                    </a:cubicBezTo>
                    <a:cubicBezTo>
                      <a:pt x="529" y="320"/>
                      <a:pt x="528" y="320"/>
                      <a:pt x="527" y="321"/>
                    </a:cubicBezTo>
                    <a:cubicBezTo>
                      <a:pt x="527" y="321"/>
                      <a:pt x="527" y="321"/>
                      <a:pt x="526" y="321"/>
                    </a:cubicBezTo>
                    <a:cubicBezTo>
                      <a:pt x="526" y="321"/>
                      <a:pt x="525" y="321"/>
                      <a:pt x="524" y="321"/>
                    </a:cubicBezTo>
                    <a:cubicBezTo>
                      <a:pt x="524" y="321"/>
                      <a:pt x="524" y="322"/>
                      <a:pt x="524" y="322"/>
                    </a:cubicBezTo>
                    <a:cubicBezTo>
                      <a:pt x="523" y="322"/>
                      <a:pt x="522" y="322"/>
                      <a:pt x="521" y="321"/>
                    </a:cubicBezTo>
                    <a:cubicBezTo>
                      <a:pt x="521" y="321"/>
                      <a:pt x="521" y="321"/>
                      <a:pt x="521" y="321"/>
                    </a:cubicBezTo>
                    <a:cubicBezTo>
                      <a:pt x="520" y="320"/>
                      <a:pt x="519" y="322"/>
                      <a:pt x="518" y="321"/>
                    </a:cubicBezTo>
                    <a:cubicBezTo>
                      <a:pt x="517" y="321"/>
                      <a:pt x="517" y="322"/>
                      <a:pt x="516" y="322"/>
                    </a:cubicBezTo>
                    <a:cubicBezTo>
                      <a:pt x="516" y="323"/>
                      <a:pt x="517" y="323"/>
                      <a:pt x="517" y="324"/>
                    </a:cubicBezTo>
                    <a:cubicBezTo>
                      <a:pt x="517" y="324"/>
                      <a:pt x="516" y="325"/>
                      <a:pt x="516" y="325"/>
                    </a:cubicBezTo>
                    <a:cubicBezTo>
                      <a:pt x="516" y="326"/>
                      <a:pt x="516" y="326"/>
                      <a:pt x="516" y="326"/>
                    </a:cubicBezTo>
                    <a:cubicBezTo>
                      <a:pt x="515" y="326"/>
                      <a:pt x="515" y="326"/>
                      <a:pt x="514" y="326"/>
                    </a:cubicBezTo>
                    <a:cubicBezTo>
                      <a:pt x="514" y="326"/>
                      <a:pt x="514" y="327"/>
                      <a:pt x="514" y="327"/>
                    </a:cubicBezTo>
                    <a:cubicBezTo>
                      <a:pt x="513" y="327"/>
                      <a:pt x="513" y="327"/>
                      <a:pt x="513" y="327"/>
                    </a:cubicBezTo>
                    <a:cubicBezTo>
                      <a:pt x="513" y="327"/>
                      <a:pt x="513" y="327"/>
                      <a:pt x="513" y="328"/>
                    </a:cubicBezTo>
                    <a:cubicBezTo>
                      <a:pt x="512" y="328"/>
                      <a:pt x="512" y="328"/>
                      <a:pt x="512" y="328"/>
                    </a:cubicBezTo>
                    <a:cubicBezTo>
                      <a:pt x="512" y="328"/>
                      <a:pt x="512" y="328"/>
                      <a:pt x="512" y="328"/>
                    </a:cubicBezTo>
                    <a:cubicBezTo>
                      <a:pt x="511" y="328"/>
                      <a:pt x="511" y="328"/>
                      <a:pt x="511" y="328"/>
                    </a:cubicBezTo>
                    <a:cubicBezTo>
                      <a:pt x="511" y="328"/>
                      <a:pt x="511" y="328"/>
                      <a:pt x="510" y="329"/>
                    </a:cubicBezTo>
                    <a:cubicBezTo>
                      <a:pt x="510" y="329"/>
                      <a:pt x="510" y="329"/>
                      <a:pt x="510" y="329"/>
                    </a:cubicBezTo>
                    <a:cubicBezTo>
                      <a:pt x="510" y="329"/>
                      <a:pt x="510" y="329"/>
                      <a:pt x="510" y="329"/>
                    </a:cubicBezTo>
                    <a:cubicBezTo>
                      <a:pt x="509" y="329"/>
                      <a:pt x="509" y="329"/>
                      <a:pt x="509" y="329"/>
                    </a:cubicBezTo>
                    <a:cubicBezTo>
                      <a:pt x="509" y="329"/>
                      <a:pt x="509" y="329"/>
                      <a:pt x="509" y="329"/>
                    </a:cubicBezTo>
                    <a:cubicBezTo>
                      <a:pt x="508" y="329"/>
                      <a:pt x="507" y="330"/>
                      <a:pt x="505" y="330"/>
                    </a:cubicBezTo>
                    <a:cubicBezTo>
                      <a:pt x="505" y="331"/>
                      <a:pt x="504" y="332"/>
                      <a:pt x="502" y="332"/>
                    </a:cubicBezTo>
                    <a:cubicBezTo>
                      <a:pt x="502" y="333"/>
                      <a:pt x="502" y="333"/>
                      <a:pt x="502" y="333"/>
                    </a:cubicBezTo>
                    <a:cubicBezTo>
                      <a:pt x="501" y="333"/>
                      <a:pt x="501" y="333"/>
                      <a:pt x="501" y="333"/>
                    </a:cubicBezTo>
                    <a:cubicBezTo>
                      <a:pt x="501" y="333"/>
                      <a:pt x="501" y="333"/>
                      <a:pt x="501" y="333"/>
                    </a:cubicBezTo>
                    <a:cubicBezTo>
                      <a:pt x="498" y="333"/>
                      <a:pt x="498" y="333"/>
                      <a:pt x="498" y="333"/>
                    </a:cubicBezTo>
                    <a:cubicBezTo>
                      <a:pt x="498" y="333"/>
                      <a:pt x="498" y="333"/>
                      <a:pt x="498" y="333"/>
                    </a:cubicBezTo>
                    <a:cubicBezTo>
                      <a:pt x="498" y="333"/>
                      <a:pt x="498" y="333"/>
                      <a:pt x="498" y="333"/>
                    </a:cubicBezTo>
                    <a:cubicBezTo>
                      <a:pt x="498" y="332"/>
                      <a:pt x="498" y="332"/>
                      <a:pt x="498" y="332"/>
                    </a:cubicBezTo>
                    <a:cubicBezTo>
                      <a:pt x="499" y="332"/>
                      <a:pt x="499" y="332"/>
                      <a:pt x="499" y="332"/>
                    </a:cubicBezTo>
                    <a:cubicBezTo>
                      <a:pt x="499" y="332"/>
                      <a:pt x="499" y="332"/>
                      <a:pt x="499" y="332"/>
                    </a:cubicBezTo>
                    <a:cubicBezTo>
                      <a:pt x="498" y="332"/>
                      <a:pt x="498" y="332"/>
                      <a:pt x="498" y="332"/>
                    </a:cubicBezTo>
                    <a:cubicBezTo>
                      <a:pt x="498" y="331"/>
                      <a:pt x="498" y="331"/>
                      <a:pt x="497" y="331"/>
                    </a:cubicBezTo>
                    <a:cubicBezTo>
                      <a:pt x="497" y="331"/>
                      <a:pt x="497" y="331"/>
                      <a:pt x="497" y="331"/>
                    </a:cubicBezTo>
                    <a:cubicBezTo>
                      <a:pt x="497" y="330"/>
                      <a:pt x="496" y="331"/>
                      <a:pt x="496" y="331"/>
                    </a:cubicBezTo>
                    <a:cubicBezTo>
                      <a:pt x="496" y="330"/>
                      <a:pt x="496" y="330"/>
                      <a:pt x="496" y="329"/>
                    </a:cubicBezTo>
                    <a:cubicBezTo>
                      <a:pt x="497" y="329"/>
                      <a:pt x="497" y="329"/>
                      <a:pt x="498" y="328"/>
                    </a:cubicBezTo>
                    <a:cubicBezTo>
                      <a:pt x="498" y="327"/>
                      <a:pt x="498" y="326"/>
                      <a:pt x="499" y="326"/>
                    </a:cubicBezTo>
                    <a:cubicBezTo>
                      <a:pt x="499" y="325"/>
                      <a:pt x="499" y="325"/>
                      <a:pt x="499" y="325"/>
                    </a:cubicBezTo>
                    <a:cubicBezTo>
                      <a:pt x="499" y="325"/>
                      <a:pt x="499" y="325"/>
                      <a:pt x="499" y="325"/>
                    </a:cubicBezTo>
                    <a:cubicBezTo>
                      <a:pt x="499" y="324"/>
                      <a:pt x="499" y="324"/>
                      <a:pt x="499" y="324"/>
                    </a:cubicBezTo>
                    <a:cubicBezTo>
                      <a:pt x="500" y="324"/>
                      <a:pt x="500" y="324"/>
                      <a:pt x="500" y="324"/>
                    </a:cubicBezTo>
                    <a:cubicBezTo>
                      <a:pt x="500" y="326"/>
                      <a:pt x="500" y="326"/>
                      <a:pt x="498" y="327"/>
                    </a:cubicBezTo>
                    <a:cubicBezTo>
                      <a:pt x="498" y="329"/>
                      <a:pt x="498" y="329"/>
                      <a:pt x="498" y="329"/>
                    </a:cubicBezTo>
                    <a:cubicBezTo>
                      <a:pt x="501" y="329"/>
                      <a:pt x="501" y="329"/>
                      <a:pt x="501" y="329"/>
                    </a:cubicBezTo>
                    <a:cubicBezTo>
                      <a:pt x="501" y="328"/>
                      <a:pt x="502" y="328"/>
                      <a:pt x="502" y="328"/>
                    </a:cubicBezTo>
                    <a:cubicBezTo>
                      <a:pt x="502" y="328"/>
                      <a:pt x="502" y="328"/>
                      <a:pt x="502" y="328"/>
                    </a:cubicBezTo>
                    <a:cubicBezTo>
                      <a:pt x="502" y="328"/>
                      <a:pt x="502" y="328"/>
                      <a:pt x="502" y="328"/>
                    </a:cubicBezTo>
                    <a:cubicBezTo>
                      <a:pt x="503" y="327"/>
                      <a:pt x="503" y="327"/>
                      <a:pt x="504" y="327"/>
                    </a:cubicBezTo>
                    <a:cubicBezTo>
                      <a:pt x="504" y="326"/>
                      <a:pt x="504" y="327"/>
                      <a:pt x="505" y="326"/>
                    </a:cubicBezTo>
                    <a:cubicBezTo>
                      <a:pt x="505" y="326"/>
                      <a:pt x="505" y="326"/>
                      <a:pt x="505" y="326"/>
                    </a:cubicBezTo>
                    <a:cubicBezTo>
                      <a:pt x="505" y="326"/>
                      <a:pt x="505" y="326"/>
                      <a:pt x="505" y="326"/>
                    </a:cubicBezTo>
                    <a:cubicBezTo>
                      <a:pt x="506" y="325"/>
                      <a:pt x="506" y="325"/>
                      <a:pt x="506" y="325"/>
                    </a:cubicBezTo>
                    <a:cubicBezTo>
                      <a:pt x="508" y="324"/>
                      <a:pt x="509" y="324"/>
                      <a:pt x="510" y="324"/>
                    </a:cubicBezTo>
                    <a:cubicBezTo>
                      <a:pt x="511" y="323"/>
                      <a:pt x="511" y="323"/>
                      <a:pt x="512" y="322"/>
                    </a:cubicBezTo>
                    <a:cubicBezTo>
                      <a:pt x="514" y="322"/>
                      <a:pt x="514" y="322"/>
                      <a:pt x="514" y="322"/>
                    </a:cubicBezTo>
                    <a:cubicBezTo>
                      <a:pt x="514" y="323"/>
                      <a:pt x="514" y="323"/>
                      <a:pt x="514" y="323"/>
                    </a:cubicBezTo>
                    <a:cubicBezTo>
                      <a:pt x="515" y="323"/>
                      <a:pt x="515" y="323"/>
                      <a:pt x="516" y="322"/>
                    </a:cubicBezTo>
                    <a:cubicBezTo>
                      <a:pt x="516" y="322"/>
                      <a:pt x="515" y="321"/>
                      <a:pt x="515" y="321"/>
                    </a:cubicBezTo>
                    <a:cubicBezTo>
                      <a:pt x="514" y="321"/>
                      <a:pt x="514" y="321"/>
                      <a:pt x="514" y="321"/>
                    </a:cubicBezTo>
                    <a:cubicBezTo>
                      <a:pt x="514" y="320"/>
                      <a:pt x="514" y="320"/>
                      <a:pt x="514" y="320"/>
                    </a:cubicBezTo>
                    <a:cubicBezTo>
                      <a:pt x="515" y="320"/>
                      <a:pt x="514" y="320"/>
                      <a:pt x="515" y="319"/>
                    </a:cubicBezTo>
                    <a:cubicBezTo>
                      <a:pt x="515" y="319"/>
                      <a:pt x="515" y="319"/>
                      <a:pt x="515" y="319"/>
                    </a:cubicBezTo>
                    <a:cubicBezTo>
                      <a:pt x="516" y="319"/>
                      <a:pt x="516" y="318"/>
                      <a:pt x="517" y="318"/>
                    </a:cubicBezTo>
                    <a:cubicBezTo>
                      <a:pt x="517" y="318"/>
                      <a:pt x="517" y="318"/>
                      <a:pt x="517" y="318"/>
                    </a:cubicBezTo>
                    <a:close/>
                    <a:moveTo>
                      <a:pt x="516" y="313"/>
                    </a:moveTo>
                    <a:cubicBezTo>
                      <a:pt x="516" y="313"/>
                      <a:pt x="516" y="313"/>
                      <a:pt x="516" y="313"/>
                    </a:cubicBezTo>
                    <a:cubicBezTo>
                      <a:pt x="516" y="314"/>
                      <a:pt x="516" y="314"/>
                      <a:pt x="516" y="314"/>
                    </a:cubicBezTo>
                    <a:cubicBezTo>
                      <a:pt x="516" y="314"/>
                      <a:pt x="516" y="314"/>
                      <a:pt x="516" y="314"/>
                    </a:cubicBezTo>
                    <a:cubicBezTo>
                      <a:pt x="516" y="315"/>
                      <a:pt x="516" y="315"/>
                      <a:pt x="516" y="315"/>
                    </a:cubicBezTo>
                    <a:cubicBezTo>
                      <a:pt x="515" y="315"/>
                      <a:pt x="515" y="315"/>
                      <a:pt x="515" y="315"/>
                    </a:cubicBezTo>
                    <a:cubicBezTo>
                      <a:pt x="515" y="315"/>
                      <a:pt x="515" y="315"/>
                      <a:pt x="514" y="315"/>
                    </a:cubicBezTo>
                    <a:cubicBezTo>
                      <a:pt x="515" y="313"/>
                      <a:pt x="515" y="314"/>
                      <a:pt x="516" y="313"/>
                    </a:cubicBezTo>
                    <a:close/>
                    <a:moveTo>
                      <a:pt x="510" y="300"/>
                    </a:moveTo>
                    <a:cubicBezTo>
                      <a:pt x="512" y="300"/>
                      <a:pt x="512" y="300"/>
                      <a:pt x="512" y="300"/>
                    </a:cubicBezTo>
                    <a:cubicBezTo>
                      <a:pt x="512" y="300"/>
                      <a:pt x="512" y="300"/>
                      <a:pt x="512" y="300"/>
                    </a:cubicBezTo>
                    <a:cubicBezTo>
                      <a:pt x="513" y="300"/>
                      <a:pt x="513" y="300"/>
                      <a:pt x="514" y="301"/>
                    </a:cubicBezTo>
                    <a:cubicBezTo>
                      <a:pt x="514" y="302"/>
                      <a:pt x="514" y="302"/>
                      <a:pt x="513" y="302"/>
                    </a:cubicBezTo>
                    <a:cubicBezTo>
                      <a:pt x="513" y="302"/>
                      <a:pt x="513" y="302"/>
                      <a:pt x="513" y="302"/>
                    </a:cubicBezTo>
                    <a:cubicBezTo>
                      <a:pt x="513" y="301"/>
                      <a:pt x="513" y="301"/>
                      <a:pt x="513" y="301"/>
                    </a:cubicBezTo>
                    <a:cubicBezTo>
                      <a:pt x="511" y="301"/>
                      <a:pt x="511" y="301"/>
                      <a:pt x="510" y="301"/>
                    </a:cubicBezTo>
                    <a:lnTo>
                      <a:pt x="510" y="300"/>
                    </a:lnTo>
                    <a:close/>
                    <a:moveTo>
                      <a:pt x="472" y="277"/>
                    </a:moveTo>
                    <a:cubicBezTo>
                      <a:pt x="472" y="275"/>
                      <a:pt x="472" y="275"/>
                      <a:pt x="472" y="275"/>
                    </a:cubicBezTo>
                    <a:cubicBezTo>
                      <a:pt x="472" y="275"/>
                      <a:pt x="472" y="275"/>
                      <a:pt x="472" y="275"/>
                    </a:cubicBezTo>
                    <a:cubicBezTo>
                      <a:pt x="472" y="275"/>
                      <a:pt x="473" y="275"/>
                      <a:pt x="474" y="274"/>
                    </a:cubicBezTo>
                    <a:cubicBezTo>
                      <a:pt x="475" y="276"/>
                      <a:pt x="476" y="277"/>
                      <a:pt x="476" y="279"/>
                    </a:cubicBezTo>
                    <a:cubicBezTo>
                      <a:pt x="475" y="279"/>
                      <a:pt x="474" y="280"/>
                      <a:pt x="474" y="280"/>
                    </a:cubicBezTo>
                    <a:cubicBezTo>
                      <a:pt x="474" y="279"/>
                      <a:pt x="474" y="279"/>
                      <a:pt x="474" y="279"/>
                    </a:cubicBezTo>
                    <a:cubicBezTo>
                      <a:pt x="473" y="279"/>
                      <a:pt x="473" y="279"/>
                      <a:pt x="473" y="279"/>
                    </a:cubicBezTo>
                    <a:cubicBezTo>
                      <a:pt x="472" y="278"/>
                      <a:pt x="472" y="279"/>
                      <a:pt x="473" y="278"/>
                    </a:cubicBezTo>
                    <a:cubicBezTo>
                      <a:pt x="472" y="278"/>
                      <a:pt x="472" y="278"/>
                      <a:pt x="472" y="278"/>
                    </a:cubicBezTo>
                    <a:cubicBezTo>
                      <a:pt x="472" y="279"/>
                      <a:pt x="472" y="279"/>
                      <a:pt x="472" y="279"/>
                    </a:cubicBezTo>
                    <a:cubicBezTo>
                      <a:pt x="471" y="279"/>
                      <a:pt x="471" y="279"/>
                      <a:pt x="471" y="279"/>
                    </a:cubicBezTo>
                    <a:cubicBezTo>
                      <a:pt x="471" y="278"/>
                      <a:pt x="471" y="278"/>
                      <a:pt x="471" y="277"/>
                    </a:cubicBezTo>
                    <a:cubicBezTo>
                      <a:pt x="471" y="277"/>
                      <a:pt x="471" y="277"/>
                      <a:pt x="472" y="277"/>
                    </a:cubicBezTo>
                    <a:close/>
                    <a:moveTo>
                      <a:pt x="457" y="296"/>
                    </a:moveTo>
                    <a:cubicBezTo>
                      <a:pt x="458" y="296"/>
                      <a:pt x="458" y="296"/>
                      <a:pt x="458" y="296"/>
                    </a:cubicBezTo>
                    <a:cubicBezTo>
                      <a:pt x="458" y="296"/>
                      <a:pt x="458" y="296"/>
                      <a:pt x="458" y="296"/>
                    </a:cubicBezTo>
                    <a:cubicBezTo>
                      <a:pt x="459" y="295"/>
                      <a:pt x="459" y="295"/>
                      <a:pt x="459" y="295"/>
                    </a:cubicBezTo>
                    <a:cubicBezTo>
                      <a:pt x="459" y="294"/>
                      <a:pt x="460" y="294"/>
                      <a:pt x="460" y="294"/>
                    </a:cubicBezTo>
                    <a:cubicBezTo>
                      <a:pt x="460" y="294"/>
                      <a:pt x="460" y="294"/>
                      <a:pt x="461" y="294"/>
                    </a:cubicBezTo>
                    <a:cubicBezTo>
                      <a:pt x="461" y="293"/>
                      <a:pt x="462" y="293"/>
                      <a:pt x="462" y="293"/>
                    </a:cubicBezTo>
                    <a:cubicBezTo>
                      <a:pt x="462" y="293"/>
                      <a:pt x="463" y="292"/>
                      <a:pt x="463" y="292"/>
                    </a:cubicBezTo>
                    <a:cubicBezTo>
                      <a:pt x="463" y="292"/>
                      <a:pt x="464" y="292"/>
                      <a:pt x="465" y="292"/>
                    </a:cubicBezTo>
                    <a:cubicBezTo>
                      <a:pt x="465" y="291"/>
                      <a:pt x="465" y="291"/>
                      <a:pt x="465" y="291"/>
                    </a:cubicBezTo>
                    <a:cubicBezTo>
                      <a:pt x="465" y="291"/>
                      <a:pt x="465" y="291"/>
                      <a:pt x="466" y="291"/>
                    </a:cubicBezTo>
                    <a:cubicBezTo>
                      <a:pt x="466" y="291"/>
                      <a:pt x="466" y="290"/>
                      <a:pt x="466" y="290"/>
                    </a:cubicBezTo>
                    <a:cubicBezTo>
                      <a:pt x="468" y="290"/>
                      <a:pt x="468" y="290"/>
                      <a:pt x="468" y="290"/>
                    </a:cubicBezTo>
                    <a:cubicBezTo>
                      <a:pt x="468" y="290"/>
                      <a:pt x="468" y="289"/>
                      <a:pt x="468" y="289"/>
                    </a:cubicBezTo>
                    <a:cubicBezTo>
                      <a:pt x="468" y="289"/>
                      <a:pt x="468" y="289"/>
                      <a:pt x="469" y="289"/>
                    </a:cubicBezTo>
                    <a:cubicBezTo>
                      <a:pt x="469" y="287"/>
                      <a:pt x="469" y="287"/>
                      <a:pt x="469" y="287"/>
                    </a:cubicBezTo>
                    <a:cubicBezTo>
                      <a:pt x="469" y="287"/>
                      <a:pt x="469" y="287"/>
                      <a:pt x="469" y="287"/>
                    </a:cubicBezTo>
                    <a:cubicBezTo>
                      <a:pt x="469" y="287"/>
                      <a:pt x="469" y="287"/>
                      <a:pt x="469" y="287"/>
                    </a:cubicBezTo>
                    <a:cubicBezTo>
                      <a:pt x="470" y="287"/>
                      <a:pt x="470" y="287"/>
                      <a:pt x="471" y="287"/>
                    </a:cubicBezTo>
                    <a:cubicBezTo>
                      <a:pt x="471" y="287"/>
                      <a:pt x="471" y="287"/>
                      <a:pt x="471" y="287"/>
                    </a:cubicBezTo>
                    <a:cubicBezTo>
                      <a:pt x="471" y="286"/>
                      <a:pt x="471" y="286"/>
                      <a:pt x="472" y="286"/>
                    </a:cubicBezTo>
                    <a:cubicBezTo>
                      <a:pt x="472" y="285"/>
                      <a:pt x="472" y="285"/>
                      <a:pt x="472" y="285"/>
                    </a:cubicBezTo>
                    <a:cubicBezTo>
                      <a:pt x="473" y="285"/>
                      <a:pt x="473" y="285"/>
                      <a:pt x="473" y="285"/>
                    </a:cubicBezTo>
                    <a:cubicBezTo>
                      <a:pt x="473" y="284"/>
                      <a:pt x="473" y="285"/>
                      <a:pt x="473" y="284"/>
                    </a:cubicBezTo>
                    <a:cubicBezTo>
                      <a:pt x="473" y="285"/>
                      <a:pt x="473" y="285"/>
                      <a:pt x="473" y="285"/>
                    </a:cubicBezTo>
                    <a:cubicBezTo>
                      <a:pt x="473" y="286"/>
                      <a:pt x="473" y="286"/>
                      <a:pt x="473" y="286"/>
                    </a:cubicBezTo>
                    <a:cubicBezTo>
                      <a:pt x="473" y="286"/>
                      <a:pt x="473" y="286"/>
                      <a:pt x="473" y="286"/>
                    </a:cubicBezTo>
                    <a:cubicBezTo>
                      <a:pt x="474" y="286"/>
                      <a:pt x="473" y="286"/>
                      <a:pt x="474" y="286"/>
                    </a:cubicBezTo>
                    <a:cubicBezTo>
                      <a:pt x="474" y="286"/>
                      <a:pt x="474" y="285"/>
                      <a:pt x="474" y="285"/>
                    </a:cubicBezTo>
                    <a:cubicBezTo>
                      <a:pt x="474" y="285"/>
                      <a:pt x="474" y="285"/>
                      <a:pt x="474" y="284"/>
                    </a:cubicBezTo>
                    <a:cubicBezTo>
                      <a:pt x="474" y="284"/>
                      <a:pt x="474" y="284"/>
                      <a:pt x="474" y="284"/>
                    </a:cubicBezTo>
                    <a:cubicBezTo>
                      <a:pt x="474" y="283"/>
                      <a:pt x="474" y="283"/>
                      <a:pt x="474" y="283"/>
                    </a:cubicBezTo>
                    <a:cubicBezTo>
                      <a:pt x="475" y="283"/>
                      <a:pt x="476" y="284"/>
                      <a:pt x="477" y="284"/>
                    </a:cubicBezTo>
                    <a:cubicBezTo>
                      <a:pt x="477" y="284"/>
                      <a:pt x="477" y="284"/>
                      <a:pt x="477" y="284"/>
                    </a:cubicBezTo>
                    <a:cubicBezTo>
                      <a:pt x="477" y="283"/>
                      <a:pt x="478" y="283"/>
                      <a:pt x="478" y="283"/>
                    </a:cubicBezTo>
                    <a:cubicBezTo>
                      <a:pt x="479" y="284"/>
                      <a:pt x="479" y="284"/>
                      <a:pt x="479" y="284"/>
                    </a:cubicBezTo>
                    <a:cubicBezTo>
                      <a:pt x="480" y="284"/>
                      <a:pt x="480" y="284"/>
                      <a:pt x="480" y="284"/>
                    </a:cubicBezTo>
                    <a:cubicBezTo>
                      <a:pt x="481" y="284"/>
                      <a:pt x="481" y="284"/>
                      <a:pt x="481" y="284"/>
                    </a:cubicBezTo>
                    <a:cubicBezTo>
                      <a:pt x="481" y="284"/>
                      <a:pt x="481" y="285"/>
                      <a:pt x="482" y="286"/>
                    </a:cubicBezTo>
                    <a:cubicBezTo>
                      <a:pt x="482" y="286"/>
                      <a:pt x="482" y="286"/>
                      <a:pt x="482" y="286"/>
                    </a:cubicBezTo>
                    <a:cubicBezTo>
                      <a:pt x="482" y="287"/>
                      <a:pt x="482" y="287"/>
                      <a:pt x="482" y="287"/>
                    </a:cubicBezTo>
                    <a:cubicBezTo>
                      <a:pt x="482" y="287"/>
                      <a:pt x="482" y="287"/>
                      <a:pt x="482" y="287"/>
                    </a:cubicBezTo>
                    <a:cubicBezTo>
                      <a:pt x="482" y="288"/>
                      <a:pt x="482" y="288"/>
                      <a:pt x="482" y="288"/>
                    </a:cubicBezTo>
                    <a:cubicBezTo>
                      <a:pt x="483" y="288"/>
                      <a:pt x="483" y="288"/>
                      <a:pt x="483" y="288"/>
                    </a:cubicBezTo>
                    <a:cubicBezTo>
                      <a:pt x="484" y="289"/>
                      <a:pt x="484" y="289"/>
                      <a:pt x="485" y="290"/>
                    </a:cubicBezTo>
                    <a:cubicBezTo>
                      <a:pt x="485" y="290"/>
                      <a:pt x="485" y="290"/>
                      <a:pt x="485" y="290"/>
                    </a:cubicBezTo>
                    <a:cubicBezTo>
                      <a:pt x="485" y="290"/>
                      <a:pt x="486" y="290"/>
                      <a:pt x="487" y="290"/>
                    </a:cubicBezTo>
                    <a:cubicBezTo>
                      <a:pt x="487" y="290"/>
                      <a:pt x="487" y="290"/>
                      <a:pt x="487" y="290"/>
                    </a:cubicBezTo>
                    <a:cubicBezTo>
                      <a:pt x="488" y="290"/>
                      <a:pt x="488" y="290"/>
                      <a:pt x="488" y="290"/>
                    </a:cubicBezTo>
                    <a:cubicBezTo>
                      <a:pt x="488" y="290"/>
                      <a:pt x="488" y="290"/>
                      <a:pt x="488" y="290"/>
                    </a:cubicBezTo>
                    <a:cubicBezTo>
                      <a:pt x="490" y="292"/>
                      <a:pt x="488" y="291"/>
                      <a:pt x="489" y="293"/>
                    </a:cubicBezTo>
                    <a:cubicBezTo>
                      <a:pt x="489" y="293"/>
                      <a:pt x="490" y="294"/>
                      <a:pt x="491" y="294"/>
                    </a:cubicBezTo>
                    <a:cubicBezTo>
                      <a:pt x="491" y="294"/>
                      <a:pt x="490" y="295"/>
                      <a:pt x="490" y="295"/>
                    </a:cubicBezTo>
                    <a:cubicBezTo>
                      <a:pt x="490" y="297"/>
                      <a:pt x="490" y="297"/>
                      <a:pt x="490" y="297"/>
                    </a:cubicBezTo>
                    <a:cubicBezTo>
                      <a:pt x="490" y="297"/>
                      <a:pt x="491" y="297"/>
                      <a:pt x="491" y="297"/>
                    </a:cubicBezTo>
                    <a:cubicBezTo>
                      <a:pt x="491" y="298"/>
                      <a:pt x="491" y="299"/>
                      <a:pt x="491" y="300"/>
                    </a:cubicBezTo>
                    <a:cubicBezTo>
                      <a:pt x="492" y="300"/>
                      <a:pt x="493" y="300"/>
                      <a:pt x="493" y="300"/>
                    </a:cubicBezTo>
                    <a:cubicBezTo>
                      <a:pt x="494" y="301"/>
                      <a:pt x="494" y="301"/>
                      <a:pt x="494" y="301"/>
                    </a:cubicBezTo>
                    <a:cubicBezTo>
                      <a:pt x="496" y="301"/>
                      <a:pt x="496" y="301"/>
                      <a:pt x="496" y="301"/>
                    </a:cubicBezTo>
                    <a:cubicBezTo>
                      <a:pt x="496" y="302"/>
                      <a:pt x="496" y="302"/>
                      <a:pt x="496" y="302"/>
                    </a:cubicBezTo>
                    <a:cubicBezTo>
                      <a:pt x="496" y="302"/>
                      <a:pt x="496" y="302"/>
                      <a:pt x="496" y="302"/>
                    </a:cubicBezTo>
                    <a:cubicBezTo>
                      <a:pt x="496" y="302"/>
                      <a:pt x="496" y="302"/>
                      <a:pt x="496" y="302"/>
                    </a:cubicBezTo>
                    <a:cubicBezTo>
                      <a:pt x="497" y="302"/>
                      <a:pt x="497" y="302"/>
                      <a:pt x="497" y="302"/>
                    </a:cubicBezTo>
                    <a:cubicBezTo>
                      <a:pt x="497" y="302"/>
                      <a:pt x="497" y="302"/>
                      <a:pt x="497" y="302"/>
                    </a:cubicBezTo>
                    <a:cubicBezTo>
                      <a:pt x="500" y="302"/>
                      <a:pt x="500" y="302"/>
                      <a:pt x="500" y="302"/>
                    </a:cubicBezTo>
                    <a:cubicBezTo>
                      <a:pt x="500" y="302"/>
                      <a:pt x="500" y="302"/>
                      <a:pt x="500" y="302"/>
                    </a:cubicBezTo>
                    <a:cubicBezTo>
                      <a:pt x="501" y="302"/>
                      <a:pt x="501" y="302"/>
                      <a:pt x="501" y="302"/>
                    </a:cubicBezTo>
                    <a:cubicBezTo>
                      <a:pt x="501" y="303"/>
                      <a:pt x="501" y="303"/>
                      <a:pt x="501" y="303"/>
                    </a:cubicBezTo>
                    <a:cubicBezTo>
                      <a:pt x="504" y="303"/>
                      <a:pt x="504" y="303"/>
                      <a:pt x="504" y="303"/>
                    </a:cubicBezTo>
                    <a:cubicBezTo>
                      <a:pt x="504" y="303"/>
                      <a:pt x="504" y="304"/>
                      <a:pt x="504" y="304"/>
                    </a:cubicBezTo>
                    <a:cubicBezTo>
                      <a:pt x="505" y="304"/>
                      <a:pt x="508" y="303"/>
                      <a:pt x="509" y="303"/>
                    </a:cubicBezTo>
                    <a:cubicBezTo>
                      <a:pt x="509" y="304"/>
                      <a:pt x="509" y="304"/>
                      <a:pt x="509" y="304"/>
                    </a:cubicBezTo>
                    <a:cubicBezTo>
                      <a:pt x="509" y="305"/>
                      <a:pt x="509" y="305"/>
                      <a:pt x="509" y="305"/>
                    </a:cubicBezTo>
                    <a:cubicBezTo>
                      <a:pt x="510" y="305"/>
                      <a:pt x="510" y="305"/>
                      <a:pt x="510" y="305"/>
                    </a:cubicBezTo>
                    <a:cubicBezTo>
                      <a:pt x="510" y="305"/>
                      <a:pt x="510" y="305"/>
                      <a:pt x="511" y="305"/>
                    </a:cubicBezTo>
                    <a:cubicBezTo>
                      <a:pt x="511" y="306"/>
                      <a:pt x="511" y="306"/>
                      <a:pt x="511" y="306"/>
                    </a:cubicBezTo>
                    <a:cubicBezTo>
                      <a:pt x="513" y="306"/>
                      <a:pt x="513" y="306"/>
                      <a:pt x="513" y="306"/>
                    </a:cubicBezTo>
                    <a:cubicBezTo>
                      <a:pt x="513" y="309"/>
                      <a:pt x="513" y="310"/>
                      <a:pt x="515" y="311"/>
                    </a:cubicBezTo>
                    <a:cubicBezTo>
                      <a:pt x="515" y="311"/>
                      <a:pt x="515" y="311"/>
                      <a:pt x="514" y="312"/>
                    </a:cubicBezTo>
                    <a:cubicBezTo>
                      <a:pt x="514" y="312"/>
                      <a:pt x="514" y="312"/>
                      <a:pt x="514" y="312"/>
                    </a:cubicBezTo>
                    <a:cubicBezTo>
                      <a:pt x="514" y="312"/>
                      <a:pt x="514" y="312"/>
                      <a:pt x="514" y="312"/>
                    </a:cubicBezTo>
                    <a:cubicBezTo>
                      <a:pt x="513" y="312"/>
                      <a:pt x="513" y="312"/>
                      <a:pt x="513" y="312"/>
                    </a:cubicBezTo>
                    <a:cubicBezTo>
                      <a:pt x="512" y="312"/>
                      <a:pt x="512" y="312"/>
                      <a:pt x="512" y="312"/>
                    </a:cubicBezTo>
                    <a:cubicBezTo>
                      <a:pt x="512" y="312"/>
                      <a:pt x="512" y="312"/>
                      <a:pt x="512" y="312"/>
                    </a:cubicBezTo>
                    <a:cubicBezTo>
                      <a:pt x="513" y="312"/>
                      <a:pt x="513" y="312"/>
                      <a:pt x="513" y="312"/>
                    </a:cubicBezTo>
                    <a:cubicBezTo>
                      <a:pt x="513" y="313"/>
                      <a:pt x="513" y="313"/>
                      <a:pt x="513" y="313"/>
                    </a:cubicBezTo>
                    <a:cubicBezTo>
                      <a:pt x="513" y="313"/>
                      <a:pt x="513" y="313"/>
                      <a:pt x="513" y="313"/>
                    </a:cubicBezTo>
                    <a:cubicBezTo>
                      <a:pt x="513" y="313"/>
                      <a:pt x="513" y="314"/>
                      <a:pt x="513" y="314"/>
                    </a:cubicBezTo>
                    <a:cubicBezTo>
                      <a:pt x="512" y="314"/>
                      <a:pt x="511" y="314"/>
                      <a:pt x="511" y="314"/>
                    </a:cubicBezTo>
                    <a:cubicBezTo>
                      <a:pt x="511" y="313"/>
                      <a:pt x="511" y="313"/>
                      <a:pt x="511" y="313"/>
                    </a:cubicBezTo>
                    <a:cubicBezTo>
                      <a:pt x="510" y="313"/>
                      <a:pt x="510" y="313"/>
                      <a:pt x="509" y="313"/>
                    </a:cubicBezTo>
                    <a:cubicBezTo>
                      <a:pt x="509" y="312"/>
                      <a:pt x="509" y="312"/>
                      <a:pt x="509" y="312"/>
                    </a:cubicBezTo>
                    <a:cubicBezTo>
                      <a:pt x="509" y="313"/>
                      <a:pt x="508" y="313"/>
                      <a:pt x="508" y="313"/>
                    </a:cubicBezTo>
                    <a:cubicBezTo>
                      <a:pt x="508" y="312"/>
                      <a:pt x="508" y="312"/>
                      <a:pt x="508" y="312"/>
                    </a:cubicBezTo>
                    <a:cubicBezTo>
                      <a:pt x="508" y="312"/>
                      <a:pt x="508" y="312"/>
                      <a:pt x="508" y="312"/>
                    </a:cubicBezTo>
                    <a:cubicBezTo>
                      <a:pt x="507" y="311"/>
                      <a:pt x="508" y="312"/>
                      <a:pt x="507" y="311"/>
                    </a:cubicBezTo>
                    <a:cubicBezTo>
                      <a:pt x="507" y="312"/>
                      <a:pt x="507" y="312"/>
                      <a:pt x="506" y="312"/>
                    </a:cubicBezTo>
                    <a:cubicBezTo>
                      <a:pt x="506" y="312"/>
                      <a:pt x="506" y="312"/>
                      <a:pt x="506" y="312"/>
                    </a:cubicBezTo>
                    <a:cubicBezTo>
                      <a:pt x="505" y="313"/>
                      <a:pt x="505" y="314"/>
                      <a:pt x="504" y="315"/>
                    </a:cubicBezTo>
                    <a:cubicBezTo>
                      <a:pt x="504" y="315"/>
                      <a:pt x="504" y="315"/>
                      <a:pt x="504" y="315"/>
                    </a:cubicBezTo>
                    <a:cubicBezTo>
                      <a:pt x="504" y="316"/>
                      <a:pt x="504" y="317"/>
                      <a:pt x="504" y="318"/>
                    </a:cubicBezTo>
                    <a:cubicBezTo>
                      <a:pt x="504" y="318"/>
                      <a:pt x="504" y="318"/>
                      <a:pt x="504" y="318"/>
                    </a:cubicBezTo>
                    <a:cubicBezTo>
                      <a:pt x="504" y="319"/>
                      <a:pt x="504" y="320"/>
                      <a:pt x="504" y="321"/>
                    </a:cubicBezTo>
                    <a:cubicBezTo>
                      <a:pt x="502" y="322"/>
                      <a:pt x="502" y="322"/>
                      <a:pt x="501" y="323"/>
                    </a:cubicBezTo>
                    <a:cubicBezTo>
                      <a:pt x="500" y="322"/>
                      <a:pt x="500" y="318"/>
                      <a:pt x="499" y="317"/>
                    </a:cubicBezTo>
                    <a:cubicBezTo>
                      <a:pt x="498" y="317"/>
                      <a:pt x="499" y="317"/>
                      <a:pt x="498" y="317"/>
                    </a:cubicBezTo>
                    <a:cubicBezTo>
                      <a:pt x="497" y="317"/>
                      <a:pt x="497" y="317"/>
                      <a:pt x="497" y="317"/>
                    </a:cubicBezTo>
                    <a:cubicBezTo>
                      <a:pt x="497" y="317"/>
                      <a:pt x="496" y="317"/>
                      <a:pt x="496" y="318"/>
                    </a:cubicBezTo>
                    <a:cubicBezTo>
                      <a:pt x="496" y="318"/>
                      <a:pt x="495" y="318"/>
                      <a:pt x="494" y="319"/>
                    </a:cubicBezTo>
                    <a:cubicBezTo>
                      <a:pt x="494" y="318"/>
                      <a:pt x="495" y="319"/>
                      <a:pt x="494" y="318"/>
                    </a:cubicBezTo>
                    <a:cubicBezTo>
                      <a:pt x="494" y="316"/>
                      <a:pt x="497" y="314"/>
                      <a:pt x="496" y="311"/>
                    </a:cubicBezTo>
                    <a:cubicBezTo>
                      <a:pt x="496" y="311"/>
                      <a:pt x="496" y="311"/>
                      <a:pt x="496" y="311"/>
                    </a:cubicBezTo>
                    <a:cubicBezTo>
                      <a:pt x="496" y="310"/>
                      <a:pt x="496" y="310"/>
                      <a:pt x="496" y="310"/>
                    </a:cubicBezTo>
                    <a:cubicBezTo>
                      <a:pt x="496" y="310"/>
                      <a:pt x="495" y="310"/>
                      <a:pt x="495" y="310"/>
                    </a:cubicBezTo>
                    <a:cubicBezTo>
                      <a:pt x="495" y="309"/>
                      <a:pt x="496" y="309"/>
                      <a:pt x="496" y="308"/>
                    </a:cubicBezTo>
                    <a:cubicBezTo>
                      <a:pt x="495" y="308"/>
                      <a:pt x="495" y="308"/>
                      <a:pt x="495" y="308"/>
                    </a:cubicBezTo>
                    <a:cubicBezTo>
                      <a:pt x="495" y="307"/>
                      <a:pt x="494" y="307"/>
                      <a:pt x="493" y="307"/>
                    </a:cubicBezTo>
                    <a:cubicBezTo>
                      <a:pt x="492" y="307"/>
                      <a:pt x="492" y="307"/>
                      <a:pt x="492" y="307"/>
                    </a:cubicBezTo>
                    <a:cubicBezTo>
                      <a:pt x="492" y="306"/>
                      <a:pt x="491" y="305"/>
                      <a:pt x="491" y="305"/>
                    </a:cubicBezTo>
                    <a:cubicBezTo>
                      <a:pt x="489" y="305"/>
                      <a:pt x="490" y="305"/>
                      <a:pt x="489" y="306"/>
                    </a:cubicBezTo>
                    <a:cubicBezTo>
                      <a:pt x="489" y="306"/>
                      <a:pt x="489" y="306"/>
                      <a:pt x="489" y="306"/>
                    </a:cubicBezTo>
                    <a:cubicBezTo>
                      <a:pt x="489" y="307"/>
                      <a:pt x="489" y="307"/>
                      <a:pt x="489" y="307"/>
                    </a:cubicBezTo>
                    <a:cubicBezTo>
                      <a:pt x="488" y="308"/>
                      <a:pt x="488" y="307"/>
                      <a:pt x="487" y="308"/>
                    </a:cubicBezTo>
                    <a:cubicBezTo>
                      <a:pt x="487" y="308"/>
                      <a:pt x="486" y="309"/>
                      <a:pt x="486" y="310"/>
                    </a:cubicBezTo>
                    <a:cubicBezTo>
                      <a:pt x="485" y="310"/>
                      <a:pt x="485" y="310"/>
                      <a:pt x="485" y="310"/>
                    </a:cubicBezTo>
                    <a:cubicBezTo>
                      <a:pt x="485" y="310"/>
                      <a:pt x="485" y="310"/>
                      <a:pt x="484" y="310"/>
                    </a:cubicBezTo>
                    <a:cubicBezTo>
                      <a:pt x="484" y="310"/>
                      <a:pt x="484" y="310"/>
                      <a:pt x="484" y="310"/>
                    </a:cubicBezTo>
                    <a:cubicBezTo>
                      <a:pt x="483" y="311"/>
                      <a:pt x="483" y="313"/>
                      <a:pt x="483" y="315"/>
                    </a:cubicBezTo>
                    <a:cubicBezTo>
                      <a:pt x="482" y="315"/>
                      <a:pt x="482" y="315"/>
                      <a:pt x="482" y="316"/>
                    </a:cubicBezTo>
                    <a:cubicBezTo>
                      <a:pt x="482" y="317"/>
                      <a:pt x="482" y="319"/>
                      <a:pt x="482" y="321"/>
                    </a:cubicBezTo>
                    <a:cubicBezTo>
                      <a:pt x="482" y="321"/>
                      <a:pt x="482" y="321"/>
                      <a:pt x="482" y="321"/>
                    </a:cubicBezTo>
                    <a:cubicBezTo>
                      <a:pt x="482" y="321"/>
                      <a:pt x="482" y="321"/>
                      <a:pt x="482" y="321"/>
                    </a:cubicBezTo>
                    <a:cubicBezTo>
                      <a:pt x="483" y="321"/>
                      <a:pt x="483" y="321"/>
                      <a:pt x="483" y="321"/>
                    </a:cubicBezTo>
                    <a:cubicBezTo>
                      <a:pt x="483" y="325"/>
                      <a:pt x="483" y="325"/>
                      <a:pt x="483" y="325"/>
                    </a:cubicBezTo>
                    <a:cubicBezTo>
                      <a:pt x="482" y="325"/>
                      <a:pt x="482" y="325"/>
                      <a:pt x="482" y="325"/>
                    </a:cubicBezTo>
                    <a:cubicBezTo>
                      <a:pt x="482" y="325"/>
                      <a:pt x="482" y="325"/>
                      <a:pt x="482" y="325"/>
                    </a:cubicBezTo>
                    <a:cubicBezTo>
                      <a:pt x="482" y="325"/>
                      <a:pt x="482" y="325"/>
                      <a:pt x="482" y="326"/>
                    </a:cubicBezTo>
                    <a:cubicBezTo>
                      <a:pt x="481" y="326"/>
                      <a:pt x="481" y="327"/>
                      <a:pt x="481" y="328"/>
                    </a:cubicBezTo>
                    <a:cubicBezTo>
                      <a:pt x="481" y="328"/>
                      <a:pt x="481" y="328"/>
                      <a:pt x="481" y="328"/>
                    </a:cubicBezTo>
                    <a:cubicBezTo>
                      <a:pt x="481" y="329"/>
                      <a:pt x="481" y="329"/>
                      <a:pt x="481" y="329"/>
                    </a:cubicBezTo>
                    <a:cubicBezTo>
                      <a:pt x="480" y="329"/>
                      <a:pt x="480" y="329"/>
                      <a:pt x="480" y="329"/>
                    </a:cubicBezTo>
                    <a:cubicBezTo>
                      <a:pt x="480" y="330"/>
                      <a:pt x="479" y="330"/>
                      <a:pt x="479" y="331"/>
                    </a:cubicBezTo>
                    <a:cubicBezTo>
                      <a:pt x="477" y="331"/>
                      <a:pt x="477" y="330"/>
                      <a:pt x="476" y="330"/>
                    </a:cubicBezTo>
                    <a:cubicBezTo>
                      <a:pt x="476" y="329"/>
                      <a:pt x="476" y="328"/>
                      <a:pt x="476" y="327"/>
                    </a:cubicBezTo>
                    <a:cubicBezTo>
                      <a:pt x="476" y="327"/>
                      <a:pt x="476" y="327"/>
                      <a:pt x="476" y="327"/>
                    </a:cubicBezTo>
                    <a:cubicBezTo>
                      <a:pt x="476" y="324"/>
                      <a:pt x="476" y="324"/>
                      <a:pt x="476" y="324"/>
                    </a:cubicBezTo>
                    <a:cubicBezTo>
                      <a:pt x="475" y="324"/>
                      <a:pt x="475" y="324"/>
                      <a:pt x="475" y="324"/>
                    </a:cubicBezTo>
                    <a:cubicBezTo>
                      <a:pt x="475" y="323"/>
                      <a:pt x="475" y="323"/>
                      <a:pt x="475" y="323"/>
                    </a:cubicBezTo>
                    <a:cubicBezTo>
                      <a:pt x="475" y="323"/>
                      <a:pt x="475" y="323"/>
                      <a:pt x="475" y="323"/>
                    </a:cubicBezTo>
                    <a:cubicBezTo>
                      <a:pt x="475" y="321"/>
                      <a:pt x="475" y="321"/>
                      <a:pt x="475" y="321"/>
                    </a:cubicBezTo>
                    <a:cubicBezTo>
                      <a:pt x="475" y="321"/>
                      <a:pt x="475" y="321"/>
                      <a:pt x="475" y="321"/>
                    </a:cubicBezTo>
                    <a:cubicBezTo>
                      <a:pt x="475" y="321"/>
                      <a:pt x="475" y="321"/>
                      <a:pt x="475" y="321"/>
                    </a:cubicBezTo>
                    <a:cubicBezTo>
                      <a:pt x="475" y="321"/>
                      <a:pt x="475" y="321"/>
                      <a:pt x="475" y="321"/>
                    </a:cubicBezTo>
                    <a:cubicBezTo>
                      <a:pt x="475" y="319"/>
                      <a:pt x="475" y="319"/>
                      <a:pt x="475" y="319"/>
                    </a:cubicBezTo>
                    <a:cubicBezTo>
                      <a:pt x="476" y="319"/>
                      <a:pt x="476" y="319"/>
                      <a:pt x="476" y="319"/>
                    </a:cubicBezTo>
                    <a:cubicBezTo>
                      <a:pt x="476" y="316"/>
                      <a:pt x="476" y="316"/>
                      <a:pt x="476" y="316"/>
                    </a:cubicBezTo>
                    <a:cubicBezTo>
                      <a:pt x="476" y="316"/>
                      <a:pt x="476" y="316"/>
                      <a:pt x="476" y="316"/>
                    </a:cubicBezTo>
                    <a:cubicBezTo>
                      <a:pt x="476" y="316"/>
                      <a:pt x="476" y="316"/>
                      <a:pt x="476" y="316"/>
                    </a:cubicBezTo>
                    <a:cubicBezTo>
                      <a:pt x="476" y="315"/>
                      <a:pt x="477" y="315"/>
                      <a:pt x="477" y="315"/>
                    </a:cubicBezTo>
                    <a:cubicBezTo>
                      <a:pt x="477" y="314"/>
                      <a:pt x="477" y="313"/>
                      <a:pt x="478" y="312"/>
                    </a:cubicBezTo>
                    <a:cubicBezTo>
                      <a:pt x="478" y="312"/>
                      <a:pt x="478" y="312"/>
                      <a:pt x="478" y="312"/>
                    </a:cubicBezTo>
                    <a:cubicBezTo>
                      <a:pt x="478" y="311"/>
                      <a:pt x="478" y="311"/>
                      <a:pt x="478" y="310"/>
                    </a:cubicBezTo>
                    <a:cubicBezTo>
                      <a:pt x="477" y="310"/>
                      <a:pt x="476" y="312"/>
                      <a:pt x="476" y="313"/>
                    </a:cubicBezTo>
                    <a:cubicBezTo>
                      <a:pt x="474" y="313"/>
                      <a:pt x="474" y="313"/>
                      <a:pt x="474" y="313"/>
                    </a:cubicBezTo>
                    <a:cubicBezTo>
                      <a:pt x="475" y="311"/>
                      <a:pt x="475" y="311"/>
                      <a:pt x="476" y="310"/>
                    </a:cubicBezTo>
                    <a:cubicBezTo>
                      <a:pt x="476" y="310"/>
                      <a:pt x="476" y="310"/>
                      <a:pt x="477" y="310"/>
                    </a:cubicBezTo>
                    <a:cubicBezTo>
                      <a:pt x="477" y="309"/>
                      <a:pt x="477" y="309"/>
                      <a:pt x="477" y="308"/>
                    </a:cubicBezTo>
                    <a:cubicBezTo>
                      <a:pt x="477" y="308"/>
                      <a:pt x="477" y="308"/>
                      <a:pt x="477" y="308"/>
                    </a:cubicBezTo>
                    <a:cubicBezTo>
                      <a:pt x="478" y="307"/>
                      <a:pt x="478" y="307"/>
                      <a:pt x="478" y="306"/>
                    </a:cubicBezTo>
                    <a:cubicBezTo>
                      <a:pt x="478" y="306"/>
                      <a:pt x="478" y="306"/>
                      <a:pt x="478" y="306"/>
                    </a:cubicBezTo>
                    <a:cubicBezTo>
                      <a:pt x="479" y="305"/>
                      <a:pt x="479" y="305"/>
                      <a:pt x="479" y="305"/>
                    </a:cubicBezTo>
                    <a:cubicBezTo>
                      <a:pt x="480" y="305"/>
                      <a:pt x="480" y="305"/>
                      <a:pt x="480" y="305"/>
                    </a:cubicBezTo>
                    <a:cubicBezTo>
                      <a:pt x="480" y="305"/>
                      <a:pt x="480" y="305"/>
                      <a:pt x="480" y="305"/>
                    </a:cubicBezTo>
                    <a:cubicBezTo>
                      <a:pt x="481" y="305"/>
                      <a:pt x="481" y="305"/>
                      <a:pt x="481" y="305"/>
                    </a:cubicBezTo>
                    <a:cubicBezTo>
                      <a:pt x="481" y="304"/>
                      <a:pt x="481" y="304"/>
                      <a:pt x="481" y="304"/>
                    </a:cubicBezTo>
                    <a:cubicBezTo>
                      <a:pt x="482" y="304"/>
                      <a:pt x="483" y="304"/>
                      <a:pt x="484" y="304"/>
                    </a:cubicBezTo>
                    <a:cubicBezTo>
                      <a:pt x="485" y="304"/>
                      <a:pt x="485" y="304"/>
                      <a:pt x="485" y="304"/>
                    </a:cubicBezTo>
                    <a:cubicBezTo>
                      <a:pt x="485" y="304"/>
                      <a:pt x="485" y="304"/>
                      <a:pt x="485" y="304"/>
                    </a:cubicBezTo>
                    <a:cubicBezTo>
                      <a:pt x="486" y="303"/>
                      <a:pt x="485" y="303"/>
                      <a:pt x="486" y="302"/>
                    </a:cubicBezTo>
                    <a:cubicBezTo>
                      <a:pt x="488" y="303"/>
                      <a:pt x="488" y="304"/>
                      <a:pt x="490" y="304"/>
                    </a:cubicBezTo>
                    <a:cubicBezTo>
                      <a:pt x="490" y="303"/>
                      <a:pt x="490" y="303"/>
                      <a:pt x="490" y="303"/>
                    </a:cubicBezTo>
                    <a:cubicBezTo>
                      <a:pt x="492" y="303"/>
                      <a:pt x="492" y="303"/>
                      <a:pt x="492" y="303"/>
                    </a:cubicBezTo>
                    <a:cubicBezTo>
                      <a:pt x="492" y="304"/>
                      <a:pt x="492" y="304"/>
                      <a:pt x="492" y="304"/>
                    </a:cubicBezTo>
                    <a:cubicBezTo>
                      <a:pt x="492" y="304"/>
                      <a:pt x="493" y="304"/>
                      <a:pt x="493" y="304"/>
                    </a:cubicBezTo>
                    <a:cubicBezTo>
                      <a:pt x="493" y="302"/>
                      <a:pt x="492" y="302"/>
                      <a:pt x="492" y="301"/>
                    </a:cubicBezTo>
                    <a:cubicBezTo>
                      <a:pt x="491" y="301"/>
                      <a:pt x="490" y="301"/>
                      <a:pt x="489" y="301"/>
                    </a:cubicBezTo>
                    <a:cubicBezTo>
                      <a:pt x="489" y="298"/>
                      <a:pt x="489" y="298"/>
                      <a:pt x="489" y="298"/>
                    </a:cubicBezTo>
                    <a:cubicBezTo>
                      <a:pt x="488" y="298"/>
                      <a:pt x="488" y="298"/>
                      <a:pt x="488" y="298"/>
                    </a:cubicBezTo>
                    <a:cubicBezTo>
                      <a:pt x="488" y="298"/>
                      <a:pt x="488" y="298"/>
                      <a:pt x="488" y="298"/>
                    </a:cubicBezTo>
                    <a:cubicBezTo>
                      <a:pt x="488" y="298"/>
                      <a:pt x="488" y="298"/>
                      <a:pt x="487" y="298"/>
                    </a:cubicBezTo>
                    <a:cubicBezTo>
                      <a:pt x="487" y="299"/>
                      <a:pt x="487" y="299"/>
                      <a:pt x="487" y="299"/>
                    </a:cubicBezTo>
                    <a:cubicBezTo>
                      <a:pt x="486" y="299"/>
                      <a:pt x="486" y="299"/>
                      <a:pt x="486" y="299"/>
                    </a:cubicBezTo>
                    <a:cubicBezTo>
                      <a:pt x="486" y="299"/>
                      <a:pt x="486" y="299"/>
                      <a:pt x="486" y="299"/>
                    </a:cubicBezTo>
                    <a:cubicBezTo>
                      <a:pt x="485" y="299"/>
                      <a:pt x="484" y="299"/>
                      <a:pt x="483" y="299"/>
                    </a:cubicBezTo>
                    <a:cubicBezTo>
                      <a:pt x="483" y="300"/>
                      <a:pt x="483" y="300"/>
                      <a:pt x="483" y="300"/>
                    </a:cubicBezTo>
                    <a:cubicBezTo>
                      <a:pt x="482" y="300"/>
                      <a:pt x="481" y="300"/>
                      <a:pt x="480" y="300"/>
                    </a:cubicBezTo>
                    <a:cubicBezTo>
                      <a:pt x="480" y="301"/>
                      <a:pt x="480" y="301"/>
                      <a:pt x="480" y="301"/>
                    </a:cubicBezTo>
                    <a:cubicBezTo>
                      <a:pt x="479" y="301"/>
                      <a:pt x="479" y="300"/>
                      <a:pt x="479" y="300"/>
                    </a:cubicBezTo>
                    <a:cubicBezTo>
                      <a:pt x="477" y="300"/>
                      <a:pt x="477" y="300"/>
                      <a:pt x="477" y="300"/>
                    </a:cubicBezTo>
                    <a:cubicBezTo>
                      <a:pt x="477" y="299"/>
                      <a:pt x="477" y="299"/>
                      <a:pt x="477" y="298"/>
                    </a:cubicBezTo>
                    <a:cubicBezTo>
                      <a:pt x="476" y="298"/>
                      <a:pt x="476" y="298"/>
                      <a:pt x="476" y="298"/>
                    </a:cubicBezTo>
                    <a:cubicBezTo>
                      <a:pt x="476" y="298"/>
                      <a:pt x="476" y="297"/>
                      <a:pt x="476" y="297"/>
                    </a:cubicBezTo>
                    <a:cubicBezTo>
                      <a:pt x="474" y="297"/>
                      <a:pt x="473" y="297"/>
                      <a:pt x="472" y="298"/>
                    </a:cubicBezTo>
                    <a:cubicBezTo>
                      <a:pt x="472" y="297"/>
                      <a:pt x="472" y="297"/>
                      <a:pt x="472" y="297"/>
                    </a:cubicBezTo>
                    <a:cubicBezTo>
                      <a:pt x="472" y="297"/>
                      <a:pt x="472" y="297"/>
                      <a:pt x="472" y="297"/>
                    </a:cubicBezTo>
                    <a:cubicBezTo>
                      <a:pt x="472" y="297"/>
                      <a:pt x="472" y="296"/>
                      <a:pt x="472" y="296"/>
                    </a:cubicBezTo>
                    <a:cubicBezTo>
                      <a:pt x="473" y="296"/>
                      <a:pt x="473" y="296"/>
                      <a:pt x="473" y="296"/>
                    </a:cubicBezTo>
                    <a:cubicBezTo>
                      <a:pt x="473" y="296"/>
                      <a:pt x="473" y="296"/>
                      <a:pt x="473" y="296"/>
                    </a:cubicBezTo>
                    <a:cubicBezTo>
                      <a:pt x="473" y="296"/>
                      <a:pt x="475" y="295"/>
                      <a:pt x="475" y="294"/>
                    </a:cubicBezTo>
                    <a:cubicBezTo>
                      <a:pt x="476" y="294"/>
                      <a:pt x="476" y="294"/>
                      <a:pt x="476" y="294"/>
                    </a:cubicBezTo>
                    <a:cubicBezTo>
                      <a:pt x="475" y="294"/>
                      <a:pt x="475" y="294"/>
                      <a:pt x="475" y="293"/>
                    </a:cubicBezTo>
                    <a:cubicBezTo>
                      <a:pt x="473" y="293"/>
                      <a:pt x="473" y="294"/>
                      <a:pt x="471" y="295"/>
                    </a:cubicBezTo>
                    <a:cubicBezTo>
                      <a:pt x="471" y="295"/>
                      <a:pt x="471" y="295"/>
                      <a:pt x="470" y="296"/>
                    </a:cubicBezTo>
                    <a:cubicBezTo>
                      <a:pt x="470" y="296"/>
                      <a:pt x="470" y="296"/>
                      <a:pt x="470" y="296"/>
                    </a:cubicBezTo>
                    <a:cubicBezTo>
                      <a:pt x="469" y="296"/>
                      <a:pt x="469" y="297"/>
                      <a:pt x="468" y="297"/>
                    </a:cubicBezTo>
                    <a:cubicBezTo>
                      <a:pt x="467" y="298"/>
                      <a:pt x="466" y="298"/>
                      <a:pt x="465" y="298"/>
                    </a:cubicBezTo>
                    <a:cubicBezTo>
                      <a:pt x="465" y="299"/>
                      <a:pt x="465" y="299"/>
                      <a:pt x="465" y="299"/>
                    </a:cubicBezTo>
                    <a:cubicBezTo>
                      <a:pt x="462" y="299"/>
                      <a:pt x="462" y="299"/>
                      <a:pt x="462" y="299"/>
                    </a:cubicBezTo>
                    <a:cubicBezTo>
                      <a:pt x="462" y="298"/>
                      <a:pt x="462" y="298"/>
                      <a:pt x="461" y="298"/>
                    </a:cubicBezTo>
                    <a:cubicBezTo>
                      <a:pt x="461" y="297"/>
                      <a:pt x="461" y="297"/>
                      <a:pt x="461" y="297"/>
                    </a:cubicBezTo>
                    <a:cubicBezTo>
                      <a:pt x="461" y="297"/>
                      <a:pt x="457" y="298"/>
                      <a:pt x="457" y="298"/>
                    </a:cubicBezTo>
                    <a:cubicBezTo>
                      <a:pt x="457" y="298"/>
                      <a:pt x="457" y="298"/>
                      <a:pt x="457" y="298"/>
                    </a:cubicBezTo>
                    <a:cubicBezTo>
                      <a:pt x="456" y="298"/>
                      <a:pt x="456" y="298"/>
                      <a:pt x="456" y="298"/>
                    </a:cubicBezTo>
                    <a:cubicBezTo>
                      <a:pt x="456" y="297"/>
                      <a:pt x="457" y="297"/>
                      <a:pt x="457" y="296"/>
                    </a:cubicBezTo>
                    <a:close/>
                    <a:moveTo>
                      <a:pt x="442" y="104"/>
                    </a:moveTo>
                    <a:cubicBezTo>
                      <a:pt x="442" y="104"/>
                      <a:pt x="442" y="104"/>
                      <a:pt x="442" y="103"/>
                    </a:cubicBezTo>
                    <a:cubicBezTo>
                      <a:pt x="443" y="103"/>
                      <a:pt x="443" y="103"/>
                      <a:pt x="444" y="102"/>
                    </a:cubicBezTo>
                    <a:cubicBezTo>
                      <a:pt x="444" y="103"/>
                      <a:pt x="444" y="103"/>
                      <a:pt x="445" y="103"/>
                    </a:cubicBezTo>
                    <a:cubicBezTo>
                      <a:pt x="444" y="104"/>
                      <a:pt x="444" y="104"/>
                      <a:pt x="443" y="104"/>
                    </a:cubicBezTo>
                    <a:cubicBezTo>
                      <a:pt x="443" y="104"/>
                      <a:pt x="443" y="104"/>
                      <a:pt x="442" y="104"/>
                    </a:cubicBezTo>
                    <a:close/>
                    <a:moveTo>
                      <a:pt x="143" y="210"/>
                    </a:moveTo>
                    <a:cubicBezTo>
                      <a:pt x="143" y="210"/>
                      <a:pt x="143" y="210"/>
                      <a:pt x="143" y="210"/>
                    </a:cubicBezTo>
                    <a:cubicBezTo>
                      <a:pt x="143" y="211"/>
                      <a:pt x="143" y="211"/>
                      <a:pt x="143" y="211"/>
                    </a:cubicBezTo>
                    <a:cubicBezTo>
                      <a:pt x="143" y="211"/>
                      <a:pt x="143" y="211"/>
                      <a:pt x="143" y="211"/>
                    </a:cubicBezTo>
                    <a:cubicBezTo>
                      <a:pt x="143" y="210"/>
                      <a:pt x="143" y="210"/>
                      <a:pt x="143" y="210"/>
                    </a:cubicBezTo>
                    <a:cubicBezTo>
                      <a:pt x="143" y="210"/>
                      <a:pt x="143" y="210"/>
                      <a:pt x="143" y="210"/>
                    </a:cubicBezTo>
                    <a:close/>
                    <a:moveTo>
                      <a:pt x="248" y="216"/>
                    </a:moveTo>
                    <a:cubicBezTo>
                      <a:pt x="248" y="216"/>
                      <a:pt x="248" y="216"/>
                      <a:pt x="248" y="216"/>
                    </a:cubicBezTo>
                    <a:cubicBezTo>
                      <a:pt x="248" y="215"/>
                      <a:pt x="248" y="215"/>
                      <a:pt x="248" y="215"/>
                    </a:cubicBezTo>
                    <a:cubicBezTo>
                      <a:pt x="248" y="215"/>
                      <a:pt x="248" y="215"/>
                      <a:pt x="248" y="215"/>
                    </a:cubicBezTo>
                    <a:cubicBezTo>
                      <a:pt x="248" y="215"/>
                      <a:pt x="248" y="215"/>
                      <a:pt x="248" y="215"/>
                    </a:cubicBezTo>
                    <a:cubicBezTo>
                      <a:pt x="247" y="215"/>
                      <a:pt x="246" y="214"/>
                      <a:pt x="245" y="214"/>
                    </a:cubicBezTo>
                    <a:cubicBezTo>
                      <a:pt x="245" y="214"/>
                      <a:pt x="245" y="213"/>
                      <a:pt x="244" y="212"/>
                    </a:cubicBezTo>
                    <a:cubicBezTo>
                      <a:pt x="245" y="212"/>
                      <a:pt x="245" y="212"/>
                      <a:pt x="245" y="212"/>
                    </a:cubicBezTo>
                    <a:cubicBezTo>
                      <a:pt x="245" y="212"/>
                      <a:pt x="245" y="212"/>
                      <a:pt x="245" y="212"/>
                    </a:cubicBezTo>
                    <a:cubicBezTo>
                      <a:pt x="246" y="212"/>
                      <a:pt x="246" y="213"/>
                      <a:pt x="247" y="213"/>
                    </a:cubicBezTo>
                    <a:cubicBezTo>
                      <a:pt x="248" y="214"/>
                      <a:pt x="248" y="215"/>
                      <a:pt x="248" y="215"/>
                    </a:cubicBezTo>
                    <a:lnTo>
                      <a:pt x="248" y="216"/>
                    </a:lnTo>
                    <a:close/>
                    <a:moveTo>
                      <a:pt x="251" y="211"/>
                    </a:moveTo>
                    <a:cubicBezTo>
                      <a:pt x="251" y="211"/>
                      <a:pt x="251" y="211"/>
                      <a:pt x="251" y="211"/>
                    </a:cubicBezTo>
                    <a:cubicBezTo>
                      <a:pt x="251" y="210"/>
                      <a:pt x="251" y="210"/>
                      <a:pt x="251" y="210"/>
                    </a:cubicBezTo>
                    <a:cubicBezTo>
                      <a:pt x="251" y="210"/>
                      <a:pt x="251" y="210"/>
                      <a:pt x="251" y="210"/>
                    </a:cubicBezTo>
                    <a:cubicBezTo>
                      <a:pt x="251" y="210"/>
                      <a:pt x="251" y="210"/>
                      <a:pt x="251" y="210"/>
                    </a:cubicBezTo>
                    <a:cubicBezTo>
                      <a:pt x="251" y="210"/>
                      <a:pt x="251" y="210"/>
                      <a:pt x="251" y="210"/>
                    </a:cubicBezTo>
                    <a:lnTo>
                      <a:pt x="251" y="211"/>
                    </a:lnTo>
                    <a:close/>
                    <a:moveTo>
                      <a:pt x="273" y="132"/>
                    </a:moveTo>
                    <a:cubicBezTo>
                      <a:pt x="272" y="132"/>
                      <a:pt x="272" y="132"/>
                      <a:pt x="272" y="132"/>
                    </a:cubicBezTo>
                    <a:cubicBezTo>
                      <a:pt x="272" y="131"/>
                      <a:pt x="272" y="131"/>
                      <a:pt x="272" y="131"/>
                    </a:cubicBezTo>
                    <a:cubicBezTo>
                      <a:pt x="273" y="131"/>
                      <a:pt x="273" y="131"/>
                      <a:pt x="273" y="131"/>
                    </a:cubicBezTo>
                    <a:lnTo>
                      <a:pt x="273" y="132"/>
                    </a:lnTo>
                    <a:close/>
                    <a:moveTo>
                      <a:pt x="282" y="252"/>
                    </a:moveTo>
                    <a:cubicBezTo>
                      <a:pt x="282" y="252"/>
                      <a:pt x="282" y="252"/>
                      <a:pt x="282" y="252"/>
                    </a:cubicBezTo>
                    <a:cubicBezTo>
                      <a:pt x="282" y="251"/>
                      <a:pt x="282" y="251"/>
                      <a:pt x="282" y="251"/>
                    </a:cubicBezTo>
                    <a:cubicBezTo>
                      <a:pt x="282" y="251"/>
                      <a:pt x="282" y="251"/>
                      <a:pt x="282" y="251"/>
                    </a:cubicBezTo>
                    <a:lnTo>
                      <a:pt x="282" y="252"/>
                    </a:lnTo>
                    <a:close/>
                    <a:moveTo>
                      <a:pt x="312" y="294"/>
                    </a:moveTo>
                    <a:cubicBezTo>
                      <a:pt x="311" y="294"/>
                      <a:pt x="311" y="294"/>
                      <a:pt x="311" y="294"/>
                    </a:cubicBezTo>
                    <a:cubicBezTo>
                      <a:pt x="311" y="295"/>
                      <a:pt x="311" y="295"/>
                      <a:pt x="311" y="295"/>
                    </a:cubicBezTo>
                    <a:cubicBezTo>
                      <a:pt x="310" y="295"/>
                      <a:pt x="310" y="295"/>
                      <a:pt x="310" y="295"/>
                    </a:cubicBezTo>
                    <a:cubicBezTo>
                      <a:pt x="310" y="295"/>
                      <a:pt x="311" y="295"/>
                      <a:pt x="309" y="296"/>
                    </a:cubicBezTo>
                    <a:cubicBezTo>
                      <a:pt x="309" y="295"/>
                      <a:pt x="309" y="295"/>
                      <a:pt x="309" y="295"/>
                    </a:cubicBezTo>
                    <a:cubicBezTo>
                      <a:pt x="310" y="294"/>
                      <a:pt x="310" y="294"/>
                      <a:pt x="311" y="293"/>
                    </a:cubicBezTo>
                    <a:cubicBezTo>
                      <a:pt x="311" y="294"/>
                      <a:pt x="311" y="294"/>
                      <a:pt x="311" y="294"/>
                    </a:cubicBezTo>
                    <a:cubicBezTo>
                      <a:pt x="312" y="294"/>
                      <a:pt x="312" y="294"/>
                      <a:pt x="312" y="294"/>
                    </a:cubicBezTo>
                    <a:close/>
                    <a:moveTo>
                      <a:pt x="334" y="179"/>
                    </a:moveTo>
                    <a:cubicBezTo>
                      <a:pt x="334" y="180"/>
                      <a:pt x="334" y="180"/>
                      <a:pt x="334" y="180"/>
                    </a:cubicBezTo>
                    <a:cubicBezTo>
                      <a:pt x="331" y="180"/>
                      <a:pt x="331" y="180"/>
                      <a:pt x="331" y="180"/>
                    </a:cubicBezTo>
                    <a:cubicBezTo>
                      <a:pt x="331" y="180"/>
                      <a:pt x="328" y="181"/>
                      <a:pt x="327" y="181"/>
                    </a:cubicBezTo>
                    <a:cubicBezTo>
                      <a:pt x="327" y="180"/>
                      <a:pt x="326" y="180"/>
                      <a:pt x="326" y="180"/>
                    </a:cubicBezTo>
                    <a:cubicBezTo>
                      <a:pt x="324" y="180"/>
                      <a:pt x="324" y="180"/>
                      <a:pt x="324" y="180"/>
                    </a:cubicBezTo>
                    <a:cubicBezTo>
                      <a:pt x="324" y="180"/>
                      <a:pt x="324" y="180"/>
                      <a:pt x="324" y="180"/>
                    </a:cubicBezTo>
                    <a:cubicBezTo>
                      <a:pt x="323" y="179"/>
                      <a:pt x="322" y="181"/>
                      <a:pt x="321" y="179"/>
                    </a:cubicBezTo>
                    <a:cubicBezTo>
                      <a:pt x="320" y="179"/>
                      <a:pt x="320" y="179"/>
                      <a:pt x="320" y="179"/>
                    </a:cubicBezTo>
                    <a:cubicBezTo>
                      <a:pt x="320" y="179"/>
                      <a:pt x="320" y="179"/>
                      <a:pt x="320" y="179"/>
                    </a:cubicBezTo>
                    <a:cubicBezTo>
                      <a:pt x="322" y="179"/>
                      <a:pt x="322" y="179"/>
                      <a:pt x="322" y="179"/>
                    </a:cubicBezTo>
                    <a:cubicBezTo>
                      <a:pt x="323" y="178"/>
                      <a:pt x="322" y="178"/>
                      <a:pt x="324" y="178"/>
                    </a:cubicBezTo>
                    <a:cubicBezTo>
                      <a:pt x="324" y="177"/>
                      <a:pt x="324" y="177"/>
                      <a:pt x="324" y="177"/>
                    </a:cubicBezTo>
                    <a:cubicBezTo>
                      <a:pt x="326" y="177"/>
                      <a:pt x="327" y="178"/>
                      <a:pt x="329" y="177"/>
                    </a:cubicBezTo>
                    <a:cubicBezTo>
                      <a:pt x="329" y="179"/>
                      <a:pt x="329" y="179"/>
                      <a:pt x="329" y="179"/>
                    </a:cubicBezTo>
                    <a:cubicBezTo>
                      <a:pt x="329" y="179"/>
                      <a:pt x="329" y="179"/>
                      <a:pt x="329" y="179"/>
                    </a:cubicBezTo>
                    <a:cubicBezTo>
                      <a:pt x="329" y="179"/>
                      <a:pt x="329" y="179"/>
                      <a:pt x="329" y="179"/>
                    </a:cubicBezTo>
                    <a:cubicBezTo>
                      <a:pt x="331" y="179"/>
                      <a:pt x="332" y="179"/>
                      <a:pt x="334" y="179"/>
                    </a:cubicBezTo>
                    <a:cubicBezTo>
                      <a:pt x="334" y="179"/>
                      <a:pt x="334" y="179"/>
                      <a:pt x="334" y="179"/>
                    </a:cubicBezTo>
                    <a:close/>
                    <a:moveTo>
                      <a:pt x="334" y="163"/>
                    </a:moveTo>
                    <a:cubicBezTo>
                      <a:pt x="334" y="163"/>
                      <a:pt x="334" y="163"/>
                      <a:pt x="334" y="163"/>
                    </a:cubicBezTo>
                    <a:cubicBezTo>
                      <a:pt x="332" y="164"/>
                      <a:pt x="330" y="163"/>
                      <a:pt x="329" y="163"/>
                    </a:cubicBezTo>
                    <a:cubicBezTo>
                      <a:pt x="329" y="163"/>
                      <a:pt x="329" y="163"/>
                      <a:pt x="328" y="162"/>
                    </a:cubicBezTo>
                    <a:cubicBezTo>
                      <a:pt x="328" y="162"/>
                      <a:pt x="327" y="163"/>
                      <a:pt x="326" y="163"/>
                    </a:cubicBezTo>
                    <a:cubicBezTo>
                      <a:pt x="326" y="163"/>
                      <a:pt x="326" y="163"/>
                      <a:pt x="326" y="163"/>
                    </a:cubicBezTo>
                    <a:cubicBezTo>
                      <a:pt x="326" y="163"/>
                      <a:pt x="326" y="163"/>
                      <a:pt x="326" y="163"/>
                    </a:cubicBezTo>
                    <a:cubicBezTo>
                      <a:pt x="326" y="164"/>
                      <a:pt x="326" y="164"/>
                      <a:pt x="326" y="164"/>
                    </a:cubicBezTo>
                    <a:cubicBezTo>
                      <a:pt x="326" y="165"/>
                      <a:pt x="329" y="166"/>
                      <a:pt x="330" y="166"/>
                    </a:cubicBezTo>
                    <a:cubicBezTo>
                      <a:pt x="330" y="167"/>
                      <a:pt x="330" y="167"/>
                      <a:pt x="330" y="167"/>
                    </a:cubicBezTo>
                    <a:cubicBezTo>
                      <a:pt x="330" y="167"/>
                      <a:pt x="330" y="166"/>
                      <a:pt x="330" y="166"/>
                    </a:cubicBezTo>
                    <a:cubicBezTo>
                      <a:pt x="328" y="166"/>
                      <a:pt x="328" y="166"/>
                      <a:pt x="328" y="166"/>
                    </a:cubicBezTo>
                    <a:cubicBezTo>
                      <a:pt x="328" y="166"/>
                      <a:pt x="328" y="166"/>
                      <a:pt x="328" y="166"/>
                    </a:cubicBezTo>
                    <a:cubicBezTo>
                      <a:pt x="327" y="166"/>
                      <a:pt x="322" y="167"/>
                      <a:pt x="321" y="168"/>
                    </a:cubicBezTo>
                    <a:cubicBezTo>
                      <a:pt x="321" y="168"/>
                      <a:pt x="321" y="168"/>
                      <a:pt x="321" y="168"/>
                    </a:cubicBezTo>
                    <a:cubicBezTo>
                      <a:pt x="320" y="169"/>
                      <a:pt x="320" y="169"/>
                      <a:pt x="319" y="169"/>
                    </a:cubicBezTo>
                    <a:cubicBezTo>
                      <a:pt x="319" y="169"/>
                      <a:pt x="319" y="170"/>
                      <a:pt x="319" y="170"/>
                    </a:cubicBezTo>
                    <a:cubicBezTo>
                      <a:pt x="318" y="170"/>
                      <a:pt x="319" y="170"/>
                      <a:pt x="318" y="170"/>
                    </a:cubicBezTo>
                    <a:cubicBezTo>
                      <a:pt x="318" y="170"/>
                      <a:pt x="318" y="170"/>
                      <a:pt x="318" y="170"/>
                    </a:cubicBezTo>
                    <a:cubicBezTo>
                      <a:pt x="318" y="168"/>
                      <a:pt x="318" y="168"/>
                      <a:pt x="318" y="168"/>
                    </a:cubicBezTo>
                    <a:cubicBezTo>
                      <a:pt x="318" y="168"/>
                      <a:pt x="319" y="168"/>
                      <a:pt x="319" y="169"/>
                    </a:cubicBezTo>
                    <a:cubicBezTo>
                      <a:pt x="319" y="168"/>
                      <a:pt x="319" y="168"/>
                      <a:pt x="319" y="168"/>
                    </a:cubicBezTo>
                    <a:cubicBezTo>
                      <a:pt x="319" y="168"/>
                      <a:pt x="320" y="168"/>
                      <a:pt x="320" y="168"/>
                    </a:cubicBezTo>
                    <a:cubicBezTo>
                      <a:pt x="320" y="167"/>
                      <a:pt x="320" y="167"/>
                      <a:pt x="320" y="167"/>
                    </a:cubicBezTo>
                    <a:cubicBezTo>
                      <a:pt x="320" y="167"/>
                      <a:pt x="321" y="167"/>
                      <a:pt x="321" y="167"/>
                    </a:cubicBezTo>
                    <a:cubicBezTo>
                      <a:pt x="322" y="166"/>
                      <a:pt x="322" y="165"/>
                      <a:pt x="324" y="165"/>
                    </a:cubicBezTo>
                    <a:cubicBezTo>
                      <a:pt x="324" y="165"/>
                      <a:pt x="324" y="165"/>
                      <a:pt x="324" y="165"/>
                    </a:cubicBezTo>
                    <a:cubicBezTo>
                      <a:pt x="324" y="165"/>
                      <a:pt x="323" y="165"/>
                      <a:pt x="323" y="164"/>
                    </a:cubicBezTo>
                    <a:cubicBezTo>
                      <a:pt x="320" y="164"/>
                      <a:pt x="320" y="164"/>
                      <a:pt x="320" y="164"/>
                    </a:cubicBezTo>
                    <a:cubicBezTo>
                      <a:pt x="320" y="164"/>
                      <a:pt x="320" y="164"/>
                      <a:pt x="320" y="164"/>
                    </a:cubicBezTo>
                    <a:cubicBezTo>
                      <a:pt x="320" y="165"/>
                      <a:pt x="318" y="166"/>
                      <a:pt x="318" y="166"/>
                    </a:cubicBezTo>
                    <a:cubicBezTo>
                      <a:pt x="318" y="166"/>
                      <a:pt x="318" y="166"/>
                      <a:pt x="318" y="166"/>
                    </a:cubicBezTo>
                    <a:cubicBezTo>
                      <a:pt x="318" y="167"/>
                      <a:pt x="317" y="167"/>
                      <a:pt x="317" y="167"/>
                    </a:cubicBezTo>
                    <a:cubicBezTo>
                      <a:pt x="317" y="169"/>
                      <a:pt x="317" y="169"/>
                      <a:pt x="317" y="169"/>
                    </a:cubicBezTo>
                    <a:cubicBezTo>
                      <a:pt x="317" y="169"/>
                      <a:pt x="316" y="169"/>
                      <a:pt x="316" y="170"/>
                    </a:cubicBezTo>
                    <a:cubicBezTo>
                      <a:pt x="315" y="169"/>
                      <a:pt x="313" y="169"/>
                      <a:pt x="311" y="169"/>
                    </a:cubicBezTo>
                    <a:cubicBezTo>
                      <a:pt x="311" y="168"/>
                      <a:pt x="311" y="168"/>
                      <a:pt x="311" y="168"/>
                    </a:cubicBezTo>
                    <a:cubicBezTo>
                      <a:pt x="311" y="168"/>
                      <a:pt x="311" y="167"/>
                      <a:pt x="310" y="167"/>
                    </a:cubicBezTo>
                    <a:cubicBezTo>
                      <a:pt x="310" y="166"/>
                      <a:pt x="310" y="166"/>
                      <a:pt x="310" y="166"/>
                    </a:cubicBezTo>
                    <a:cubicBezTo>
                      <a:pt x="310" y="166"/>
                      <a:pt x="310" y="166"/>
                      <a:pt x="311" y="166"/>
                    </a:cubicBezTo>
                    <a:cubicBezTo>
                      <a:pt x="311" y="166"/>
                      <a:pt x="311" y="166"/>
                      <a:pt x="311" y="166"/>
                    </a:cubicBezTo>
                    <a:cubicBezTo>
                      <a:pt x="311" y="165"/>
                      <a:pt x="310" y="165"/>
                      <a:pt x="310" y="164"/>
                    </a:cubicBezTo>
                    <a:cubicBezTo>
                      <a:pt x="311" y="164"/>
                      <a:pt x="312" y="163"/>
                      <a:pt x="312" y="163"/>
                    </a:cubicBezTo>
                    <a:cubicBezTo>
                      <a:pt x="313" y="163"/>
                      <a:pt x="313" y="163"/>
                      <a:pt x="313" y="163"/>
                    </a:cubicBezTo>
                    <a:cubicBezTo>
                      <a:pt x="313" y="162"/>
                      <a:pt x="313" y="162"/>
                      <a:pt x="313" y="162"/>
                    </a:cubicBezTo>
                    <a:cubicBezTo>
                      <a:pt x="313" y="161"/>
                      <a:pt x="312" y="159"/>
                      <a:pt x="311" y="159"/>
                    </a:cubicBezTo>
                    <a:cubicBezTo>
                      <a:pt x="311" y="159"/>
                      <a:pt x="311" y="159"/>
                      <a:pt x="311" y="159"/>
                    </a:cubicBezTo>
                    <a:cubicBezTo>
                      <a:pt x="313" y="159"/>
                      <a:pt x="314" y="160"/>
                      <a:pt x="317" y="160"/>
                    </a:cubicBezTo>
                    <a:cubicBezTo>
                      <a:pt x="317" y="158"/>
                      <a:pt x="317" y="158"/>
                      <a:pt x="317" y="158"/>
                    </a:cubicBezTo>
                    <a:cubicBezTo>
                      <a:pt x="316" y="158"/>
                      <a:pt x="316" y="158"/>
                      <a:pt x="316" y="158"/>
                    </a:cubicBezTo>
                    <a:cubicBezTo>
                      <a:pt x="316" y="158"/>
                      <a:pt x="316" y="158"/>
                      <a:pt x="316" y="157"/>
                    </a:cubicBezTo>
                    <a:cubicBezTo>
                      <a:pt x="315" y="157"/>
                      <a:pt x="315" y="157"/>
                      <a:pt x="315" y="156"/>
                    </a:cubicBezTo>
                    <a:cubicBezTo>
                      <a:pt x="315" y="156"/>
                      <a:pt x="315" y="156"/>
                      <a:pt x="315" y="156"/>
                    </a:cubicBezTo>
                    <a:cubicBezTo>
                      <a:pt x="311" y="156"/>
                      <a:pt x="311" y="156"/>
                      <a:pt x="311" y="156"/>
                    </a:cubicBezTo>
                    <a:cubicBezTo>
                      <a:pt x="311" y="156"/>
                      <a:pt x="311" y="156"/>
                      <a:pt x="311" y="156"/>
                    </a:cubicBezTo>
                    <a:cubicBezTo>
                      <a:pt x="309" y="156"/>
                      <a:pt x="309" y="156"/>
                      <a:pt x="309" y="156"/>
                    </a:cubicBezTo>
                    <a:cubicBezTo>
                      <a:pt x="309" y="155"/>
                      <a:pt x="309" y="155"/>
                      <a:pt x="309" y="155"/>
                    </a:cubicBezTo>
                    <a:cubicBezTo>
                      <a:pt x="308" y="155"/>
                      <a:pt x="308" y="155"/>
                      <a:pt x="307" y="155"/>
                    </a:cubicBezTo>
                    <a:cubicBezTo>
                      <a:pt x="307" y="156"/>
                      <a:pt x="307" y="156"/>
                      <a:pt x="307" y="156"/>
                    </a:cubicBezTo>
                    <a:cubicBezTo>
                      <a:pt x="305" y="156"/>
                      <a:pt x="305" y="156"/>
                      <a:pt x="305" y="156"/>
                    </a:cubicBezTo>
                    <a:cubicBezTo>
                      <a:pt x="305" y="154"/>
                      <a:pt x="305" y="154"/>
                      <a:pt x="305" y="154"/>
                    </a:cubicBezTo>
                    <a:cubicBezTo>
                      <a:pt x="306" y="154"/>
                      <a:pt x="307" y="154"/>
                      <a:pt x="308" y="154"/>
                    </a:cubicBezTo>
                    <a:cubicBezTo>
                      <a:pt x="309" y="154"/>
                      <a:pt x="309" y="153"/>
                      <a:pt x="309" y="153"/>
                    </a:cubicBezTo>
                    <a:cubicBezTo>
                      <a:pt x="310" y="153"/>
                      <a:pt x="311" y="154"/>
                      <a:pt x="313" y="154"/>
                    </a:cubicBezTo>
                    <a:cubicBezTo>
                      <a:pt x="313" y="153"/>
                      <a:pt x="313" y="153"/>
                      <a:pt x="313" y="153"/>
                    </a:cubicBezTo>
                    <a:cubicBezTo>
                      <a:pt x="314" y="153"/>
                      <a:pt x="314" y="153"/>
                      <a:pt x="314" y="153"/>
                    </a:cubicBezTo>
                    <a:cubicBezTo>
                      <a:pt x="314" y="153"/>
                      <a:pt x="314" y="153"/>
                      <a:pt x="314" y="153"/>
                    </a:cubicBezTo>
                    <a:cubicBezTo>
                      <a:pt x="316" y="153"/>
                      <a:pt x="316" y="153"/>
                      <a:pt x="316" y="153"/>
                    </a:cubicBezTo>
                    <a:cubicBezTo>
                      <a:pt x="316" y="153"/>
                      <a:pt x="316" y="153"/>
                      <a:pt x="316" y="153"/>
                    </a:cubicBezTo>
                    <a:cubicBezTo>
                      <a:pt x="317" y="153"/>
                      <a:pt x="317" y="153"/>
                      <a:pt x="317" y="153"/>
                    </a:cubicBezTo>
                    <a:cubicBezTo>
                      <a:pt x="317" y="152"/>
                      <a:pt x="317" y="152"/>
                      <a:pt x="317" y="152"/>
                    </a:cubicBezTo>
                    <a:cubicBezTo>
                      <a:pt x="318" y="152"/>
                      <a:pt x="318" y="152"/>
                      <a:pt x="318" y="152"/>
                    </a:cubicBezTo>
                    <a:cubicBezTo>
                      <a:pt x="318" y="152"/>
                      <a:pt x="318" y="152"/>
                      <a:pt x="318" y="152"/>
                    </a:cubicBezTo>
                    <a:cubicBezTo>
                      <a:pt x="320" y="152"/>
                      <a:pt x="320" y="152"/>
                      <a:pt x="320" y="152"/>
                    </a:cubicBezTo>
                    <a:cubicBezTo>
                      <a:pt x="320" y="152"/>
                      <a:pt x="320" y="152"/>
                      <a:pt x="320" y="152"/>
                    </a:cubicBezTo>
                    <a:cubicBezTo>
                      <a:pt x="321" y="152"/>
                      <a:pt x="322" y="151"/>
                      <a:pt x="322" y="151"/>
                    </a:cubicBezTo>
                    <a:cubicBezTo>
                      <a:pt x="322" y="151"/>
                      <a:pt x="322" y="151"/>
                      <a:pt x="322" y="151"/>
                    </a:cubicBezTo>
                    <a:cubicBezTo>
                      <a:pt x="323" y="151"/>
                      <a:pt x="323" y="151"/>
                      <a:pt x="323" y="151"/>
                    </a:cubicBezTo>
                    <a:cubicBezTo>
                      <a:pt x="324" y="151"/>
                      <a:pt x="324" y="151"/>
                      <a:pt x="325" y="151"/>
                    </a:cubicBezTo>
                    <a:cubicBezTo>
                      <a:pt x="325" y="151"/>
                      <a:pt x="325" y="151"/>
                      <a:pt x="326" y="152"/>
                    </a:cubicBezTo>
                    <a:cubicBezTo>
                      <a:pt x="327" y="152"/>
                      <a:pt x="327" y="152"/>
                      <a:pt x="327" y="152"/>
                    </a:cubicBezTo>
                    <a:cubicBezTo>
                      <a:pt x="327" y="152"/>
                      <a:pt x="327" y="152"/>
                      <a:pt x="327" y="152"/>
                    </a:cubicBezTo>
                    <a:cubicBezTo>
                      <a:pt x="327" y="152"/>
                      <a:pt x="327" y="152"/>
                      <a:pt x="327" y="152"/>
                    </a:cubicBezTo>
                    <a:cubicBezTo>
                      <a:pt x="327" y="152"/>
                      <a:pt x="327" y="152"/>
                      <a:pt x="327" y="152"/>
                    </a:cubicBezTo>
                    <a:cubicBezTo>
                      <a:pt x="328" y="152"/>
                      <a:pt x="329" y="153"/>
                      <a:pt x="330" y="153"/>
                    </a:cubicBezTo>
                    <a:cubicBezTo>
                      <a:pt x="330" y="153"/>
                      <a:pt x="330" y="153"/>
                      <a:pt x="330" y="153"/>
                    </a:cubicBezTo>
                    <a:cubicBezTo>
                      <a:pt x="328" y="154"/>
                      <a:pt x="325" y="153"/>
                      <a:pt x="324" y="154"/>
                    </a:cubicBezTo>
                    <a:cubicBezTo>
                      <a:pt x="323" y="154"/>
                      <a:pt x="323" y="154"/>
                      <a:pt x="323" y="154"/>
                    </a:cubicBezTo>
                    <a:cubicBezTo>
                      <a:pt x="324" y="156"/>
                      <a:pt x="325" y="155"/>
                      <a:pt x="326" y="155"/>
                    </a:cubicBezTo>
                    <a:cubicBezTo>
                      <a:pt x="326" y="156"/>
                      <a:pt x="326" y="156"/>
                      <a:pt x="326" y="156"/>
                    </a:cubicBezTo>
                    <a:cubicBezTo>
                      <a:pt x="327" y="156"/>
                      <a:pt x="328" y="156"/>
                      <a:pt x="329" y="156"/>
                    </a:cubicBezTo>
                    <a:cubicBezTo>
                      <a:pt x="329" y="156"/>
                      <a:pt x="329" y="156"/>
                      <a:pt x="329" y="156"/>
                    </a:cubicBezTo>
                    <a:cubicBezTo>
                      <a:pt x="330" y="156"/>
                      <a:pt x="330" y="156"/>
                      <a:pt x="330" y="156"/>
                    </a:cubicBezTo>
                    <a:cubicBezTo>
                      <a:pt x="330" y="157"/>
                      <a:pt x="330" y="157"/>
                      <a:pt x="330" y="157"/>
                    </a:cubicBezTo>
                    <a:cubicBezTo>
                      <a:pt x="331" y="157"/>
                      <a:pt x="334" y="157"/>
                      <a:pt x="334" y="156"/>
                    </a:cubicBezTo>
                    <a:cubicBezTo>
                      <a:pt x="335" y="156"/>
                      <a:pt x="335" y="157"/>
                      <a:pt x="336" y="157"/>
                    </a:cubicBezTo>
                    <a:cubicBezTo>
                      <a:pt x="336" y="159"/>
                      <a:pt x="335" y="160"/>
                      <a:pt x="334" y="161"/>
                    </a:cubicBezTo>
                    <a:cubicBezTo>
                      <a:pt x="334" y="162"/>
                      <a:pt x="334" y="162"/>
                      <a:pt x="335" y="163"/>
                    </a:cubicBezTo>
                    <a:lnTo>
                      <a:pt x="334" y="163"/>
                    </a:lnTo>
                    <a:close/>
                    <a:moveTo>
                      <a:pt x="360" y="334"/>
                    </a:moveTo>
                    <a:cubicBezTo>
                      <a:pt x="359" y="334"/>
                      <a:pt x="359" y="334"/>
                      <a:pt x="359" y="334"/>
                    </a:cubicBezTo>
                    <a:cubicBezTo>
                      <a:pt x="358" y="333"/>
                      <a:pt x="357" y="332"/>
                      <a:pt x="356" y="331"/>
                    </a:cubicBezTo>
                    <a:cubicBezTo>
                      <a:pt x="356" y="330"/>
                      <a:pt x="356" y="329"/>
                      <a:pt x="357" y="329"/>
                    </a:cubicBezTo>
                    <a:cubicBezTo>
                      <a:pt x="357" y="329"/>
                      <a:pt x="357" y="329"/>
                      <a:pt x="357" y="329"/>
                    </a:cubicBezTo>
                    <a:cubicBezTo>
                      <a:pt x="357" y="330"/>
                      <a:pt x="357" y="330"/>
                      <a:pt x="358" y="331"/>
                    </a:cubicBezTo>
                    <a:cubicBezTo>
                      <a:pt x="359" y="331"/>
                      <a:pt x="359" y="331"/>
                      <a:pt x="359" y="331"/>
                    </a:cubicBezTo>
                    <a:cubicBezTo>
                      <a:pt x="359" y="330"/>
                      <a:pt x="359" y="330"/>
                      <a:pt x="360" y="330"/>
                    </a:cubicBezTo>
                    <a:cubicBezTo>
                      <a:pt x="360" y="331"/>
                      <a:pt x="360" y="331"/>
                      <a:pt x="361" y="332"/>
                    </a:cubicBezTo>
                    <a:cubicBezTo>
                      <a:pt x="361" y="334"/>
                      <a:pt x="360" y="333"/>
                      <a:pt x="360" y="334"/>
                    </a:cubicBezTo>
                    <a:close/>
                    <a:moveTo>
                      <a:pt x="363" y="187"/>
                    </a:moveTo>
                    <a:cubicBezTo>
                      <a:pt x="363" y="188"/>
                      <a:pt x="363" y="188"/>
                      <a:pt x="363" y="188"/>
                    </a:cubicBezTo>
                    <a:cubicBezTo>
                      <a:pt x="363" y="189"/>
                      <a:pt x="363" y="189"/>
                      <a:pt x="363" y="189"/>
                    </a:cubicBezTo>
                    <a:cubicBezTo>
                      <a:pt x="362" y="189"/>
                      <a:pt x="362" y="189"/>
                      <a:pt x="362" y="189"/>
                    </a:cubicBezTo>
                    <a:cubicBezTo>
                      <a:pt x="361" y="189"/>
                      <a:pt x="361" y="190"/>
                      <a:pt x="361" y="191"/>
                    </a:cubicBezTo>
                    <a:cubicBezTo>
                      <a:pt x="360" y="191"/>
                      <a:pt x="360" y="191"/>
                      <a:pt x="360" y="191"/>
                    </a:cubicBezTo>
                    <a:cubicBezTo>
                      <a:pt x="360" y="192"/>
                      <a:pt x="360" y="192"/>
                      <a:pt x="360" y="192"/>
                    </a:cubicBezTo>
                    <a:cubicBezTo>
                      <a:pt x="360" y="192"/>
                      <a:pt x="359" y="192"/>
                      <a:pt x="358" y="193"/>
                    </a:cubicBezTo>
                    <a:cubicBezTo>
                      <a:pt x="357" y="193"/>
                      <a:pt x="357" y="193"/>
                      <a:pt x="356" y="192"/>
                    </a:cubicBezTo>
                    <a:cubicBezTo>
                      <a:pt x="353" y="192"/>
                      <a:pt x="354" y="192"/>
                      <a:pt x="353" y="194"/>
                    </a:cubicBezTo>
                    <a:cubicBezTo>
                      <a:pt x="353" y="194"/>
                      <a:pt x="353" y="194"/>
                      <a:pt x="353" y="194"/>
                    </a:cubicBezTo>
                    <a:cubicBezTo>
                      <a:pt x="353" y="195"/>
                      <a:pt x="353" y="195"/>
                      <a:pt x="353" y="195"/>
                    </a:cubicBezTo>
                    <a:cubicBezTo>
                      <a:pt x="352" y="195"/>
                      <a:pt x="352" y="195"/>
                      <a:pt x="351" y="196"/>
                    </a:cubicBezTo>
                    <a:cubicBezTo>
                      <a:pt x="351" y="196"/>
                      <a:pt x="351" y="196"/>
                      <a:pt x="351" y="196"/>
                    </a:cubicBezTo>
                    <a:cubicBezTo>
                      <a:pt x="351" y="196"/>
                      <a:pt x="350" y="195"/>
                      <a:pt x="349" y="196"/>
                    </a:cubicBezTo>
                    <a:cubicBezTo>
                      <a:pt x="349" y="196"/>
                      <a:pt x="349" y="196"/>
                      <a:pt x="349" y="196"/>
                    </a:cubicBezTo>
                    <a:cubicBezTo>
                      <a:pt x="346" y="196"/>
                      <a:pt x="346" y="196"/>
                      <a:pt x="346" y="196"/>
                    </a:cubicBezTo>
                    <a:cubicBezTo>
                      <a:pt x="346" y="196"/>
                      <a:pt x="346" y="196"/>
                      <a:pt x="346" y="196"/>
                    </a:cubicBezTo>
                    <a:cubicBezTo>
                      <a:pt x="346" y="196"/>
                      <a:pt x="345" y="196"/>
                      <a:pt x="345" y="196"/>
                    </a:cubicBezTo>
                    <a:cubicBezTo>
                      <a:pt x="345" y="196"/>
                      <a:pt x="345" y="196"/>
                      <a:pt x="345" y="196"/>
                    </a:cubicBezTo>
                    <a:cubicBezTo>
                      <a:pt x="344" y="196"/>
                      <a:pt x="344" y="196"/>
                      <a:pt x="344" y="196"/>
                    </a:cubicBezTo>
                    <a:cubicBezTo>
                      <a:pt x="344" y="197"/>
                      <a:pt x="344" y="197"/>
                      <a:pt x="344" y="197"/>
                    </a:cubicBezTo>
                    <a:cubicBezTo>
                      <a:pt x="344" y="197"/>
                      <a:pt x="343" y="197"/>
                      <a:pt x="343" y="197"/>
                    </a:cubicBezTo>
                    <a:cubicBezTo>
                      <a:pt x="343" y="197"/>
                      <a:pt x="342" y="197"/>
                      <a:pt x="342" y="196"/>
                    </a:cubicBezTo>
                    <a:cubicBezTo>
                      <a:pt x="341" y="196"/>
                      <a:pt x="341" y="195"/>
                      <a:pt x="341" y="194"/>
                    </a:cubicBezTo>
                    <a:cubicBezTo>
                      <a:pt x="340" y="194"/>
                      <a:pt x="339" y="194"/>
                      <a:pt x="339" y="194"/>
                    </a:cubicBezTo>
                    <a:cubicBezTo>
                      <a:pt x="339" y="194"/>
                      <a:pt x="339" y="194"/>
                      <a:pt x="339" y="194"/>
                    </a:cubicBezTo>
                    <a:cubicBezTo>
                      <a:pt x="337" y="194"/>
                      <a:pt x="337" y="194"/>
                      <a:pt x="337" y="194"/>
                    </a:cubicBezTo>
                    <a:cubicBezTo>
                      <a:pt x="337" y="193"/>
                      <a:pt x="337" y="193"/>
                      <a:pt x="337" y="193"/>
                    </a:cubicBezTo>
                    <a:cubicBezTo>
                      <a:pt x="337" y="193"/>
                      <a:pt x="337" y="193"/>
                      <a:pt x="337" y="193"/>
                    </a:cubicBezTo>
                    <a:cubicBezTo>
                      <a:pt x="337" y="193"/>
                      <a:pt x="337" y="193"/>
                      <a:pt x="337" y="193"/>
                    </a:cubicBezTo>
                    <a:cubicBezTo>
                      <a:pt x="336" y="193"/>
                      <a:pt x="336" y="193"/>
                      <a:pt x="335" y="192"/>
                    </a:cubicBezTo>
                    <a:cubicBezTo>
                      <a:pt x="335" y="192"/>
                      <a:pt x="335" y="192"/>
                      <a:pt x="335" y="192"/>
                    </a:cubicBezTo>
                    <a:cubicBezTo>
                      <a:pt x="335" y="191"/>
                      <a:pt x="335" y="191"/>
                      <a:pt x="335" y="191"/>
                    </a:cubicBezTo>
                    <a:cubicBezTo>
                      <a:pt x="336" y="191"/>
                      <a:pt x="336" y="191"/>
                      <a:pt x="337" y="192"/>
                    </a:cubicBezTo>
                    <a:cubicBezTo>
                      <a:pt x="337" y="192"/>
                      <a:pt x="337" y="192"/>
                      <a:pt x="337" y="192"/>
                    </a:cubicBezTo>
                    <a:cubicBezTo>
                      <a:pt x="339" y="192"/>
                      <a:pt x="339" y="192"/>
                      <a:pt x="339" y="192"/>
                    </a:cubicBezTo>
                    <a:cubicBezTo>
                      <a:pt x="339" y="192"/>
                      <a:pt x="339" y="192"/>
                      <a:pt x="339" y="192"/>
                    </a:cubicBezTo>
                    <a:cubicBezTo>
                      <a:pt x="341" y="192"/>
                      <a:pt x="346" y="189"/>
                      <a:pt x="346" y="188"/>
                    </a:cubicBezTo>
                    <a:cubicBezTo>
                      <a:pt x="347" y="188"/>
                      <a:pt x="348" y="188"/>
                      <a:pt x="349" y="188"/>
                    </a:cubicBezTo>
                    <a:cubicBezTo>
                      <a:pt x="349" y="188"/>
                      <a:pt x="349" y="187"/>
                      <a:pt x="350" y="187"/>
                    </a:cubicBezTo>
                    <a:cubicBezTo>
                      <a:pt x="349" y="187"/>
                      <a:pt x="348" y="186"/>
                      <a:pt x="348" y="185"/>
                    </a:cubicBezTo>
                    <a:cubicBezTo>
                      <a:pt x="348" y="185"/>
                      <a:pt x="347" y="185"/>
                      <a:pt x="347" y="185"/>
                    </a:cubicBezTo>
                    <a:cubicBezTo>
                      <a:pt x="347" y="185"/>
                      <a:pt x="347" y="184"/>
                      <a:pt x="347" y="183"/>
                    </a:cubicBezTo>
                    <a:cubicBezTo>
                      <a:pt x="346" y="183"/>
                      <a:pt x="346" y="183"/>
                      <a:pt x="346" y="183"/>
                    </a:cubicBezTo>
                    <a:cubicBezTo>
                      <a:pt x="346" y="183"/>
                      <a:pt x="346" y="183"/>
                      <a:pt x="346" y="183"/>
                    </a:cubicBezTo>
                    <a:cubicBezTo>
                      <a:pt x="346" y="183"/>
                      <a:pt x="346" y="183"/>
                      <a:pt x="346" y="183"/>
                    </a:cubicBezTo>
                    <a:cubicBezTo>
                      <a:pt x="346" y="181"/>
                      <a:pt x="346" y="181"/>
                      <a:pt x="346" y="181"/>
                    </a:cubicBezTo>
                    <a:cubicBezTo>
                      <a:pt x="346" y="181"/>
                      <a:pt x="346" y="181"/>
                      <a:pt x="346" y="181"/>
                    </a:cubicBezTo>
                    <a:cubicBezTo>
                      <a:pt x="345" y="181"/>
                      <a:pt x="344" y="180"/>
                      <a:pt x="344" y="179"/>
                    </a:cubicBezTo>
                    <a:cubicBezTo>
                      <a:pt x="346" y="179"/>
                      <a:pt x="346" y="179"/>
                      <a:pt x="346" y="179"/>
                    </a:cubicBezTo>
                    <a:cubicBezTo>
                      <a:pt x="346" y="179"/>
                      <a:pt x="346" y="180"/>
                      <a:pt x="346" y="180"/>
                    </a:cubicBezTo>
                    <a:cubicBezTo>
                      <a:pt x="348" y="180"/>
                      <a:pt x="348" y="180"/>
                      <a:pt x="348" y="180"/>
                    </a:cubicBezTo>
                    <a:cubicBezTo>
                      <a:pt x="348" y="180"/>
                      <a:pt x="348" y="180"/>
                      <a:pt x="348" y="180"/>
                    </a:cubicBezTo>
                    <a:cubicBezTo>
                      <a:pt x="348" y="181"/>
                      <a:pt x="348" y="180"/>
                      <a:pt x="349" y="181"/>
                    </a:cubicBezTo>
                    <a:cubicBezTo>
                      <a:pt x="349" y="181"/>
                      <a:pt x="350" y="181"/>
                      <a:pt x="350" y="181"/>
                    </a:cubicBezTo>
                    <a:cubicBezTo>
                      <a:pt x="350" y="181"/>
                      <a:pt x="351" y="182"/>
                      <a:pt x="351" y="182"/>
                    </a:cubicBezTo>
                    <a:cubicBezTo>
                      <a:pt x="350" y="182"/>
                      <a:pt x="350" y="182"/>
                      <a:pt x="350" y="182"/>
                    </a:cubicBezTo>
                    <a:cubicBezTo>
                      <a:pt x="350" y="184"/>
                      <a:pt x="350" y="184"/>
                      <a:pt x="350" y="184"/>
                    </a:cubicBezTo>
                    <a:cubicBezTo>
                      <a:pt x="351" y="184"/>
                      <a:pt x="351" y="184"/>
                      <a:pt x="351" y="184"/>
                    </a:cubicBezTo>
                    <a:cubicBezTo>
                      <a:pt x="351" y="184"/>
                      <a:pt x="351" y="185"/>
                      <a:pt x="351" y="185"/>
                    </a:cubicBezTo>
                    <a:cubicBezTo>
                      <a:pt x="351" y="186"/>
                      <a:pt x="351" y="185"/>
                      <a:pt x="351" y="186"/>
                    </a:cubicBezTo>
                    <a:cubicBezTo>
                      <a:pt x="354" y="186"/>
                      <a:pt x="358" y="186"/>
                      <a:pt x="360" y="186"/>
                    </a:cubicBezTo>
                    <a:cubicBezTo>
                      <a:pt x="361" y="186"/>
                      <a:pt x="361" y="185"/>
                      <a:pt x="362" y="184"/>
                    </a:cubicBezTo>
                    <a:cubicBezTo>
                      <a:pt x="362" y="184"/>
                      <a:pt x="362" y="184"/>
                      <a:pt x="362" y="184"/>
                    </a:cubicBezTo>
                    <a:cubicBezTo>
                      <a:pt x="363" y="184"/>
                      <a:pt x="363" y="184"/>
                      <a:pt x="363" y="184"/>
                    </a:cubicBezTo>
                    <a:cubicBezTo>
                      <a:pt x="363" y="183"/>
                      <a:pt x="363" y="183"/>
                      <a:pt x="363" y="183"/>
                    </a:cubicBezTo>
                    <a:cubicBezTo>
                      <a:pt x="364" y="182"/>
                      <a:pt x="365" y="182"/>
                      <a:pt x="366" y="182"/>
                    </a:cubicBezTo>
                    <a:cubicBezTo>
                      <a:pt x="366" y="181"/>
                      <a:pt x="367" y="181"/>
                      <a:pt x="367" y="180"/>
                    </a:cubicBezTo>
                    <a:cubicBezTo>
                      <a:pt x="368" y="180"/>
                      <a:pt x="368" y="180"/>
                      <a:pt x="368" y="180"/>
                    </a:cubicBezTo>
                    <a:cubicBezTo>
                      <a:pt x="368" y="180"/>
                      <a:pt x="368" y="180"/>
                      <a:pt x="368" y="180"/>
                    </a:cubicBezTo>
                    <a:cubicBezTo>
                      <a:pt x="370" y="180"/>
                      <a:pt x="370" y="180"/>
                      <a:pt x="370" y="180"/>
                    </a:cubicBezTo>
                    <a:cubicBezTo>
                      <a:pt x="370" y="179"/>
                      <a:pt x="370" y="179"/>
                      <a:pt x="370" y="179"/>
                    </a:cubicBezTo>
                    <a:cubicBezTo>
                      <a:pt x="371" y="179"/>
                      <a:pt x="373" y="179"/>
                      <a:pt x="373" y="179"/>
                    </a:cubicBezTo>
                    <a:cubicBezTo>
                      <a:pt x="374" y="179"/>
                      <a:pt x="374" y="179"/>
                      <a:pt x="374" y="180"/>
                    </a:cubicBezTo>
                    <a:cubicBezTo>
                      <a:pt x="374" y="180"/>
                      <a:pt x="374" y="180"/>
                      <a:pt x="374" y="180"/>
                    </a:cubicBezTo>
                    <a:cubicBezTo>
                      <a:pt x="374" y="180"/>
                      <a:pt x="373" y="180"/>
                      <a:pt x="372" y="180"/>
                    </a:cubicBezTo>
                    <a:cubicBezTo>
                      <a:pt x="372" y="181"/>
                      <a:pt x="373" y="180"/>
                      <a:pt x="373" y="182"/>
                    </a:cubicBezTo>
                    <a:cubicBezTo>
                      <a:pt x="372" y="182"/>
                      <a:pt x="371" y="182"/>
                      <a:pt x="370" y="182"/>
                    </a:cubicBezTo>
                    <a:cubicBezTo>
                      <a:pt x="370" y="183"/>
                      <a:pt x="370" y="183"/>
                      <a:pt x="370" y="183"/>
                    </a:cubicBezTo>
                    <a:cubicBezTo>
                      <a:pt x="370" y="183"/>
                      <a:pt x="369" y="183"/>
                      <a:pt x="369" y="184"/>
                    </a:cubicBezTo>
                    <a:cubicBezTo>
                      <a:pt x="369" y="185"/>
                      <a:pt x="369" y="185"/>
                      <a:pt x="369" y="185"/>
                    </a:cubicBezTo>
                    <a:cubicBezTo>
                      <a:pt x="368" y="185"/>
                      <a:pt x="368" y="185"/>
                      <a:pt x="367" y="186"/>
                    </a:cubicBezTo>
                    <a:cubicBezTo>
                      <a:pt x="367" y="186"/>
                      <a:pt x="367" y="186"/>
                      <a:pt x="367" y="186"/>
                    </a:cubicBezTo>
                    <a:cubicBezTo>
                      <a:pt x="366" y="187"/>
                      <a:pt x="366" y="186"/>
                      <a:pt x="365" y="186"/>
                    </a:cubicBezTo>
                    <a:cubicBezTo>
                      <a:pt x="365" y="187"/>
                      <a:pt x="365" y="187"/>
                      <a:pt x="365" y="187"/>
                    </a:cubicBezTo>
                    <a:cubicBezTo>
                      <a:pt x="364" y="187"/>
                      <a:pt x="364" y="187"/>
                      <a:pt x="363" y="187"/>
                    </a:cubicBezTo>
                    <a:close/>
                    <a:moveTo>
                      <a:pt x="383" y="207"/>
                    </a:moveTo>
                    <a:cubicBezTo>
                      <a:pt x="383" y="207"/>
                      <a:pt x="383" y="207"/>
                      <a:pt x="383" y="207"/>
                    </a:cubicBezTo>
                    <a:cubicBezTo>
                      <a:pt x="382" y="207"/>
                      <a:pt x="381" y="207"/>
                      <a:pt x="381" y="207"/>
                    </a:cubicBezTo>
                    <a:cubicBezTo>
                      <a:pt x="380" y="208"/>
                      <a:pt x="380" y="208"/>
                      <a:pt x="380" y="208"/>
                    </a:cubicBezTo>
                    <a:cubicBezTo>
                      <a:pt x="379" y="209"/>
                      <a:pt x="377" y="209"/>
                      <a:pt x="376" y="210"/>
                    </a:cubicBezTo>
                    <a:cubicBezTo>
                      <a:pt x="376" y="210"/>
                      <a:pt x="376" y="210"/>
                      <a:pt x="375" y="211"/>
                    </a:cubicBezTo>
                    <a:cubicBezTo>
                      <a:pt x="375" y="211"/>
                      <a:pt x="375" y="211"/>
                      <a:pt x="375" y="211"/>
                    </a:cubicBezTo>
                    <a:cubicBezTo>
                      <a:pt x="375" y="211"/>
                      <a:pt x="375" y="211"/>
                      <a:pt x="375" y="211"/>
                    </a:cubicBezTo>
                    <a:cubicBezTo>
                      <a:pt x="374" y="211"/>
                      <a:pt x="374" y="211"/>
                      <a:pt x="374" y="211"/>
                    </a:cubicBezTo>
                    <a:cubicBezTo>
                      <a:pt x="373" y="212"/>
                      <a:pt x="373" y="212"/>
                      <a:pt x="373" y="212"/>
                    </a:cubicBezTo>
                    <a:cubicBezTo>
                      <a:pt x="373" y="212"/>
                      <a:pt x="373" y="212"/>
                      <a:pt x="373" y="212"/>
                    </a:cubicBezTo>
                    <a:cubicBezTo>
                      <a:pt x="372" y="212"/>
                      <a:pt x="372" y="212"/>
                      <a:pt x="372" y="212"/>
                    </a:cubicBezTo>
                    <a:cubicBezTo>
                      <a:pt x="371" y="213"/>
                      <a:pt x="370" y="214"/>
                      <a:pt x="369" y="215"/>
                    </a:cubicBezTo>
                    <a:cubicBezTo>
                      <a:pt x="369" y="217"/>
                      <a:pt x="369" y="217"/>
                      <a:pt x="369" y="217"/>
                    </a:cubicBezTo>
                    <a:cubicBezTo>
                      <a:pt x="366" y="217"/>
                      <a:pt x="366" y="217"/>
                      <a:pt x="366" y="217"/>
                    </a:cubicBezTo>
                    <a:cubicBezTo>
                      <a:pt x="365" y="217"/>
                      <a:pt x="365" y="216"/>
                      <a:pt x="365" y="216"/>
                    </a:cubicBezTo>
                    <a:cubicBezTo>
                      <a:pt x="365" y="216"/>
                      <a:pt x="365" y="216"/>
                      <a:pt x="365" y="216"/>
                    </a:cubicBezTo>
                    <a:cubicBezTo>
                      <a:pt x="365" y="215"/>
                      <a:pt x="365" y="215"/>
                      <a:pt x="365" y="215"/>
                    </a:cubicBezTo>
                    <a:cubicBezTo>
                      <a:pt x="367" y="215"/>
                      <a:pt x="366" y="213"/>
                      <a:pt x="367" y="212"/>
                    </a:cubicBezTo>
                    <a:cubicBezTo>
                      <a:pt x="368" y="212"/>
                      <a:pt x="369" y="211"/>
                      <a:pt x="370" y="211"/>
                    </a:cubicBezTo>
                    <a:cubicBezTo>
                      <a:pt x="370" y="211"/>
                      <a:pt x="370" y="211"/>
                      <a:pt x="370" y="211"/>
                    </a:cubicBezTo>
                    <a:cubicBezTo>
                      <a:pt x="371" y="210"/>
                      <a:pt x="371" y="210"/>
                      <a:pt x="372" y="209"/>
                    </a:cubicBezTo>
                    <a:cubicBezTo>
                      <a:pt x="372" y="208"/>
                      <a:pt x="372" y="208"/>
                      <a:pt x="372" y="208"/>
                    </a:cubicBezTo>
                    <a:cubicBezTo>
                      <a:pt x="372" y="208"/>
                      <a:pt x="373" y="207"/>
                      <a:pt x="373" y="207"/>
                    </a:cubicBezTo>
                    <a:cubicBezTo>
                      <a:pt x="373" y="207"/>
                      <a:pt x="373" y="206"/>
                      <a:pt x="373" y="206"/>
                    </a:cubicBezTo>
                    <a:cubicBezTo>
                      <a:pt x="375" y="206"/>
                      <a:pt x="375" y="206"/>
                      <a:pt x="376" y="207"/>
                    </a:cubicBezTo>
                    <a:cubicBezTo>
                      <a:pt x="376" y="207"/>
                      <a:pt x="376" y="207"/>
                      <a:pt x="376" y="207"/>
                    </a:cubicBezTo>
                    <a:cubicBezTo>
                      <a:pt x="377" y="208"/>
                      <a:pt x="377" y="207"/>
                      <a:pt x="377" y="207"/>
                    </a:cubicBezTo>
                    <a:cubicBezTo>
                      <a:pt x="379" y="207"/>
                      <a:pt x="379" y="207"/>
                      <a:pt x="379" y="207"/>
                    </a:cubicBezTo>
                    <a:cubicBezTo>
                      <a:pt x="379" y="207"/>
                      <a:pt x="379" y="207"/>
                      <a:pt x="379" y="206"/>
                    </a:cubicBezTo>
                    <a:cubicBezTo>
                      <a:pt x="381" y="206"/>
                      <a:pt x="381" y="206"/>
                      <a:pt x="381" y="206"/>
                    </a:cubicBezTo>
                    <a:cubicBezTo>
                      <a:pt x="381" y="207"/>
                      <a:pt x="381" y="207"/>
                      <a:pt x="381" y="207"/>
                    </a:cubicBezTo>
                    <a:cubicBezTo>
                      <a:pt x="382" y="207"/>
                      <a:pt x="382" y="207"/>
                      <a:pt x="383" y="206"/>
                    </a:cubicBezTo>
                    <a:cubicBezTo>
                      <a:pt x="384" y="207"/>
                      <a:pt x="385" y="207"/>
                      <a:pt x="386" y="207"/>
                    </a:cubicBezTo>
                    <a:cubicBezTo>
                      <a:pt x="386" y="208"/>
                      <a:pt x="384" y="208"/>
                      <a:pt x="383" y="207"/>
                    </a:cubicBezTo>
                    <a:close/>
                    <a:moveTo>
                      <a:pt x="403" y="215"/>
                    </a:moveTo>
                    <a:cubicBezTo>
                      <a:pt x="404" y="215"/>
                      <a:pt x="404" y="215"/>
                      <a:pt x="405" y="216"/>
                    </a:cubicBezTo>
                    <a:cubicBezTo>
                      <a:pt x="404" y="217"/>
                      <a:pt x="404" y="218"/>
                      <a:pt x="404" y="218"/>
                    </a:cubicBezTo>
                    <a:cubicBezTo>
                      <a:pt x="403" y="219"/>
                      <a:pt x="403" y="219"/>
                      <a:pt x="403" y="219"/>
                    </a:cubicBezTo>
                    <a:cubicBezTo>
                      <a:pt x="402" y="218"/>
                      <a:pt x="402" y="218"/>
                      <a:pt x="402" y="217"/>
                    </a:cubicBezTo>
                    <a:cubicBezTo>
                      <a:pt x="402" y="217"/>
                      <a:pt x="402" y="217"/>
                      <a:pt x="402" y="216"/>
                    </a:cubicBezTo>
                    <a:cubicBezTo>
                      <a:pt x="402" y="216"/>
                      <a:pt x="403" y="216"/>
                      <a:pt x="403" y="215"/>
                    </a:cubicBezTo>
                    <a:close/>
                    <a:moveTo>
                      <a:pt x="402" y="232"/>
                    </a:moveTo>
                    <a:cubicBezTo>
                      <a:pt x="402" y="232"/>
                      <a:pt x="402" y="232"/>
                      <a:pt x="402" y="232"/>
                    </a:cubicBezTo>
                    <a:cubicBezTo>
                      <a:pt x="401" y="232"/>
                      <a:pt x="401" y="232"/>
                      <a:pt x="401" y="232"/>
                    </a:cubicBezTo>
                    <a:cubicBezTo>
                      <a:pt x="401" y="231"/>
                      <a:pt x="401" y="231"/>
                      <a:pt x="401" y="231"/>
                    </a:cubicBezTo>
                    <a:cubicBezTo>
                      <a:pt x="402" y="231"/>
                      <a:pt x="402" y="231"/>
                      <a:pt x="402" y="231"/>
                    </a:cubicBezTo>
                    <a:cubicBezTo>
                      <a:pt x="402" y="231"/>
                      <a:pt x="402" y="231"/>
                      <a:pt x="402" y="231"/>
                    </a:cubicBezTo>
                    <a:cubicBezTo>
                      <a:pt x="402" y="231"/>
                      <a:pt x="402" y="231"/>
                      <a:pt x="403" y="231"/>
                    </a:cubicBezTo>
                    <a:cubicBezTo>
                      <a:pt x="403" y="231"/>
                      <a:pt x="403" y="232"/>
                      <a:pt x="402" y="232"/>
                    </a:cubicBezTo>
                    <a:close/>
                    <a:moveTo>
                      <a:pt x="410" y="221"/>
                    </a:moveTo>
                    <a:cubicBezTo>
                      <a:pt x="409" y="221"/>
                      <a:pt x="409" y="221"/>
                      <a:pt x="409" y="221"/>
                    </a:cubicBezTo>
                    <a:cubicBezTo>
                      <a:pt x="409" y="222"/>
                      <a:pt x="409" y="222"/>
                      <a:pt x="409" y="222"/>
                    </a:cubicBezTo>
                    <a:cubicBezTo>
                      <a:pt x="409" y="222"/>
                      <a:pt x="408" y="222"/>
                      <a:pt x="408" y="224"/>
                    </a:cubicBezTo>
                    <a:cubicBezTo>
                      <a:pt x="408" y="224"/>
                      <a:pt x="409" y="224"/>
                      <a:pt x="409" y="224"/>
                    </a:cubicBezTo>
                    <a:cubicBezTo>
                      <a:pt x="409" y="225"/>
                      <a:pt x="409" y="225"/>
                      <a:pt x="409" y="225"/>
                    </a:cubicBezTo>
                    <a:cubicBezTo>
                      <a:pt x="408" y="225"/>
                      <a:pt x="409" y="225"/>
                      <a:pt x="408" y="225"/>
                    </a:cubicBezTo>
                    <a:cubicBezTo>
                      <a:pt x="408" y="225"/>
                      <a:pt x="408" y="225"/>
                      <a:pt x="408" y="225"/>
                    </a:cubicBezTo>
                    <a:cubicBezTo>
                      <a:pt x="408" y="227"/>
                      <a:pt x="408" y="227"/>
                      <a:pt x="408" y="227"/>
                    </a:cubicBezTo>
                    <a:cubicBezTo>
                      <a:pt x="407" y="227"/>
                      <a:pt x="407" y="227"/>
                      <a:pt x="407" y="227"/>
                    </a:cubicBezTo>
                    <a:cubicBezTo>
                      <a:pt x="407" y="227"/>
                      <a:pt x="407" y="228"/>
                      <a:pt x="407" y="229"/>
                    </a:cubicBezTo>
                    <a:cubicBezTo>
                      <a:pt x="407" y="229"/>
                      <a:pt x="407" y="229"/>
                      <a:pt x="407" y="229"/>
                    </a:cubicBezTo>
                    <a:cubicBezTo>
                      <a:pt x="405" y="229"/>
                      <a:pt x="405" y="229"/>
                      <a:pt x="405" y="229"/>
                    </a:cubicBezTo>
                    <a:cubicBezTo>
                      <a:pt x="405" y="230"/>
                      <a:pt x="405" y="230"/>
                      <a:pt x="405" y="230"/>
                    </a:cubicBezTo>
                    <a:cubicBezTo>
                      <a:pt x="405" y="230"/>
                      <a:pt x="405" y="230"/>
                      <a:pt x="405" y="230"/>
                    </a:cubicBezTo>
                    <a:cubicBezTo>
                      <a:pt x="405" y="229"/>
                      <a:pt x="405" y="229"/>
                      <a:pt x="405" y="229"/>
                    </a:cubicBezTo>
                    <a:cubicBezTo>
                      <a:pt x="405" y="229"/>
                      <a:pt x="405" y="229"/>
                      <a:pt x="405" y="229"/>
                    </a:cubicBezTo>
                    <a:cubicBezTo>
                      <a:pt x="404" y="228"/>
                      <a:pt x="404" y="227"/>
                      <a:pt x="404" y="226"/>
                    </a:cubicBezTo>
                    <a:cubicBezTo>
                      <a:pt x="404" y="226"/>
                      <a:pt x="404" y="225"/>
                      <a:pt x="403" y="225"/>
                    </a:cubicBezTo>
                    <a:cubicBezTo>
                      <a:pt x="404" y="225"/>
                      <a:pt x="404" y="224"/>
                      <a:pt x="404" y="224"/>
                    </a:cubicBezTo>
                    <a:cubicBezTo>
                      <a:pt x="405" y="224"/>
                      <a:pt x="405" y="224"/>
                      <a:pt x="405" y="224"/>
                    </a:cubicBezTo>
                    <a:cubicBezTo>
                      <a:pt x="405" y="224"/>
                      <a:pt x="405" y="223"/>
                      <a:pt x="405" y="223"/>
                    </a:cubicBezTo>
                    <a:cubicBezTo>
                      <a:pt x="405" y="222"/>
                      <a:pt x="405" y="222"/>
                      <a:pt x="406" y="222"/>
                    </a:cubicBezTo>
                    <a:cubicBezTo>
                      <a:pt x="406" y="221"/>
                      <a:pt x="406" y="221"/>
                      <a:pt x="406" y="221"/>
                    </a:cubicBezTo>
                    <a:cubicBezTo>
                      <a:pt x="406" y="221"/>
                      <a:pt x="406" y="220"/>
                      <a:pt x="407" y="220"/>
                    </a:cubicBezTo>
                    <a:cubicBezTo>
                      <a:pt x="407" y="219"/>
                      <a:pt x="407" y="219"/>
                      <a:pt x="407" y="219"/>
                    </a:cubicBezTo>
                    <a:cubicBezTo>
                      <a:pt x="407" y="219"/>
                      <a:pt x="407" y="219"/>
                      <a:pt x="407" y="219"/>
                    </a:cubicBezTo>
                    <a:cubicBezTo>
                      <a:pt x="408" y="219"/>
                      <a:pt x="408" y="219"/>
                      <a:pt x="408" y="219"/>
                    </a:cubicBezTo>
                    <a:cubicBezTo>
                      <a:pt x="408" y="219"/>
                      <a:pt x="408" y="219"/>
                      <a:pt x="409" y="219"/>
                    </a:cubicBezTo>
                    <a:cubicBezTo>
                      <a:pt x="409" y="220"/>
                      <a:pt x="409" y="220"/>
                      <a:pt x="409" y="220"/>
                    </a:cubicBezTo>
                    <a:cubicBezTo>
                      <a:pt x="410" y="220"/>
                      <a:pt x="410" y="220"/>
                      <a:pt x="410" y="220"/>
                    </a:cubicBezTo>
                    <a:cubicBezTo>
                      <a:pt x="410" y="220"/>
                      <a:pt x="410" y="221"/>
                      <a:pt x="410" y="221"/>
                    </a:cubicBezTo>
                    <a:close/>
                    <a:moveTo>
                      <a:pt x="420" y="252"/>
                    </a:moveTo>
                    <a:cubicBezTo>
                      <a:pt x="421" y="252"/>
                      <a:pt x="421" y="252"/>
                      <a:pt x="421" y="252"/>
                    </a:cubicBezTo>
                    <a:cubicBezTo>
                      <a:pt x="421" y="252"/>
                      <a:pt x="421" y="251"/>
                      <a:pt x="421" y="251"/>
                    </a:cubicBezTo>
                    <a:cubicBezTo>
                      <a:pt x="421" y="251"/>
                      <a:pt x="421" y="251"/>
                      <a:pt x="421" y="251"/>
                    </a:cubicBezTo>
                    <a:cubicBezTo>
                      <a:pt x="422" y="250"/>
                      <a:pt x="422" y="249"/>
                      <a:pt x="423" y="248"/>
                    </a:cubicBezTo>
                    <a:cubicBezTo>
                      <a:pt x="423" y="247"/>
                      <a:pt x="423" y="247"/>
                      <a:pt x="423" y="247"/>
                    </a:cubicBezTo>
                    <a:cubicBezTo>
                      <a:pt x="423" y="247"/>
                      <a:pt x="425" y="248"/>
                      <a:pt x="425" y="248"/>
                    </a:cubicBezTo>
                    <a:cubicBezTo>
                      <a:pt x="425" y="247"/>
                      <a:pt x="425" y="247"/>
                      <a:pt x="425" y="246"/>
                    </a:cubicBezTo>
                    <a:cubicBezTo>
                      <a:pt x="425" y="246"/>
                      <a:pt x="425" y="246"/>
                      <a:pt x="425" y="246"/>
                    </a:cubicBezTo>
                    <a:cubicBezTo>
                      <a:pt x="426" y="245"/>
                      <a:pt x="425" y="246"/>
                      <a:pt x="426" y="245"/>
                    </a:cubicBezTo>
                    <a:cubicBezTo>
                      <a:pt x="426" y="245"/>
                      <a:pt x="426" y="245"/>
                      <a:pt x="426" y="245"/>
                    </a:cubicBezTo>
                    <a:cubicBezTo>
                      <a:pt x="426" y="247"/>
                      <a:pt x="426" y="247"/>
                      <a:pt x="426" y="247"/>
                    </a:cubicBezTo>
                    <a:cubicBezTo>
                      <a:pt x="427" y="247"/>
                      <a:pt x="427" y="247"/>
                      <a:pt x="427" y="247"/>
                    </a:cubicBezTo>
                    <a:cubicBezTo>
                      <a:pt x="427" y="248"/>
                      <a:pt x="427" y="249"/>
                      <a:pt x="427" y="251"/>
                    </a:cubicBezTo>
                    <a:cubicBezTo>
                      <a:pt x="427" y="251"/>
                      <a:pt x="427" y="251"/>
                      <a:pt x="427" y="251"/>
                    </a:cubicBezTo>
                    <a:cubicBezTo>
                      <a:pt x="427" y="252"/>
                      <a:pt x="427" y="252"/>
                      <a:pt x="427" y="252"/>
                    </a:cubicBezTo>
                    <a:cubicBezTo>
                      <a:pt x="428" y="252"/>
                      <a:pt x="428" y="252"/>
                      <a:pt x="428" y="252"/>
                    </a:cubicBezTo>
                    <a:cubicBezTo>
                      <a:pt x="428" y="253"/>
                      <a:pt x="428" y="253"/>
                      <a:pt x="428" y="253"/>
                    </a:cubicBezTo>
                    <a:cubicBezTo>
                      <a:pt x="428" y="253"/>
                      <a:pt x="428" y="253"/>
                      <a:pt x="429" y="253"/>
                    </a:cubicBezTo>
                    <a:cubicBezTo>
                      <a:pt x="429" y="255"/>
                      <a:pt x="429" y="255"/>
                      <a:pt x="429" y="255"/>
                    </a:cubicBezTo>
                    <a:cubicBezTo>
                      <a:pt x="429" y="255"/>
                      <a:pt x="429" y="255"/>
                      <a:pt x="430" y="255"/>
                    </a:cubicBezTo>
                    <a:cubicBezTo>
                      <a:pt x="430" y="256"/>
                      <a:pt x="430" y="256"/>
                      <a:pt x="430" y="256"/>
                    </a:cubicBezTo>
                    <a:cubicBezTo>
                      <a:pt x="430" y="256"/>
                      <a:pt x="430" y="257"/>
                      <a:pt x="430" y="257"/>
                    </a:cubicBezTo>
                    <a:cubicBezTo>
                      <a:pt x="431" y="257"/>
                      <a:pt x="431" y="258"/>
                      <a:pt x="431" y="258"/>
                    </a:cubicBezTo>
                    <a:cubicBezTo>
                      <a:pt x="431" y="258"/>
                      <a:pt x="431" y="258"/>
                      <a:pt x="431" y="258"/>
                    </a:cubicBezTo>
                    <a:cubicBezTo>
                      <a:pt x="432" y="259"/>
                      <a:pt x="431" y="259"/>
                      <a:pt x="431" y="260"/>
                    </a:cubicBezTo>
                    <a:cubicBezTo>
                      <a:pt x="431" y="260"/>
                      <a:pt x="431" y="260"/>
                      <a:pt x="431" y="260"/>
                    </a:cubicBezTo>
                    <a:cubicBezTo>
                      <a:pt x="431" y="260"/>
                      <a:pt x="431" y="260"/>
                      <a:pt x="431" y="260"/>
                    </a:cubicBezTo>
                    <a:cubicBezTo>
                      <a:pt x="432" y="260"/>
                      <a:pt x="432" y="260"/>
                      <a:pt x="432" y="260"/>
                    </a:cubicBezTo>
                    <a:cubicBezTo>
                      <a:pt x="432" y="261"/>
                      <a:pt x="432" y="262"/>
                      <a:pt x="432" y="263"/>
                    </a:cubicBezTo>
                    <a:cubicBezTo>
                      <a:pt x="433" y="263"/>
                      <a:pt x="433" y="263"/>
                      <a:pt x="433" y="263"/>
                    </a:cubicBezTo>
                    <a:cubicBezTo>
                      <a:pt x="433" y="264"/>
                      <a:pt x="434" y="264"/>
                      <a:pt x="434" y="264"/>
                    </a:cubicBezTo>
                    <a:cubicBezTo>
                      <a:pt x="435" y="265"/>
                      <a:pt x="435" y="265"/>
                      <a:pt x="437" y="265"/>
                    </a:cubicBezTo>
                    <a:cubicBezTo>
                      <a:pt x="436" y="266"/>
                      <a:pt x="435" y="267"/>
                      <a:pt x="435" y="269"/>
                    </a:cubicBezTo>
                    <a:cubicBezTo>
                      <a:pt x="436" y="269"/>
                      <a:pt x="436" y="269"/>
                      <a:pt x="436" y="269"/>
                    </a:cubicBezTo>
                    <a:cubicBezTo>
                      <a:pt x="436" y="270"/>
                      <a:pt x="436" y="270"/>
                      <a:pt x="436" y="270"/>
                    </a:cubicBezTo>
                    <a:cubicBezTo>
                      <a:pt x="436" y="270"/>
                      <a:pt x="436" y="270"/>
                      <a:pt x="436" y="270"/>
                    </a:cubicBezTo>
                    <a:cubicBezTo>
                      <a:pt x="436" y="271"/>
                      <a:pt x="436" y="271"/>
                      <a:pt x="436" y="271"/>
                    </a:cubicBezTo>
                    <a:cubicBezTo>
                      <a:pt x="436" y="271"/>
                      <a:pt x="435" y="271"/>
                      <a:pt x="434" y="271"/>
                    </a:cubicBezTo>
                    <a:cubicBezTo>
                      <a:pt x="434" y="272"/>
                      <a:pt x="434" y="272"/>
                      <a:pt x="434" y="272"/>
                    </a:cubicBezTo>
                    <a:cubicBezTo>
                      <a:pt x="433" y="272"/>
                      <a:pt x="433" y="272"/>
                      <a:pt x="433" y="272"/>
                    </a:cubicBezTo>
                    <a:cubicBezTo>
                      <a:pt x="433" y="271"/>
                      <a:pt x="433" y="271"/>
                      <a:pt x="433" y="270"/>
                    </a:cubicBezTo>
                    <a:cubicBezTo>
                      <a:pt x="432" y="270"/>
                      <a:pt x="432" y="270"/>
                      <a:pt x="432" y="270"/>
                    </a:cubicBezTo>
                    <a:cubicBezTo>
                      <a:pt x="432" y="268"/>
                      <a:pt x="432" y="268"/>
                      <a:pt x="432" y="268"/>
                    </a:cubicBezTo>
                    <a:cubicBezTo>
                      <a:pt x="433" y="268"/>
                      <a:pt x="433" y="268"/>
                      <a:pt x="433" y="268"/>
                    </a:cubicBezTo>
                    <a:cubicBezTo>
                      <a:pt x="433" y="267"/>
                      <a:pt x="432" y="267"/>
                      <a:pt x="432" y="267"/>
                    </a:cubicBezTo>
                    <a:cubicBezTo>
                      <a:pt x="432" y="265"/>
                      <a:pt x="432" y="265"/>
                      <a:pt x="432" y="265"/>
                    </a:cubicBezTo>
                    <a:cubicBezTo>
                      <a:pt x="431" y="265"/>
                      <a:pt x="431" y="265"/>
                      <a:pt x="431" y="265"/>
                    </a:cubicBezTo>
                    <a:cubicBezTo>
                      <a:pt x="431" y="265"/>
                      <a:pt x="431" y="265"/>
                      <a:pt x="431" y="265"/>
                    </a:cubicBezTo>
                    <a:cubicBezTo>
                      <a:pt x="431" y="265"/>
                      <a:pt x="431" y="265"/>
                      <a:pt x="431" y="265"/>
                    </a:cubicBezTo>
                    <a:cubicBezTo>
                      <a:pt x="431" y="264"/>
                      <a:pt x="431" y="263"/>
                      <a:pt x="431" y="263"/>
                    </a:cubicBezTo>
                    <a:cubicBezTo>
                      <a:pt x="429" y="263"/>
                      <a:pt x="429" y="263"/>
                      <a:pt x="429" y="263"/>
                    </a:cubicBezTo>
                    <a:cubicBezTo>
                      <a:pt x="428" y="262"/>
                      <a:pt x="428" y="262"/>
                      <a:pt x="428" y="261"/>
                    </a:cubicBezTo>
                    <a:cubicBezTo>
                      <a:pt x="429" y="261"/>
                      <a:pt x="429" y="261"/>
                      <a:pt x="429" y="261"/>
                    </a:cubicBezTo>
                    <a:cubicBezTo>
                      <a:pt x="429" y="261"/>
                      <a:pt x="429" y="261"/>
                      <a:pt x="429" y="260"/>
                    </a:cubicBezTo>
                    <a:cubicBezTo>
                      <a:pt x="428" y="260"/>
                      <a:pt x="428" y="260"/>
                      <a:pt x="428" y="259"/>
                    </a:cubicBezTo>
                    <a:cubicBezTo>
                      <a:pt x="427" y="259"/>
                      <a:pt x="427" y="259"/>
                      <a:pt x="427" y="259"/>
                    </a:cubicBezTo>
                    <a:cubicBezTo>
                      <a:pt x="426" y="258"/>
                      <a:pt x="424" y="257"/>
                      <a:pt x="423" y="256"/>
                    </a:cubicBezTo>
                    <a:cubicBezTo>
                      <a:pt x="423" y="256"/>
                      <a:pt x="423" y="256"/>
                      <a:pt x="422" y="256"/>
                    </a:cubicBezTo>
                    <a:cubicBezTo>
                      <a:pt x="422" y="254"/>
                      <a:pt x="422" y="254"/>
                      <a:pt x="423" y="254"/>
                    </a:cubicBezTo>
                    <a:cubicBezTo>
                      <a:pt x="423" y="254"/>
                      <a:pt x="423" y="254"/>
                      <a:pt x="423" y="254"/>
                    </a:cubicBezTo>
                    <a:cubicBezTo>
                      <a:pt x="421" y="254"/>
                      <a:pt x="421" y="254"/>
                      <a:pt x="421" y="254"/>
                    </a:cubicBezTo>
                    <a:cubicBezTo>
                      <a:pt x="421" y="253"/>
                      <a:pt x="421" y="253"/>
                      <a:pt x="421" y="253"/>
                    </a:cubicBezTo>
                    <a:cubicBezTo>
                      <a:pt x="421" y="253"/>
                      <a:pt x="421" y="253"/>
                      <a:pt x="421" y="252"/>
                    </a:cubicBezTo>
                    <a:cubicBezTo>
                      <a:pt x="420" y="252"/>
                      <a:pt x="420" y="252"/>
                      <a:pt x="420" y="252"/>
                    </a:cubicBezTo>
                    <a:close/>
                    <a:moveTo>
                      <a:pt x="419" y="263"/>
                    </a:moveTo>
                    <a:cubicBezTo>
                      <a:pt x="418" y="263"/>
                      <a:pt x="417" y="263"/>
                      <a:pt x="417" y="262"/>
                    </a:cubicBezTo>
                    <a:cubicBezTo>
                      <a:pt x="416" y="262"/>
                      <a:pt x="416" y="262"/>
                      <a:pt x="416" y="262"/>
                    </a:cubicBezTo>
                    <a:cubicBezTo>
                      <a:pt x="416" y="261"/>
                      <a:pt x="418" y="259"/>
                      <a:pt x="417" y="258"/>
                    </a:cubicBezTo>
                    <a:cubicBezTo>
                      <a:pt x="416" y="256"/>
                      <a:pt x="416" y="257"/>
                      <a:pt x="415" y="256"/>
                    </a:cubicBezTo>
                    <a:cubicBezTo>
                      <a:pt x="415" y="256"/>
                      <a:pt x="415" y="255"/>
                      <a:pt x="415" y="255"/>
                    </a:cubicBezTo>
                    <a:cubicBezTo>
                      <a:pt x="414" y="255"/>
                      <a:pt x="414" y="255"/>
                      <a:pt x="414" y="255"/>
                    </a:cubicBezTo>
                    <a:cubicBezTo>
                      <a:pt x="414" y="255"/>
                      <a:pt x="414" y="255"/>
                      <a:pt x="414" y="255"/>
                    </a:cubicBezTo>
                    <a:cubicBezTo>
                      <a:pt x="413" y="254"/>
                      <a:pt x="414" y="255"/>
                      <a:pt x="413" y="254"/>
                    </a:cubicBezTo>
                    <a:cubicBezTo>
                      <a:pt x="414" y="254"/>
                      <a:pt x="415" y="254"/>
                      <a:pt x="417" y="254"/>
                    </a:cubicBezTo>
                    <a:cubicBezTo>
                      <a:pt x="416" y="253"/>
                      <a:pt x="416" y="253"/>
                      <a:pt x="416" y="253"/>
                    </a:cubicBezTo>
                    <a:cubicBezTo>
                      <a:pt x="416" y="252"/>
                      <a:pt x="416" y="253"/>
                      <a:pt x="416" y="252"/>
                    </a:cubicBezTo>
                    <a:cubicBezTo>
                      <a:pt x="417" y="252"/>
                      <a:pt x="417" y="252"/>
                      <a:pt x="418" y="253"/>
                    </a:cubicBezTo>
                    <a:cubicBezTo>
                      <a:pt x="418" y="254"/>
                      <a:pt x="418" y="253"/>
                      <a:pt x="417" y="254"/>
                    </a:cubicBezTo>
                    <a:cubicBezTo>
                      <a:pt x="417" y="255"/>
                      <a:pt x="418" y="255"/>
                      <a:pt x="419" y="255"/>
                    </a:cubicBezTo>
                    <a:cubicBezTo>
                      <a:pt x="419" y="258"/>
                      <a:pt x="419" y="260"/>
                      <a:pt x="419" y="263"/>
                    </a:cubicBezTo>
                    <a:close/>
                    <a:moveTo>
                      <a:pt x="426" y="274"/>
                    </a:moveTo>
                    <a:cubicBezTo>
                      <a:pt x="425" y="274"/>
                      <a:pt x="425" y="274"/>
                      <a:pt x="425" y="274"/>
                    </a:cubicBezTo>
                    <a:cubicBezTo>
                      <a:pt x="424" y="272"/>
                      <a:pt x="424" y="270"/>
                      <a:pt x="423" y="268"/>
                    </a:cubicBezTo>
                    <a:cubicBezTo>
                      <a:pt x="423" y="268"/>
                      <a:pt x="423" y="268"/>
                      <a:pt x="422" y="268"/>
                    </a:cubicBezTo>
                    <a:cubicBezTo>
                      <a:pt x="422" y="267"/>
                      <a:pt x="421" y="266"/>
                      <a:pt x="421" y="265"/>
                    </a:cubicBezTo>
                    <a:cubicBezTo>
                      <a:pt x="420" y="265"/>
                      <a:pt x="420" y="265"/>
                      <a:pt x="420" y="265"/>
                    </a:cubicBezTo>
                    <a:cubicBezTo>
                      <a:pt x="420" y="265"/>
                      <a:pt x="420" y="264"/>
                      <a:pt x="419" y="264"/>
                    </a:cubicBezTo>
                    <a:cubicBezTo>
                      <a:pt x="419" y="263"/>
                      <a:pt x="419" y="263"/>
                      <a:pt x="419" y="263"/>
                    </a:cubicBezTo>
                    <a:cubicBezTo>
                      <a:pt x="420" y="263"/>
                      <a:pt x="420" y="263"/>
                      <a:pt x="420" y="263"/>
                    </a:cubicBezTo>
                    <a:cubicBezTo>
                      <a:pt x="420" y="262"/>
                      <a:pt x="420" y="263"/>
                      <a:pt x="421" y="263"/>
                    </a:cubicBezTo>
                    <a:cubicBezTo>
                      <a:pt x="421" y="263"/>
                      <a:pt x="422" y="263"/>
                      <a:pt x="422" y="264"/>
                    </a:cubicBezTo>
                    <a:cubicBezTo>
                      <a:pt x="422" y="264"/>
                      <a:pt x="422" y="264"/>
                      <a:pt x="422" y="264"/>
                    </a:cubicBezTo>
                    <a:cubicBezTo>
                      <a:pt x="422" y="264"/>
                      <a:pt x="422" y="264"/>
                      <a:pt x="422" y="264"/>
                    </a:cubicBezTo>
                    <a:cubicBezTo>
                      <a:pt x="422" y="265"/>
                      <a:pt x="422" y="265"/>
                      <a:pt x="422" y="265"/>
                    </a:cubicBezTo>
                    <a:cubicBezTo>
                      <a:pt x="423" y="264"/>
                      <a:pt x="423" y="264"/>
                      <a:pt x="423" y="264"/>
                    </a:cubicBezTo>
                    <a:cubicBezTo>
                      <a:pt x="424" y="266"/>
                      <a:pt x="424" y="267"/>
                      <a:pt x="425" y="268"/>
                    </a:cubicBezTo>
                    <a:cubicBezTo>
                      <a:pt x="425" y="268"/>
                      <a:pt x="425" y="268"/>
                      <a:pt x="425" y="268"/>
                    </a:cubicBezTo>
                    <a:cubicBezTo>
                      <a:pt x="425" y="269"/>
                      <a:pt x="426" y="269"/>
                      <a:pt x="426" y="270"/>
                    </a:cubicBezTo>
                    <a:cubicBezTo>
                      <a:pt x="426" y="271"/>
                      <a:pt x="427" y="272"/>
                      <a:pt x="427" y="273"/>
                    </a:cubicBezTo>
                    <a:cubicBezTo>
                      <a:pt x="427" y="273"/>
                      <a:pt x="427" y="273"/>
                      <a:pt x="426" y="273"/>
                    </a:cubicBezTo>
                    <a:lnTo>
                      <a:pt x="426" y="274"/>
                    </a:lnTo>
                    <a:close/>
                    <a:moveTo>
                      <a:pt x="484" y="505"/>
                    </a:moveTo>
                    <a:cubicBezTo>
                      <a:pt x="482" y="504"/>
                      <a:pt x="483" y="504"/>
                      <a:pt x="481" y="504"/>
                    </a:cubicBezTo>
                    <a:cubicBezTo>
                      <a:pt x="481" y="503"/>
                      <a:pt x="481" y="504"/>
                      <a:pt x="481" y="503"/>
                    </a:cubicBezTo>
                    <a:cubicBezTo>
                      <a:pt x="481" y="503"/>
                      <a:pt x="481" y="503"/>
                      <a:pt x="481" y="503"/>
                    </a:cubicBezTo>
                    <a:cubicBezTo>
                      <a:pt x="482" y="503"/>
                      <a:pt x="483" y="503"/>
                      <a:pt x="484" y="503"/>
                    </a:cubicBezTo>
                    <a:lnTo>
                      <a:pt x="484" y="505"/>
                    </a:lnTo>
                    <a:close/>
                    <a:moveTo>
                      <a:pt x="490" y="511"/>
                    </a:moveTo>
                    <a:cubicBezTo>
                      <a:pt x="489" y="511"/>
                      <a:pt x="487" y="511"/>
                      <a:pt x="486" y="510"/>
                    </a:cubicBezTo>
                    <a:cubicBezTo>
                      <a:pt x="486" y="509"/>
                      <a:pt x="485" y="510"/>
                      <a:pt x="485" y="508"/>
                    </a:cubicBezTo>
                    <a:cubicBezTo>
                      <a:pt x="484" y="508"/>
                      <a:pt x="484" y="508"/>
                      <a:pt x="484" y="508"/>
                    </a:cubicBezTo>
                    <a:cubicBezTo>
                      <a:pt x="484" y="507"/>
                      <a:pt x="485" y="506"/>
                      <a:pt x="485" y="505"/>
                    </a:cubicBezTo>
                    <a:cubicBezTo>
                      <a:pt x="485" y="506"/>
                      <a:pt x="486" y="506"/>
                      <a:pt x="486" y="506"/>
                    </a:cubicBezTo>
                    <a:cubicBezTo>
                      <a:pt x="486" y="507"/>
                      <a:pt x="486" y="507"/>
                      <a:pt x="486" y="507"/>
                    </a:cubicBezTo>
                    <a:cubicBezTo>
                      <a:pt x="487" y="507"/>
                      <a:pt x="488" y="508"/>
                      <a:pt x="488" y="508"/>
                    </a:cubicBezTo>
                    <a:cubicBezTo>
                      <a:pt x="488" y="509"/>
                      <a:pt x="489" y="510"/>
                      <a:pt x="490" y="510"/>
                    </a:cubicBezTo>
                    <a:lnTo>
                      <a:pt x="490" y="511"/>
                    </a:lnTo>
                    <a:close/>
                    <a:moveTo>
                      <a:pt x="546" y="890"/>
                    </a:moveTo>
                    <a:cubicBezTo>
                      <a:pt x="546" y="889"/>
                      <a:pt x="546" y="889"/>
                      <a:pt x="548" y="888"/>
                    </a:cubicBezTo>
                    <a:cubicBezTo>
                      <a:pt x="548" y="889"/>
                      <a:pt x="548" y="890"/>
                      <a:pt x="548" y="890"/>
                    </a:cubicBezTo>
                    <a:cubicBezTo>
                      <a:pt x="547" y="890"/>
                      <a:pt x="546" y="890"/>
                      <a:pt x="546" y="890"/>
                    </a:cubicBezTo>
                    <a:close/>
                    <a:moveTo>
                      <a:pt x="548" y="887"/>
                    </a:moveTo>
                    <a:cubicBezTo>
                      <a:pt x="549" y="887"/>
                      <a:pt x="550" y="887"/>
                      <a:pt x="551" y="887"/>
                    </a:cubicBezTo>
                    <a:cubicBezTo>
                      <a:pt x="550" y="888"/>
                      <a:pt x="549" y="887"/>
                      <a:pt x="548" y="887"/>
                    </a:cubicBezTo>
                    <a:close/>
                    <a:moveTo>
                      <a:pt x="551" y="892"/>
                    </a:moveTo>
                    <a:cubicBezTo>
                      <a:pt x="550" y="892"/>
                      <a:pt x="550" y="892"/>
                      <a:pt x="550" y="892"/>
                    </a:cubicBezTo>
                    <a:cubicBezTo>
                      <a:pt x="550" y="890"/>
                      <a:pt x="550" y="890"/>
                      <a:pt x="550" y="890"/>
                    </a:cubicBezTo>
                    <a:cubicBezTo>
                      <a:pt x="550" y="890"/>
                      <a:pt x="550" y="890"/>
                      <a:pt x="551" y="890"/>
                    </a:cubicBezTo>
                    <a:cubicBezTo>
                      <a:pt x="551" y="890"/>
                      <a:pt x="551" y="889"/>
                      <a:pt x="551" y="888"/>
                    </a:cubicBezTo>
                    <a:cubicBezTo>
                      <a:pt x="551" y="888"/>
                      <a:pt x="551" y="888"/>
                      <a:pt x="551" y="888"/>
                    </a:cubicBezTo>
                    <a:cubicBezTo>
                      <a:pt x="551" y="888"/>
                      <a:pt x="551" y="888"/>
                      <a:pt x="551" y="888"/>
                    </a:cubicBezTo>
                    <a:cubicBezTo>
                      <a:pt x="552" y="888"/>
                      <a:pt x="552" y="888"/>
                      <a:pt x="552" y="888"/>
                    </a:cubicBezTo>
                    <a:cubicBezTo>
                      <a:pt x="552" y="888"/>
                      <a:pt x="552" y="888"/>
                      <a:pt x="552" y="888"/>
                    </a:cubicBezTo>
                    <a:cubicBezTo>
                      <a:pt x="552" y="889"/>
                      <a:pt x="552" y="889"/>
                      <a:pt x="553" y="889"/>
                    </a:cubicBezTo>
                    <a:cubicBezTo>
                      <a:pt x="552" y="890"/>
                      <a:pt x="552" y="890"/>
                      <a:pt x="551" y="892"/>
                    </a:cubicBezTo>
                    <a:close/>
                    <a:moveTo>
                      <a:pt x="564" y="663"/>
                    </a:moveTo>
                    <a:cubicBezTo>
                      <a:pt x="564" y="664"/>
                      <a:pt x="564" y="664"/>
                      <a:pt x="564" y="664"/>
                    </a:cubicBezTo>
                    <a:cubicBezTo>
                      <a:pt x="563" y="663"/>
                      <a:pt x="563" y="663"/>
                      <a:pt x="563" y="663"/>
                    </a:cubicBezTo>
                    <a:cubicBezTo>
                      <a:pt x="561" y="663"/>
                      <a:pt x="561" y="663"/>
                      <a:pt x="561" y="663"/>
                    </a:cubicBezTo>
                    <a:cubicBezTo>
                      <a:pt x="561" y="662"/>
                      <a:pt x="561" y="661"/>
                      <a:pt x="560" y="661"/>
                    </a:cubicBezTo>
                    <a:cubicBezTo>
                      <a:pt x="560" y="661"/>
                      <a:pt x="559" y="661"/>
                      <a:pt x="559" y="661"/>
                    </a:cubicBezTo>
                    <a:cubicBezTo>
                      <a:pt x="559" y="660"/>
                      <a:pt x="559" y="660"/>
                      <a:pt x="559" y="658"/>
                    </a:cubicBezTo>
                    <a:cubicBezTo>
                      <a:pt x="559" y="658"/>
                      <a:pt x="559" y="658"/>
                      <a:pt x="560" y="658"/>
                    </a:cubicBezTo>
                    <a:cubicBezTo>
                      <a:pt x="560" y="658"/>
                      <a:pt x="560" y="659"/>
                      <a:pt x="560" y="659"/>
                    </a:cubicBezTo>
                    <a:cubicBezTo>
                      <a:pt x="561" y="659"/>
                      <a:pt x="561" y="659"/>
                      <a:pt x="561" y="659"/>
                    </a:cubicBezTo>
                    <a:cubicBezTo>
                      <a:pt x="561" y="660"/>
                      <a:pt x="561" y="660"/>
                      <a:pt x="561" y="660"/>
                    </a:cubicBezTo>
                    <a:cubicBezTo>
                      <a:pt x="561" y="660"/>
                      <a:pt x="561" y="660"/>
                      <a:pt x="561" y="660"/>
                    </a:cubicBezTo>
                    <a:cubicBezTo>
                      <a:pt x="561" y="661"/>
                      <a:pt x="561" y="661"/>
                      <a:pt x="561" y="661"/>
                    </a:cubicBezTo>
                    <a:cubicBezTo>
                      <a:pt x="561" y="661"/>
                      <a:pt x="562" y="661"/>
                      <a:pt x="563" y="662"/>
                    </a:cubicBezTo>
                    <a:cubicBezTo>
                      <a:pt x="563" y="662"/>
                      <a:pt x="563" y="662"/>
                      <a:pt x="563" y="662"/>
                    </a:cubicBezTo>
                    <a:cubicBezTo>
                      <a:pt x="563" y="662"/>
                      <a:pt x="564" y="662"/>
                      <a:pt x="564" y="663"/>
                    </a:cubicBezTo>
                    <a:cubicBezTo>
                      <a:pt x="564" y="663"/>
                      <a:pt x="564" y="663"/>
                      <a:pt x="564" y="663"/>
                    </a:cubicBezTo>
                    <a:close/>
                    <a:moveTo>
                      <a:pt x="572" y="679"/>
                    </a:moveTo>
                    <a:cubicBezTo>
                      <a:pt x="572" y="679"/>
                      <a:pt x="572" y="679"/>
                      <a:pt x="572" y="679"/>
                    </a:cubicBezTo>
                    <a:cubicBezTo>
                      <a:pt x="571" y="679"/>
                      <a:pt x="571" y="678"/>
                      <a:pt x="571" y="676"/>
                    </a:cubicBezTo>
                    <a:cubicBezTo>
                      <a:pt x="572" y="676"/>
                      <a:pt x="572" y="676"/>
                      <a:pt x="572" y="676"/>
                    </a:cubicBezTo>
                    <a:cubicBezTo>
                      <a:pt x="572" y="677"/>
                      <a:pt x="572" y="677"/>
                      <a:pt x="572" y="677"/>
                    </a:cubicBezTo>
                    <a:cubicBezTo>
                      <a:pt x="572" y="679"/>
                      <a:pt x="572" y="679"/>
                      <a:pt x="572" y="679"/>
                    </a:cubicBezTo>
                    <a:cubicBezTo>
                      <a:pt x="572" y="679"/>
                      <a:pt x="572" y="679"/>
                      <a:pt x="572" y="679"/>
                    </a:cubicBezTo>
                    <a:close/>
                    <a:moveTo>
                      <a:pt x="526" y="96"/>
                    </a:moveTo>
                    <a:cubicBezTo>
                      <a:pt x="526" y="95"/>
                      <a:pt x="526" y="94"/>
                      <a:pt x="526" y="93"/>
                    </a:cubicBezTo>
                    <a:cubicBezTo>
                      <a:pt x="525" y="93"/>
                      <a:pt x="525" y="93"/>
                      <a:pt x="525" y="93"/>
                    </a:cubicBezTo>
                    <a:cubicBezTo>
                      <a:pt x="525" y="93"/>
                      <a:pt x="525" y="93"/>
                      <a:pt x="525" y="92"/>
                    </a:cubicBezTo>
                    <a:cubicBezTo>
                      <a:pt x="524" y="92"/>
                      <a:pt x="524" y="92"/>
                      <a:pt x="524" y="92"/>
                    </a:cubicBezTo>
                    <a:cubicBezTo>
                      <a:pt x="524" y="92"/>
                      <a:pt x="524" y="92"/>
                      <a:pt x="524" y="92"/>
                    </a:cubicBezTo>
                    <a:cubicBezTo>
                      <a:pt x="523" y="92"/>
                      <a:pt x="523" y="92"/>
                      <a:pt x="523" y="92"/>
                    </a:cubicBezTo>
                    <a:cubicBezTo>
                      <a:pt x="523" y="92"/>
                      <a:pt x="523" y="91"/>
                      <a:pt x="522" y="91"/>
                    </a:cubicBezTo>
                    <a:cubicBezTo>
                      <a:pt x="522" y="91"/>
                      <a:pt x="522" y="91"/>
                      <a:pt x="522" y="91"/>
                    </a:cubicBezTo>
                    <a:cubicBezTo>
                      <a:pt x="520" y="91"/>
                      <a:pt x="520" y="91"/>
                      <a:pt x="520" y="91"/>
                    </a:cubicBezTo>
                    <a:cubicBezTo>
                      <a:pt x="520" y="92"/>
                      <a:pt x="520" y="92"/>
                      <a:pt x="520" y="92"/>
                    </a:cubicBezTo>
                    <a:cubicBezTo>
                      <a:pt x="519" y="92"/>
                      <a:pt x="519" y="92"/>
                      <a:pt x="519" y="92"/>
                    </a:cubicBezTo>
                    <a:cubicBezTo>
                      <a:pt x="519" y="92"/>
                      <a:pt x="519" y="92"/>
                      <a:pt x="519" y="92"/>
                    </a:cubicBezTo>
                    <a:cubicBezTo>
                      <a:pt x="518" y="92"/>
                      <a:pt x="518" y="92"/>
                      <a:pt x="518" y="92"/>
                    </a:cubicBezTo>
                    <a:cubicBezTo>
                      <a:pt x="518" y="92"/>
                      <a:pt x="518" y="93"/>
                      <a:pt x="517" y="93"/>
                    </a:cubicBezTo>
                    <a:cubicBezTo>
                      <a:pt x="517" y="92"/>
                      <a:pt x="517" y="92"/>
                      <a:pt x="517" y="92"/>
                    </a:cubicBezTo>
                    <a:cubicBezTo>
                      <a:pt x="516" y="92"/>
                      <a:pt x="516" y="92"/>
                      <a:pt x="516" y="92"/>
                    </a:cubicBezTo>
                    <a:cubicBezTo>
                      <a:pt x="516" y="92"/>
                      <a:pt x="516" y="92"/>
                      <a:pt x="516" y="92"/>
                    </a:cubicBezTo>
                    <a:cubicBezTo>
                      <a:pt x="515" y="92"/>
                      <a:pt x="515" y="92"/>
                      <a:pt x="515" y="92"/>
                    </a:cubicBezTo>
                    <a:cubicBezTo>
                      <a:pt x="515" y="92"/>
                      <a:pt x="515" y="92"/>
                      <a:pt x="515" y="92"/>
                    </a:cubicBezTo>
                    <a:cubicBezTo>
                      <a:pt x="514" y="92"/>
                      <a:pt x="514" y="92"/>
                      <a:pt x="514" y="92"/>
                    </a:cubicBezTo>
                    <a:cubicBezTo>
                      <a:pt x="514" y="91"/>
                      <a:pt x="514" y="91"/>
                      <a:pt x="514" y="91"/>
                    </a:cubicBezTo>
                    <a:cubicBezTo>
                      <a:pt x="513" y="92"/>
                      <a:pt x="513" y="92"/>
                      <a:pt x="512" y="92"/>
                    </a:cubicBezTo>
                    <a:cubicBezTo>
                      <a:pt x="512" y="92"/>
                      <a:pt x="512" y="92"/>
                      <a:pt x="512" y="92"/>
                    </a:cubicBezTo>
                    <a:cubicBezTo>
                      <a:pt x="510" y="92"/>
                      <a:pt x="510" y="92"/>
                      <a:pt x="510" y="92"/>
                    </a:cubicBezTo>
                    <a:cubicBezTo>
                      <a:pt x="510" y="93"/>
                      <a:pt x="510" y="93"/>
                      <a:pt x="510" y="93"/>
                    </a:cubicBezTo>
                    <a:cubicBezTo>
                      <a:pt x="510" y="93"/>
                      <a:pt x="510" y="93"/>
                      <a:pt x="510" y="93"/>
                    </a:cubicBezTo>
                    <a:cubicBezTo>
                      <a:pt x="510" y="93"/>
                      <a:pt x="509" y="93"/>
                      <a:pt x="509" y="93"/>
                    </a:cubicBezTo>
                    <a:cubicBezTo>
                      <a:pt x="509" y="94"/>
                      <a:pt x="508" y="94"/>
                      <a:pt x="508" y="95"/>
                    </a:cubicBezTo>
                    <a:cubicBezTo>
                      <a:pt x="508" y="96"/>
                      <a:pt x="508" y="96"/>
                      <a:pt x="508" y="96"/>
                    </a:cubicBezTo>
                    <a:cubicBezTo>
                      <a:pt x="507" y="96"/>
                      <a:pt x="507" y="96"/>
                      <a:pt x="507" y="96"/>
                    </a:cubicBezTo>
                    <a:cubicBezTo>
                      <a:pt x="507" y="97"/>
                      <a:pt x="508" y="97"/>
                      <a:pt x="508" y="97"/>
                    </a:cubicBezTo>
                    <a:cubicBezTo>
                      <a:pt x="507" y="98"/>
                      <a:pt x="507" y="99"/>
                      <a:pt x="507" y="99"/>
                    </a:cubicBezTo>
                    <a:cubicBezTo>
                      <a:pt x="507" y="99"/>
                      <a:pt x="507" y="100"/>
                      <a:pt x="506" y="100"/>
                    </a:cubicBezTo>
                    <a:cubicBezTo>
                      <a:pt x="507" y="102"/>
                      <a:pt x="508" y="104"/>
                      <a:pt x="511" y="103"/>
                    </a:cubicBezTo>
                    <a:cubicBezTo>
                      <a:pt x="512" y="103"/>
                      <a:pt x="512" y="102"/>
                      <a:pt x="513" y="102"/>
                    </a:cubicBezTo>
                    <a:cubicBezTo>
                      <a:pt x="513" y="102"/>
                      <a:pt x="513" y="102"/>
                      <a:pt x="513" y="102"/>
                    </a:cubicBezTo>
                    <a:cubicBezTo>
                      <a:pt x="515" y="103"/>
                      <a:pt x="517" y="103"/>
                      <a:pt x="518" y="102"/>
                    </a:cubicBezTo>
                    <a:cubicBezTo>
                      <a:pt x="518" y="102"/>
                      <a:pt x="518" y="102"/>
                      <a:pt x="518" y="102"/>
                    </a:cubicBezTo>
                    <a:cubicBezTo>
                      <a:pt x="519" y="102"/>
                      <a:pt x="519" y="102"/>
                      <a:pt x="519" y="102"/>
                    </a:cubicBezTo>
                    <a:cubicBezTo>
                      <a:pt x="519" y="102"/>
                      <a:pt x="519" y="102"/>
                      <a:pt x="519" y="102"/>
                    </a:cubicBezTo>
                    <a:cubicBezTo>
                      <a:pt x="520" y="102"/>
                      <a:pt x="520" y="102"/>
                      <a:pt x="520" y="102"/>
                    </a:cubicBezTo>
                    <a:cubicBezTo>
                      <a:pt x="520" y="101"/>
                      <a:pt x="521" y="101"/>
                      <a:pt x="521" y="100"/>
                    </a:cubicBezTo>
                    <a:cubicBezTo>
                      <a:pt x="523" y="100"/>
                      <a:pt x="523" y="100"/>
                      <a:pt x="523" y="100"/>
                    </a:cubicBezTo>
                    <a:cubicBezTo>
                      <a:pt x="523" y="100"/>
                      <a:pt x="524" y="99"/>
                      <a:pt x="524" y="99"/>
                    </a:cubicBezTo>
                    <a:cubicBezTo>
                      <a:pt x="525" y="99"/>
                      <a:pt x="525" y="100"/>
                      <a:pt x="526" y="99"/>
                    </a:cubicBezTo>
                    <a:cubicBezTo>
                      <a:pt x="526" y="99"/>
                      <a:pt x="527" y="98"/>
                      <a:pt x="528" y="98"/>
                    </a:cubicBezTo>
                    <a:cubicBezTo>
                      <a:pt x="527" y="98"/>
                      <a:pt x="528" y="97"/>
                      <a:pt x="527" y="97"/>
                    </a:cubicBezTo>
                    <a:cubicBezTo>
                      <a:pt x="527" y="97"/>
                      <a:pt x="527" y="97"/>
                      <a:pt x="527" y="97"/>
                    </a:cubicBezTo>
                    <a:cubicBezTo>
                      <a:pt x="527" y="96"/>
                      <a:pt x="527" y="96"/>
                      <a:pt x="527" y="96"/>
                    </a:cubicBezTo>
                    <a:cubicBezTo>
                      <a:pt x="526" y="96"/>
                      <a:pt x="526" y="96"/>
                      <a:pt x="526" y="96"/>
                    </a:cubicBezTo>
                    <a:cubicBezTo>
                      <a:pt x="526" y="96"/>
                      <a:pt x="526" y="96"/>
                      <a:pt x="526" y="96"/>
                    </a:cubicBezTo>
                    <a:close/>
                    <a:moveTo>
                      <a:pt x="1421" y="91"/>
                    </a:moveTo>
                    <a:cubicBezTo>
                      <a:pt x="1421" y="93"/>
                      <a:pt x="1420" y="93"/>
                      <a:pt x="1420" y="94"/>
                    </a:cubicBezTo>
                    <a:cubicBezTo>
                      <a:pt x="1422" y="94"/>
                      <a:pt x="1422" y="94"/>
                      <a:pt x="1423" y="94"/>
                    </a:cubicBezTo>
                    <a:cubicBezTo>
                      <a:pt x="1423" y="93"/>
                      <a:pt x="1424" y="92"/>
                      <a:pt x="1424" y="91"/>
                    </a:cubicBezTo>
                    <a:cubicBezTo>
                      <a:pt x="1423" y="91"/>
                      <a:pt x="1423" y="91"/>
                      <a:pt x="1423" y="91"/>
                    </a:cubicBezTo>
                    <a:cubicBezTo>
                      <a:pt x="1423" y="91"/>
                      <a:pt x="1423" y="92"/>
                      <a:pt x="1423" y="92"/>
                    </a:cubicBezTo>
                    <a:cubicBezTo>
                      <a:pt x="1422" y="92"/>
                      <a:pt x="1422" y="92"/>
                      <a:pt x="1421" y="91"/>
                    </a:cubicBezTo>
                    <a:close/>
                    <a:moveTo>
                      <a:pt x="1553" y="91"/>
                    </a:moveTo>
                    <a:cubicBezTo>
                      <a:pt x="1553" y="92"/>
                      <a:pt x="1552" y="92"/>
                      <a:pt x="1552" y="92"/>
                    </a:cubicBezTo>
                    <a:cubicBezTo>
                      <a:pt x="1552" y="94"/>
                      <a:pt x="1552" y="94"/>
                      <a:pt x="1553" y="94"/>
                    </a:cubicBezTo>
                    <a:cubicBezTo>
                      <a:pt x="1553" y="95"/>
                      <a:pt x="1553" y="95"/>
                      <a:pt x="1553" y="95"/>
                    </a:cubicBezTo>
                    <a:cubicBezTo>
                      <a:pt x="1554" y="94"/>
                      <a:pt x="1554" y="94"/>
                      <a:pt x="1555" y="94"/>
                    </a:cubicBezTo>
                    <a:cubicBezTo>
                      <a:pt x="1555" y="93"/>
                      <a:pt x="1554" y="92"/>
                      <a:pt x="1554" y="92"/>
                    </a:cubicBezTo>
                    <a:cubicBezTo>
                      <a:pt x="1554" y="92"/>
                      <a:pt x="1554" y="92"/>
                      <a:pt x="1554" y="92"/>
                    </a:cubicBezTo>
                    <a:cubicBezTo>
                      <a:pt x="1554" y="91"/>
                      <a:pt x="1554" y="91"/>
                      <a:pt x="1554" y="91"/>
                    </a:cubicBezTo>
                    <a:lnTo>
                      <a:pt x="1553" y="91"/>
                    </a:lnTo>
                    <a:close/>
                    <a:moveTo>
                      <a:pt x="554" y="117"/>
                    </a:moveTo>
                    <a:cubicBezTo>
                      <a:pt x="554" y="117"/>
                      <a:pt x="554" y="117"/>
                      <a:pt x="554" y="117"/>
                    </a:cubicBezTo>
                    <a:cubicBezTo>
                      <a:pt x="555" y="117"/>
                      <a:pt x="555" y="117"/>
                      <a:pt x="555" y="117"/>
                    </a:cubicBezTo>
                    <a:cubicBezTo>
                      <a:pt x="555" y="116"/>
                      <a:pt x="555" y="116"/>
                      <a:pt x="556" y="116"/>
                    </a:cubicBezTo>
                    <a:cubicBezTo>
                      <a:pt x="556" y="115"/>
                      <a:pt x="556" y="115"/>
                      <a:pt x="556" y="115"/>
                    </a:cubicBezTo>
                    <a:cubicBezTo>
                      <a:pt x="555" y="115"/>
                      <a:pt x="555" y="115"/>
                      <a:pt x="554" y="115"/>
                    </a:cubicBezTo>
                    <a:cubicBezTo>
                      <a:pt x="554" y="115"/>
                      <a:pt x="554" y="115"/>
                      <a:pt x="554" y="115"/>
                    </a:cubicBezTo>
                    <a:cubicBezTo>
                      <a:pt x="553" y="115"/>
                      <a:pt x="553" y="115"/>
                      <a:pt x="553" y="115"/>
                    </a:cubicBezTo>
                    <a:cubicBezTo>
                      <a:pt x="553" y="114"/>
                      <a:pt x="552" y="113"/>
                      <a:pt x="552" y="112"/>
                    </a:cubicBezTo>
                    <a:cubicBezTo>
                      <a:pt x="551" y="113"/>
                      <a:pt x="550" y="113"/>
                      <a:pt x="550" y="113"/>
                    </a:cubicBezTo>
                    <a:cubicBezTo>
                      <a:pt x="550" y="113"/>
                      <a:pt x="550" y="113"/>
                      <a:pt x="549" y="114"/>
                    </a:cubicBezTo>
                    <a:cubicBezTo>
                      <a:pt x="549" y="114"/>
                      <a:pt x="549" y="114"/>
                      <a:pt x="549" y="114"/>
                    </a:cubicBezTo>
                    <a:cubicBezTo>
                      <a:pt x="549" y="114"/>
                      <a:pt x="549" y="115"/>
                      <a:pt x="549" y="116"/>
                    </a:cubicBezTo>
                    <a:cubicBezTo>
                      <a:pt x="549" y="116"/>
                      <a:pt x="549" y="116"/>
                      <a:pt x="549" y="116"/>
                    </a:cubicBezTo>
                    <a:cubicBezTo>
                      <a:pt x="549" y="116"/>
                      <a:pt x="549" y="116"/>
                      <a:pt x="549" y="116"/>
                    </a:cubicBezTo>
                    <a:cubicBezTo>
                      <a:pt x="549" y="116"/>
                      <a:pt x="549" y="116"/>
                      <a:pt x="549" y="116"/>
                    </a:cubicBezTo>
                    <a:cubicBezTo>
                      <a:pt x="549" y="115"/>
                      <a:pt x="549" y="115"/>
                      <a:pt x="549" y="115"/>
                    </a:cubicBezTo>
                    <a:cubicBezTo>
                      <a:pt x="548" y="115"/>
                      <a:pt x="548" y="115"/>
                      <a:pt x="548" y="115"/>
                    </a:cubicBezTo>
                    <a:cubicBezTo>
                      <a:pt x="548" y="115"/>
                      <a:pt x="548" y="115"/>
                      <a:pt x="548" y="115"/>
                    </a:cubicBezTo>
                    <a:cubicBezTo>
                      <a:pt x="547" y="115"/>
                      <a:pt x="547" y="115"/>
                      <a:pt x="547" y="115"/>
                    </a:cubicBezTo>
                    <a:cubicBezTo>
                      <a:pt x="547" y="116"/>
                      <a:pt x="547" y="116"/>
                      <a:pt x="547" y="116"/>
                    </a:cubicBezTo>
                    <a:cubicBezTo>
                      <a:pt x="546" y="116"/>
                      <a:pt x="546" y="116"/>
                      <a:pt x="546" y="116"/>
                    </a:cubicBezTo>
                    <a:cubicBezTo>
                      <a:pt x="546" y="114"/>
                      <a:pt x="546" y="114"/>
                      <a:pt x="546" y="114"/>
                    </a:cubicBezTo>
                    <a:cubicBezTo>
                      <a:pt x="546" y="114"/>
                      <a:pt x="546" y="114"/>
                      <a:pt x="546" y="114"/>
                    </a:cubicBezTo>
                    <a:cubicBezTo>
                      <a:pt x="546" y="113"/>
                      <a:pt x="546" y="113"/>
                      <a:pt x="546" y="112"/>
                    </a:cubicBezTo>
                    <a:cubicBezTo>
                      <a:pt x="545" y="112"/>
                      <a:pt x="545" y="112"/>
                      <a:pt x="545" y="112"/>
                    </a:cubicBezTo>
                    <a:cubicBezTo>
                      <a:pt x="545" y="113"/>
                      <a:pt x="544" y="114"/>
                      <a:pt x="544" y="115"/>
                    </a:cubicBezTo>
                    <a:cubicBezTo>
                      <a:pt x="544" y="116"/>
                      <a:pt x="544" y="116"/>
                      <a:pt x="544" y="116"/>
                    </a:cubicBezTo>
                    <a:cubicBezTo>
                      <a:pt x="543" y="115"/>
                      <a:pt x="543" y="115"/>
                      <a:pt x="542" y="115"/>
                    </a:cubicBezTo>
                    <a:cubicBezTo>
                      <a:pt x="542" y="115"/>
                      <a:pt x="542" y="115"/>
                      <a:pt x="542" y="115"/>
                    </a:cubicBezTo>
                    <a:cubicBezTo>
                      <a:pt x="542" y="114"/>
                      <a:pt x="543" y="114"/>
                      <a:pt x="543" y="113"/>
                    </a:cubicBezTo>
                    <a:cubicBezTo>
                      <a:pt x="542" y="113"/>
                      <a:pt x="542" y="113"/>
                      <a:pt x="541" y="113"/>
                    </a:cubicBezTo>
                    <a:cubicBezTo>
                      <a:pt x="541" y="112"/>
                      <a:pt x="541" y="113"/>
                      <a:pt x="541" y="112"/>
                    </a:cubicBezTo>
                    <a:cubicBezTo>
                      <a:pt x="542" y="112"/>
                      <a:pt x="543" y="112"/>
                      <a:pt x="544" y="111"/>
                    </a:cubicBezTo>
                    <a:cubicBezTo>
                      <a:pt x="544" y="110"/>
                      <a:pt x="544" y="108"/>
                      <a:pt x="543" y="108"/>
                    </a:cubicBezTo>
                    <a:cubicBezTo>
                      <a:pt x="543" y="107"/>
                      <a:pt x="543" y="107"/>
                      <a:pt x="543" y="107"/>
                    </a:cubicBezTo>
                    <a:cubicBezTo>
                      <a:pt x="543" y="107"/>
                      <a:pt x="542" y="108"/>
                      <a:pt x="541" y="108"/>
                    </a:cubicBezTo>
                    <a:cubicBezTo>
                      <a:pt x="541" y="107"/>
                      <a:pt x="541" y="107"/>
                      <a:pt x="541" y="107"/>
                    </a:cubicBezTo>
                    <a:cubicBezTo>
                      <a:pt x="541" y="107"/>
                      <a:pt x="541" y="107"/>
                      <a:pt x="541" y="107"/>
                    </a:cubicBezTo>
                    <a:cubicBezTo>
                      <a:pt x="541" y="107"/>
                      <a:pt x="541" y="107"/>
                      <a:pt x="541" y="107"/>
                    </a:cubicBezTo>
                    <a:cubicBezTo>
                      <a:pt x="542" y="107"/>
                      <a:pt x="542" y="107"/>
                      <a:pt x="542" y="107"/>
                    </a:cubicBezTo>
                    <a:cubicBezTo>
                      <a:pt x="542" y="106"/>
                      <a:pt x="542" y="106"/>
                      <a:pt x="542" y="105"/>
                    </a:cubicBezTo>
                    <a:cubicBezTo>
                      <a:pt x="541" y="105"/>
                      <a:pt x="541" y="105"/>
                      <a:pt x="541" y="105"/>
                    </a:cubicBezTo>
                    <a:cubicBezTo>
                      <a:pt x="541" y="104"/>
                      <a:pt x="541" y="104"/>
                      <a:pt x="540" y="103"/>
                    </a:cubicBezTo>
                    <a:cubicBezTo>
                      <a:pt x="540" y="103"/>
                      <a:pt x="540" y="103"/>
                      <a:pt x="540" y="103"/>
                    </a:cubicBezTo>
                    <a:cubicBezTo>
                      <a:pt x="540" y="103"/>
                      <a:pt x="540" y="103"/>
                      <a:pt x="540" y="103"/>
                    </a:cubicBezTo>
                    <a:cubicBezTo>
                      <a:pt x="540" y="103"/>
                      <a:pt x="540" y="103"/>
                      <a:pt x="540" y="103"/>
                    </a:cubicBezTo>
                    <a:cubicBezTo>
                      <a:pt x="537" y="103"/>
                      <a:pt x="537" y="103"/>
                      <a:pt x="537" y="103"/>
                    </a:cubicBezTo>
                    <a:cubicBezTo>
                      <a:pt x="537" y="104"/>
                      <a:pt x="537" y="104"/>
                      <a:pt x="537" y="104"/>
                    </a:cubicBezTo>
                    <a:cubicBezTo>
                      <a:pt x="537" y="104"/>
                      <a:pt x="536" y="104"/>
                      <a:pt x="536" y="103"/>
                    </a:cubicBezTo>
                    <a:cubicBezTo>
                      <a:pt x="536" y="104"/>
                      <a:pt x="536" y="104"/>
                      <a:pt x="536" y="104"/>
                    </a:cubicBezTo>
                    <a:cubicBezTo>
                      <a:pt x="535" y="104"/>
                      <a:pt x="534" y="104"/>
                      <a:pt x="533" y="105"/>
                    </a:cubicBezTo>
                    <a:cubicBezTo>
                      <a:pt x="533" y="104"/>
                      <a:pt x="533" y="104"/>
                      <a:pt x="533" y="104"/>
                    </a:cubicBezTo>
                    <a:cubicBezTo>
                      <a:pt x="532" y="104"/>
                      <a:pt x="532" y="104"/>
                      <a:pt x="532" y="104"/>
                    </a:cubicBezTo>
                    <a:cubicBezTo>
                      <a:pt x="532" y="104"/>
                      <a:pt x="532" y="104"/>
                      <a:pt x="532" y="104"/>
                    </a:cubicBezTo>
                    <a:cubicBezTo>
                      <a:pt x="532" y="104"/>
                      <a:pt x="531" y="104"/>
                      <a:pt x="531" y="103"/>
                    </a:cubicBezTo>
                    <a:cubicBezTo>
                      <a:pt x="531" y="103"/>
                      <a:pt x="531" y="103"/>
                      <a:pt x="531" y="103"/>
                    </a:cubicBezTo>
                    <a:cubicBezTo>
                      <a:pt x="530" y="103"/>
                      <a:pt x="530" y="103"/>
                      <a:pt x="530" y="103"/>
                    </a:cubicBezTo>
                    <a:cubicBezTo>
                      <a:pt x="530" y="103"/>
                      <a:pt x="530" y="103"/>
                      <a:pt x="530" y="103"/>
                    </a:cubicBezTo>
                    <a:cubicBezTo>
                      <a:pt x="529" y="103"/>
                      <a:pt x="528" y="103"/>
                      <a:pt x="527" y="102"/>
                    </a:cubicBezTo>
                    <a:cubicBezTo>
                      <a:pt x="527" y="102"/>
                      <a:pt x="527" y="102"/>
                      <a:pt x="526" y="101"/>
                    </a:cubicBezTo>
                    <a:cubicBezTo>
                      <a:pt x="525" y="101"/>
                      <a:pt x="523" y="101"/>
                      <a:pt x="522" y="101"/>
                    </a:cubicBezTo>
                    <a:cubicBezTo>
                      <a:pt x="522" y="101"/>
                      <a:pt x="522" y="101"/>
                      <a:pt x="522" y="101"/>
                    </a:cubicBezTo>
                    <a:cubicBezTo>
                      <a:pt x="520" y="101"/>
                      <a:pt x="520" y="102"/>
                      <a:pt x="519" y="102"/>
                    </a:cubicBezTo>
                    <a:cubicBezTo>
                      <a:pt x="519" y="103"/>
                      <a:pt x="519" y="103"/>
                      <a:pt x="519" y="103"/>
                    </a:cubicBezTo>
                    <a:cubicBezTo>
                      <a:pt x="519" y="104"/>
                      <a:pt x="521" y="104"/>
                      <a:pt x="521" y="104"/>
                    </a:cubicBezTo>
                    <a:cubicBezTo>
                      <a:pt x="521" y="104"/>
                      <a:pt x="521" y="105"/>
                      <a:pt x="521" y="105"/>
                    </a:cubicBezTo>
                    <a:cubicBezTo>
                      <a:pt x="522" y="105"/>
                      <a:pt x="522" y="105"/>
                      <a:pt x="522" y="105"/>
                    </a:cubicBezTo>
                    <a:cubicBezTo>
                      <a:pt x="524" y="105"/>
                      <a:pt x="524" y="106"/>
                      <a:pt x="525" y="106"/>
                    </a:cubicBezTo>
                    <a:cubicBezTo>
                      <a:pt x="525" y="107"/>
                      <a:pt x="525" y="107"/>
                      <a:pt x="525" y="107"/>
                    </a:cubicBezTo>
                    <a:cubicBezTo>
                      <a:pt x="525" y="107"/>
                      <a:pt x="525" y="107"/>
                      <a:pt x="525" y="107"/>
                    </a:cubicBezTo>
                    <a:cubicBezTo>
                      <a:pt x="525" y="107"/>
                      <a:pt x="525" y="107"/>
                      <a:pt x="525" y="107"/>
                    </a:cubicBezTo>
                    <a:cubicBezTo>
                      <a:pt x="524" y="107"/>
                      <a:pt x="524" y="107"/>
                      <a:pt x="524" y="107"/>
                    </a:cubicBezTo>
                    <a:cubicBezTo>
                      <a:pt x="524" y="107"/>
                      <a:pt x="524" y="107"/>
                      <a:pt x="524" y="107"/>
                    </a:cubicBezTo>
                    <a:cubicBezTo>
                      <a:pt x="523" y="107"/>
                      <a:pt x="521" y="106"/>
                      <a:pt x="520" y="105"/>
                    </a:cubicBezTo>
                    <a:cubicBezTo>
                      <a:pt x="519" y="105"/>
                      <a:pt x="519" y="105"/>
                      <a:pt x="518" y="106"/>
                    </a:cubicBezTo>
                    <a:cubicBezTo>
                      <a:pt x="519" y="107"/>
                      <a:pt x="519" y="108"/>
                      <a:pt x="520" y="109"/>
                    </a:cubicBezTo>
                    <a:cubicBezTo>
                      <a:pt x="519" y="108"/>
                      <a:pt x="519" y="108"/>
                      <a:pt x="519" y="108"/>
                    </a:cubicBezTo>
                    <a:cubicBezTo>
                      <a:pt x="518" y="108"/>
                      <a:pt x="518" y="108"/>
                      <a:pt x="517" y="109"/>
                    </a:cubicBezTo>
                    <a:cubicBezTo>
                      <a:pt x="517" y="109"/>
                      <a:pt x="517" y="109"/>
                      <a:pt x="517" y="109"/>
                    </a:cubicBezTo>
                    <a:cubicBezTo>
                      <a:pt x="517" y="110"/>
                      <a:pt x="517" y="110"/>
                      <a:pt x="518" y="110"/>
                    </a:cubicBezTo>
                    <a:cubicBezTo>
                      <a:pt x="518" y="111"/>
                      <a:pt x="518" y="110"/>
                      <a:pt x="518" y="111"/>
                    </a:cubicBezTo>
                    <a:cubicBezTo>
                      <a:pt x="518" y="111"/>
                      <a:pt x="518" y="111"/>
                      <a:pt x="518" y="111"/>
                    </a:cubicBezTo>
                    <a:cubicBezTo>
                      <a:pt x="517" y="111"/>
                      <a:pt x="517" y="111"/>
                      <a:pt x="516" y="110"/>
                    </a:cubicBezTo>
                    <a:cubicBezTo>
                      <a:pt x="516" y="109"/>
                      <a:pt x="516" y="109"/>
                      <a:pt x="516" y="109"/>
                    </a:cubicBezTo>
                    <a:cubicBezTo>
                      <a:pt x="517" y="109"/>
                      <a:pt x="517" y="109"/>
                      <a:pt x="517" y="109"/>
                    </a:cubicBezTo>
                    <a:cubicBezTo>
                      <a:pt x="517" y="108"/>
                      <a:pt x="517" y="107"/>
                      <a:pt x="517" y="106"/>
                    </a:cubicBezTo>
                    <a:cubicBezTo>
                      <a:pt x="517" y="106"/>
                      <a:pt x="517" y="106"/>
                      <a:pt x="517" y="106"/>
                    </a:cubicBezTo>
                    <a:cubicBezTo>
                      <a:pt x="517" y="105"/>
                      <a:pt x="517" y="105"/>
                      <a:pt x="517" y="105"/>
                    </a:cubicBezTo>
                    <a:cubicBezTo>
                      <a:pt x="513" y="107"/>
                      <a:pt x="513" y="107"/>
                      <a:pt x="513" y="107"/>
                    </a:cubicBezTo>
                    <a:cubicBezTo>
                      <a:pt x="513" y="107"/>
                      <a:pt x="513" y="106"/>
                      <a:pt x="513" y="106"/>
                    </a:cubicBezTo>
                    <a:cubicBezTo>
                      <a:pt x="514" y="106"/>
                      <a:pt x="514" y="106"/>
                      <a:pt x="514" y="106"/>
                    </a:cubicBezTo>
                    <a:cubicBezTo>
                      <a:pt x="514" y="105"/>
                      <a:pt x="514" y="105"/>
                      <a:pt x="514" y="105"/>
                    </a:cubicBezTo>
                    <a:cubicBezTo>
                      <a:pt x="513" y="105"/>
                      <a:pt x="513" y="105"/>
                      <a:pt x="513" y="105"/>
                    </a:cubicBezTo>
                    <a:cubicBezTo>
                      <a:pt x="512" y="105"/>
                      <a:pt x="512" y="105"/>
                      <a:pt x="512" y="105"/>
                    </a:cubicBezTo>
                    <a:cubicBezTo>
                      <a:pt x="512" y="106"/>
                      <a:pt x="512" y="106"/>
                      <a:pt x="512" y="106"/>
                    </a:cubicBezTo>
                    <a:cubicBezTo>
                      <a:pt x="510" y="106"/>
                      <a:pt x="510" y="106"/>
                      <a:pt x="510" y="106"/>
                    </a:cubicBezTo>
                    <a:cubicBezTo>
                      <a:pt x="510" y="106"/>
                      <a:pt x="510" y="106"/>
                      <a:pt x="510" y="106"/>
                    </a:cubicBezTo>
                    <a:cubicBezTo>
                      <a:pt x="510" y="106"/>
                      <a:pt x="510" y="106"/>
                      <a:pt x="510" y="106"/>
                    </a:cubicBezTo>
                    <a:cubicBezTo>
                      <a:pt x="510" y="107"/>
                      <a:pt x="510" y="107"/>
                      <a:pt x="510" y="107"/>
                    </a:cubicBezTo>
                    <a:cubicBezTo>
                      <a:pt x="509" y="107"/>
                      <a:pt x="509" y="107"/>
                      <a:pt x="508" y="108"/>
                    </a:cubicBezTo>
                    <a:cubicBezTo>
                      <a:pt x="509" y="108"/>
                      <a:pt x="509" y="109"/>
                      <a:pt x="510" y="109"/>
                    </a:cubicBezTo>
                    <a:cubicBezTo>
                      <a:pt x="510" y="109"/>
                      <a:pt x="509" y="110"/>
                      <a:pt x="509" y="110"/>
                    </a:cubicBezTo>
                    <a:cubicBezTo>
                      <a:pt x="509" y="110"/>
                      <a:pt x="507" y="111"/>
                      <a:pt x="507" y="111"/>
                    </a:cubicBezTo>
                    <a:cubicBezTo>
                      <a:pt x="507" y="110"/>
                      <a:pt x="507" y="110"/>
                      <a:pt x="506" y="110"/>
                    </a:cubicBezTo>
                    <a:cubicBezTo>
                      <a:pt x="505" y="110"/>
                      <a:pt x="505" y="110"/>
                      <a:pt x="505" y="110"/>
                    </a:cubicBezTo>
                    <a:cubicBezTo>
                      <a:pt x="505" y="109"/>
                      <a:pt x="505" y="109"/>
                      <a:pt x="505" y="109"/>
                    </a:cubicBezTo>
                    <a:cubicBezTo>
                      <a:pt x="507" y="109"/>
                      <a:pt x="507" y="109"/>
                      <a:pt x="507" y="109"/>
                    </a:cubicBezTo>
                    <a:cubicBezTo>
                      <a:pt x="507" y="108"/>
                      <a:pt x="507" y="107"/>
                      <a:pt x="508" y="106"/>
                    </a:cubicBezTo>
                    <a:cubicBezTo>
                      <a:pt x="508" y="106"/>
                      <a:pt x="508" y="106"/>
                      <a:pt x="508" y="106"/>
                    </a:cubicBezTo>
                    <a:cubicBezTo>
                      <a:pt x="507" y="106"/>
                      <a:pt x="507" y="106"/>
                      <a:pt x="506" y="106"/>
                    </a:cubicBezTo>
                    <a:cubicBezTo>
                      <a:pt x="507" y="106"/>
                      <a:pt x="507" y="105"/>
                      <a:pt x="507" y="105"/>
                    </a:cubicBezTo>
                    <a:cubicBezTo>
                      <a:pt x="507" y="103"/>
                      <a:pt x="507" y="102"/>
                      <a:pt x="505" y="102"/>
                    </a:cubicBezTo>
                    <a:cubicBezTo>
                      <a:pt x="505" y="100"/>
                      <a:pt x="505" y="100"/>
                      <a:pt x="506" y="99"/>
                    </a:cubicBezTo>
                    <a:cubicBezTo>
                      <a:pt x="506" y="99"/>
                      <a:pt x="506" y="99"/>
                      <a:pt x="506" y="99"/>
                    </a:cubicBezTo>
                    <a:cubicBezTo>
                      <a:pt x="506" y="98"/>
                      <a:pt x="506" y="98"/>
                      <a:pt x="506" y="98"/>
                    </a:cubicBezTo>
                    <a:cubicBezTo>
                      <a:pt x="506" y="98"/>
                      <a:pt x="506" y="98"/>
                      <a:pt x="506" y="98"/>
                    </a:cubicBezTo>
                    <a:cubicBezTo>
                      <a:pt x="506" y="97"/>
                      <a:pt x="506" y="97"/>
                      <a:pt x="506" y="97"/>
                    </a:cubicBezTo>
                    <a:cubicBezTo>
                      <a:pt x="506" y="97"/>
                      <a:pt x="507" y="95"/>
                      <a:pt x="507" y="94"/>
                    </a:cubicBezTo>
                    <a:cubicBezTo>
                      <a:pt x="505" y="93"/>
                      <a:pt x="504" y="92"/>
                      <a:pt x="501" y="92"/>
                    </a:cubicBezTo>
                    <a:cubicBezTo>
                      <a:pt x="501" y="93"/>
                      <a:pt x="501" y="93"/>
                      <a:pt x="501" y="93"/>
                    </a:cubicBezTo>
                    <a:cubicBezTo>
                      <a:pt x="499" y="93"/>
                      <a:pt x="499" y="94"/>
                      <a:pt x="497" y="94"/>
                    </a:cubicBezTo>
                    <a:cubicBezTo>
                      <a:pt x="497" y="94"/>
                      <a:pt x="497" y="94"/>
                      <a:pt x="497" y="94"/>
                    </a:cubicBezTo>
                    <a:cubicBezTo>
                      <a:pt x="497" y="94"/>
                      <a:pt x="497" y="94"/>
                      <a:pt x="497" y="94"/>
                    </a:cubicBezTo>
                    <a:cubicBezTo>
                      <a:pt x="497" y="95"/>
                      <a:pt x="497" y="95"/>
                      <a:pt x="497" y="95"/>
                    </a:cubicBezTo>
                    <a:cubicBezTo>
                      <a:pt x="496" y="95"/>
                      <a:pt x="495" y="95"/>
                      <a:pt x="494" y="96"/>
                    </a:cubicBezTo>
                    <a:cubicBezTo>
                      <a:pt x="494" y="97"/>
                      <a:pt x="494" y="97"/>
                      <a:pt x="494" y="97"/>
                    </a:cubicBezTo>
                    <a:cubicBezTo>
                      <a:pt x="493" y="96"/>
                      <a:pt x="493" y="96"/>
                      <a:pt x="492" y="96"/>
                    </a:cubicBezTo>
                    <a:cubicBezTo>
                      <a:pt x="492" y="97"/>
                      <a:pt x="492" y="97"/>
                      <a:pt x="492" y="97"/>
                    </a:cubicBezTo>
                    <a:cubicBezTo>
                      <a:pt x="492" y="97"/>
                      <a:pt x="492" y="97"/>
                      <a:pt x="491" y="97"/>
                    </a:cubicBezTo>
                    <a:cubicBezTo>
                      <a:pt x="491" y="97"/>
                      <a:pt x="491" y="97"/>
                      <a:pt x="492" y="98"/>
                    </a:cubicBezTo>
                    <a:cubicBezTo>
                      <a:pt x="491" y="98"/>
                      <a:pt x="491" y="98"/>
                      <a:pt x="491" y="99"/>
                    </a:cubicBezTo>
                    <a:cubicBezTo>
                      <a:pt x="492" y="99"/>
                      <a:pt x="492" y="99"/>
                      <a:pt x="492" y="99"/>
                    </a:cubicBezTo>
                    <a:cubicBezTo>
                      <a:pt x="492" y="100"/>
                      <a:pt x="492" y="100"/>
                      <a:pt x="492" y="100"/>
                    </a:cubicBezTo>
                    <a:cubicBezTo>
                      <a:pt x="491" y="100"/>
                      <a:pt x="490" y="99"/>
                      <a:pt x="489" y="99"/>
                    </a:cubicBezTo>
                    <a:cubicBezTo>
                      <a:pt x="489" y="100"/>
                      <a:pt x="489" y="100"/>
                      <a:pt x="489" y="100"/>
                    </a:cubicBezTo>
                    <a:cubicBezTo>
                      <a:pt x="488" y="100"/>
                      <a:pt x="488" y="100"/>
                      <a:pt x="488" y="100"/>
                    </a:cubicBezTo>
                    <a:cubicBezTo>
                      <a:pt x="487" y="101"/>
                      <a:pt x="488" y="102"/>
                      <a:pt x="488" y="104"/>
                    </a:cubicBezTo>
                    <a:cubicBezTo>
                      <a:pt x="488" y="104"/>
                      <a:pt x="489" y="104"/>
                      <a:pt x="489" y="105"/>
                    </a:cubicBezTo>
                    <a:cubicBezTo>
                      <a:pt x="489" y="105"/>
                      <a:pt x="489" y="105"/>
                      <a:pt x="489" y="105"/>
                    </a:cubicBezTo>
                    <a:cubicBezTo>
                      <a:pt x="489" y="105"/>
                      <a:pt x="490" y="105"/>
                      <a:pt x="490" y="105"/>
                    </a:cubicBezTo>
                    <a:cubicBezTo>
                      <a:pt x="490" y="105"/>
                      <a:pt x="490" y="105"/>
                      <a:pt x="490" y="105"/>
                    </a:cubicBezTo>
                    <a:cubicBezTo>
                      <a:pt x="493" y="105"/>
                      <a:pt x="493" y="105"/>
                      <a:pt x="493" y="105"/>
                    </a:cubicBezTo>
                    <a:cubicBezTo>
                      <a:pt x="491" y="105"/>
                      <a:pt x="493" y="108"/>
                      <a:pt x="493" y="108"/>
                    </a:cubicBezTo>
                    <a:cubicBezTo>
                      <a:pt x="493" y="108"/>
                      <a:pt x="492" y="107"/>
                      <a:pt x="492" y="107"/>
                    </a:cubicBezTo>
                    <a:cubicBezTo>
                      <a:pt x="492" y="107"/>
                      <a:pt x="492" y="107"/>
                      <a:pt x="492" y="107"/>
                    </a:cubicBezTo>
                    <a:cubicBezTo>
                      <a:pt x="491" y="106"/>
                      <a:pt x="489" y="106"/>
                      <a:pt x="488" y="106"/>
                    </a:cubicBezTo>
                    <a:cubicBezTo>
                      <a:pt x="487" y="107"/>
                      <a:pt x="487" y="108"/>
                      <a:pt x="487" y="108"/>
                    </a:cubicBezTo>
                    <a:cubicBezTo>
                      <a:pt x="489" y="109"/>
                      <a:pt x="488" y="110"/>
                      <a:pt x="491" y="110"/>
                    </a:cubicBezTo>
                    <a:cubicBezTo>
                      <a:pt x="491" y="111"/>
                      <a:pt x="490" y="112"/>
                      <a:pt x="489" y="112"/>
                    </a:cubicBezTo>
                    <a:cubicBezTo>
                      <a:pt x="490" y="113"/>
                      <a:pt x="490" y="114"/>
                      <a:pt x="490" y="116"/>
                    </a:cubicBezTo>
                    <a:cubicBezTo>
                      <a:pt x="490" y="115"/>
                      <a:pt x="488" y="115"/>
                      <a:pt x="488" y="114"/>
                    </a:cubicBezTo>
                    <a:cubicBezTo>
                      <a:pt x="487" y="114"/>
                      <a:pt x="486" y="114"/>
                      <a:pt x="485" y="115"/>
                    </a:cubicBezTo>
                    <a:cubicBezTo>
                      <a:pt x="485" y="115"/>
                      <a:pt x="485" y="115"/>
                      <a:pt x="485" y="115"/>
                    </a:cubicBezTo>
                    <a:cubicBezTo>
                      <a:pt x="483" y="115"/>
                      <a:pt x="483" y="115"/>
                      <a:pt x="483" y="115"/>
                    </a:cubicBezTo>
                    <a:cubicBezTo>
                      <a:pt x="483" y="116"/>
                      <a:pt x="483" y="116"/>
                      <a:pt x="483" y="116"/>
                    </a:cubicBezTo>
                    <a:cubicBezTo>
                      <a:pt x="482" y="116"/>
                      <a:pt x="482" y="116"/>
                      <a:pt x="482" y="116"/>
                    </a:cubicBezTo>
                    <a:cubicBezTo>
                      <a:pt x="482" y="115"/>
                      <a:pt x="482" y="115"/>
                      <a:pt x="482" y="115"/>
                    </a:cubicBezTo>
                    <a:cubicBezTo>
                      <a:pt x="485" y="115"/>
                      <a:pt x="485" y="113"/>
                      <a:pt x="487" y="113"/>
                    </a:cubicBezTo>
                    <a:cubicBezTo>
                      <a:pt x="487" y="110"/>
                      <a:pt x="485" y="111"/>
                      <a:pt x="484" y="109"/>
                    </a:cubicBezTo>
                    <a:cubicBezTo>
                      <a:pt x="484" y="107"/>
                      <a:pt x="484" y="106"/>
                      <a:pt x="484" y="104"/>
                    </a:cubicBezTo>
                    <a:cubicBezTo>
                      <a:pt x="484" y="104"/>
                      <a:pt x="484" y="104"/>
                      <a:pt x="484" y="104"/>
                    </a:cubicBezTo>
                    <a:cubicBezTo>
                      <a:pt x="484" y="103"/>
                      <a:pt x="484" y="103"/>
                      <a:pt x="484" y="102"/>
                    </a:cubicBezTo>
                    <a:cubicBezTo>
                      <a:pt x="484" y="102"/>
                      <a:pt x="484" y="102"/>
                      <a:pt x="484" y="102"/>
                    </a:cubicBezTo>
                    <a:cubicBezTo>
                      <a:pt x="484" y="100"/>
                      <a:pt x="484" y="100"/>
                      <a:pt x="484" y="100"/>
                    </a:cubicBezTo>
                    <a:cubicBezTo>
                      <a:pt x="484" y="100"/>
                      <a:pt x="484" y="100"/>
                      <a:pt x="484" y="100"/>
                    </a:cubicBezTo>
                    <a:cubicBezTo>
                      <a:pt x="484" y="99"/>
                      <a:pt x="484" y="99"/>
                      <a:pt x="484" y="99"/>
                    </a:cubicBezTo>
                    <a:cubicBezTo>
                      <a:pt x="485" y="99"/>
                      <a:pt x="485" y="99"/>
                      <a:pt x="485" y="99"/>
                    </a:cubicBezTo>
                    <a:cubicBezTo>
                      <a:pt x="485" y="98"/>
                      <a:pt x="485" y="98"/>
                      <a:pt x="485" y="97"/>
                    </a:cubicBezTo>
                    <a:cubicBezTo>
                      <a:pt x="486" y="97"/>
                      <a:pt x="486" y="97"/>
                      <a:pt x="486" y="97"/>
                    </a:cubicBezTo>
                    <a:cubicBezTo>
                      <a:pt x="486" y="97"/>
                      <a:pt x="486" y="97"/>
                      <a:pt x="486" y="97"/>
                    </a:cubicBezTo>
                    <a:cubicBezTo>
                      <a:pt x="487" y="97"/>
                      <a:pt x="487" y="97"/>
                      <a:pt x="487" y="97"/>
                    </a:cubicBezTo>
                    <a:cubicBezTo>
                      <a:pt x="487" y="96"/>
                      <a:pt x="487" y="96"/>
                      <a:pt x="488" y="96"/>
                    </a:cubicBezTo>
                    <a:cubicBezTo>
                      <a:pt x="489" y="95"/>
                      <a:pt x="493" y="94"/>
                      <a:pt x="495" y="95"/>
                    </a:cubicBezTo>
                    <a:cubicBezTo>
                      <a:pt x="495" y="94"/>
                      <a:pt x="495" y="94"/>
                      <a:pt x="495" y="94"/>
                    </a:cubicBezTo>
                    <a:cubicBezTo>
                      <a:pt x="496" y="94"/>
                      <a:pt x="496" y="94"/>
                      <a:pt x="496" y="94"/>
                    </a:cubicBezTo>
                    <a:cubicBezTo>
                      <a:pt x="495" y="93"/>
                      <a:pt x="495" y="93"/>
                      <a:pt x="495" y="93"/>
                    </a:cubicBezTo>
                    <a:cubicBezTo>
                      <a:pt x="493" y="93"/>
                      <a:pt x="493" y="93"/>
                      <a:pt x="493" y="93"/>
                    </a:cubicBezTo>
                    <a:cubicBezTo>
                      <a:pt x="493" y="92"/>
                      <a:pt x="493" y="92"/>
                      <a:pt x="493" y="92"/>
                    </a:cubicBezTo>
                    <a:cubicBezTo>
                      <a:pt x="493" y="92"/>
                      <a:pt x="493" y="93"/>
                      <a:pt x="493" y="93"/>
                    </a:cubicBezTo>
                    <a:cubicBezTo>
                      <a:pt x="485" y="93"/>
                      <a:pt x="485" y="93"/>
                      <a:pt x="485" y="93"/>
                    </a:cubicBezTo>
                    <a:cubicBezTo>
                      <a:pt x="485" y="93"/>
                      <a:pt x="484" y="93"/>
                      <a:pt x="483" y="93"/>
                    </a:cubicBezTo>
                    <a:cubicBezTo>
                      <a:pt x="483" y="93"/>
                      <a:pt x="483" y="93"/>
                      <a:pt x="483" y="93"/>
                    </a:cubicBezTo>
                    <a:cubicBezTo>
                      <a:pt x="481" y="92"/>
                      <a:pt x="478" y="95"/>
                      <a:pt x="477" y="93"/>
                    </a:cubicBezTo>
                    <a:cubicBezTo>
                      <a:pt x="475" y="94"/>
                      <a:pt x="475" y="94"/>
                      <a:pt x="475" y="95"/>
                    </a:cubicBezTo>
                    <a:cubicBezTo>
                      <a:pt x="474" y="95"/>
                      <a:pt x="474" y="95"/>
                      <a:pt x="473" y="95"/>
                    </a:cubicBezTo>
                    <a:cubicBezTo>
                      <a:pt x="473" y="96"/>
                      <a:pt x="473" y="96"/>
                      <a:pt x="473" y="96"/>
                    </a:cubicBezTo>
                    <a:cubicBezTo>
                      <a:pt x="473" y="97"/>
                      <a:pt x="473" y="97"/>
                      <a:pt x="473" y="97"/>
                    </a:cubicBezTo>
                    <a:cubicBezTo>
                      <a:pt x="473" y="97"/>
                      <a:pt x="473" y="97"/>
                      <a:pt x="473" y="97"/>
                    </a:cubicBezTo>
                    <a:cubicBezTo>
                      <a:pt x="473" y="98"/>
                      <a:pt x="473" y="98"/>
                      <a:pt x="473" y="98"/>
                    </a:cubicBezTo>
                    <a:cubicBezTo>
                      <a:pt x="473" y="98"/>
                      <a:pt x="471" y="99"/>
                      <a:pt x="471" y="99"/>
                    </a:cubicBezTo>
                    <a:cubicBezTo>
                      <a:pt x="470" y="100"/>
                      <a:pt x="471" y="100"/>
                      <a:pt x="471" y="101"/>
                    </a:cubicBezTo>
                    <a:cubicBezTo>
                      <a:pt x="471" y="101"/>
                      <a:pt x="470" y="101"/>
                      <a:pt x="470" y="101"/>
                    </a:cubicBezTo>
                    <a:cubicBezTo>
                      <a:pt x="470" y="102"/>
                      <a:pt x="470" y="102"/>
                      <a:pt x="470" y="102"/>
                    </a:cubicBezTo>
                    <a:cubicBezTo>
                      <a:pt x="469" y="103"/>
                      <a:pt x="469" y="103"/>
                      <a:pt x="469" y="103"/>
                    </a:cubicBezTo>
                    <a:cubicBezTo>
                      <a:pt x="469" y="103"/>
                      <a:pt x="469" y="103"/>
                      <a:pt x="468" y="103"/>
                    </a:cubicBezTo>
                    <a:cubicBezTo>
                      <a:pt x="468" y="104"/>
                      <a:pt x="468" y="104"/>
                      <a:pt x="468" y="104"/>
                    </a:cubicBezTo>
                    <a:cubicBezTo>
                      <a:pt x="468" y="105"/>
                      <a:pt x="467" y="105"/>
                      <a:pt x="467" y="105"/>
                    </a:cubicBezTo>
                    <a:cubicBezTo>
                      <a:pt x="467" y="106"/>
                      <a:pt x="467" y="106"/>
                      <a:pt x="468" y="106"/>
                    </a:cubicBezTo>
                    <a:cubicBezTo>
                      <a:pt x="468" y="107"/>
                      <a:pt x="468" y="107"/>
                      <a:pt x="468" y="107"/>
                    </a:cubicBezTo>
                    <a:cubicBezTo>
                      <a:pt x="467" y="107"/>
                      <a:pt x="467" y="108"/>
                      <a:pt x="466" y="108"/>
                    </a:cubicBezTo>
                    <a:cubicBezTo>
                      <a:pt x="466" y="109"/>
                      <a:pt x="466" y="109"/>
                      <a:pt x="466" y="109"/>
                    </a:cubicBezTo>
                    <a:cubicBezTo>
                      <a:pt x="466" y="109"/>
                      <a:pt x="466" y="109"/>
                      <a:pt x="466" y="109"/>
                    </a:cubicBezTo>
                    <a:cubicBezTo>
                      <a:pt x="466" y="110"/>
                      <a:pt x="466" y="110"/>
                      <a:pt x="466" y="110"/>
                    </a:cubicBezTo>
                    <a:cubicBezTo>
                      <a:pt x="465" y="110"/>
                      <a:pt x="465" y="110"/>
                      <a:pt x="465" y="110"/>
                    </a:cubicBezTo>
                    <a:cubicBezTo>
                      <a:pt x="465" y="111"/>
                      <a:pt x="465" y="111"/>
                      <a:pt x="465" y="111"/>
                    </a:cubicBezTo>
                    <a:cubicBezTo>
                      <a:pt x="466" y="111"/>
                      <a:pt x="468" y="112"/>
                      <a:pt x="469" y="112"/>
                    </a:cubicBezTo>
                    <a:cubicBezTo>
                      <a:pt x="469" y="113"/>
                      <a:pt x="469" y="113"/>
                      <a:pt x="469" y="113"/>
                    </a:cubicBezTo>
                    <a:cubicBezTo>
                      <a:pt x="468" y="113"/>
                      <a:pt x="468" y="113"/>
                      <a:pt x="468" y="113"/>
                    </a:cubicBezTo>
                    <a:cubicBezTo>
                      <a:pt x="469" y="114"/>
                      <a:pt x="469" y="115"/>
                      <a:pt x="470" y="116"/>
                    </a:cubicBezTo>
                    <a:cubicBezTo>
                      <a:pt x="472" y="115"/>
                      <a:pt x="476" y="115"/>
                      <a:pt x="477" y="116"/>
                    </a:cubicBezTo>
                    <a:cubicBezTo>
                      <a:pt x="477" y="116"/>
                      <a:pt x="477" y="116"/>
                      <a:pt x="477" y="116"/>
                    </a:cubicBezTo>
                    <a:cubicBezTo>
                      <a:pt x="477" y="117"/>
                      <a:pt x="477" y="117"/>
                      <a:pt x="477" y="117"/>
                    </a:cubicBezTo>
                    <a:cubicBezTo>
                      <a:pt x="475" y="117"/>
                      <a:pt x="475" y="117"/>
                      <a:pt x="475" y="117"/>
                    </a:cubicBezTo>
                    <a:cubicBezTo>
                      <a:pt x="475" y="117"/>
                      <a:pt x="475" y="117"/>
                      <a:pt x="475" y="117"/>
                    </a:cubicBezTo>
                    <a:cubicBezTo>
                      <a:pt x="474" y="117"/>
                      <a:pt x="474" y="117"/>
                      <a:pt x="474" y="117"/>
                    </a:cubicBezTo>
                    <a:cubicBezTo>
                      <a:pt x="474" y="118"/>
                      <a:pt x="474" y="118"/>
                      <a:pt x="474" y="119"/>
                    </a:cubicBezTo>
                    <a:cubicBezTo>
                      <a:pt x="475" y="119"/>
                      <a:pt x="475" y="119"/>
                      <a:pt x="475" y="119"/>
                    </a:cubicBezTo>
                    <a:cubicBezTo>
                      <a:pt x="475" y="120"/>
                      <a:pt x="475" y="120"/>
                      <a:pt x="475" y="120"/>
                    </a:cubicBezTo>
                    <a:cubicBezTo>
                      <a:pt x="475" y="120"/>
                      <a:pt x="475" y="120"/>
                      <a:pt x="475" y="120"/>
                    </a:cubicBezTo>
                    <a:cubicBezTo>
                      <a:pt x="475" y="120"/>
                      <a:pt x="475" y="120"/>
                      <a:pt x="475" y="120"/>
                    </a:cubicBezTo>
                    <a:cubicBezTo>
                      <a:pt x="476" y="120"/>
                      <a:pt x="476" y="120"/>
                      <a:pt x="476" y="120"/>
                    </a:cubicBezTo>
                    <a:cubicBezTo>
                      <a:pt x="476" y="120"/>
                      <a:pt x="476" y="120"/>
                      <a:pt x="477" y="120"/>
                    </a:cubicBezTo>
                    <a:cubicBezTo>
                      <a:pt x="477" y="120"/>
                      <a:pt x="478" y="121"/>
                      <a:pt x="478" y="121"/>
                    </a:cubicBezTo>
                    <a:cubicBezTo>
                      <a:pt x="478" y="121"/>
                      <a:pt x="478" y="121"/>
                      <a:pt x="477" y="122"/>
                    </a:cubicBezTo>
                    <a:cubicBezTo>
                      <a:pt x="478" y="122"/>
                      <a:pt x="478" y="122"/>
                      <a:pt x="478" y="122"/>
                    </a:cubicBezTo>
                    <a:cubicBezTo>
                      <a:pt x="480" y="122"/>
                      <a:pt x="479" y="122"/>
                      <a:pt x="481" y="122"/>
                    </a:cubicBezTo>
                    <a:cubicBezTo>
                      <a:pt x="481" y="121"/>
                      <a:pt x="481" y="121"/>
                      <a:pt x="481" y="121"/>
                    </a:cubicBezTo>
                    <a:cubicBezTo>
                      <a:pt x="481" y="121"/>
                      <a:pt x="482" y="121"/>
                      <a:pt x="483" y="121"/>
                    </a:cubicBezTo>
                    <a:cubicBezTo>
                      <a:pt x="483" y="122"/>
                      <a:pt x="483" y="122"/>
                      <a:pt x="483" y="122"/>
                    </a:cubicBezTo>
                    <a:cubicBezTo>
                      <a:pt x="484" y="122"/>
                      <a:pt x="484" y="122"/>
                      <a:pt x="484" y="122"/>
                    </a:cubicBezTo>
                    <a:cubicBezTo>
                      <a:pt x="484" y="123"/>
                      <a:pt x="485" y="123"/>
                      <a:pt x="485" y="124"/>
                    </a:cubicBezTo>
                    <a:cubicBezTo>
                      <a:pt x="485" y="124"/>
                      <a:pt x="486" y="124"/>
                      <a:pt x="486" y="124"/>
                    </a:cubicBezTo>
                    <a:cubicBezTo>
                      <a:pt x="486" y="124"/>
                      <a:pt x="486" y="125"/>
                      <a:pt x="486" y="125"/>
                    </a:cubicBezTo>
                    <a:cubicBezTo>
                      <a:pt x="486" y="125"/>
                      <a:pt x="486" y="125"/>
                      <a:pt x="486" y="125"/>
                    </a:cubicBezTo>
                    <a:cubicBezTo>
                      <a:pt x="486" y="126"/>
                      <a:pt x="486" y="126"/>
                      <a:pt x="486" y="126"/>
                    </a:cubicBezTo>
                    <a:cubicBezTo>
                      <a:pt x="488" y="126"/>
                      <a:pt x="488" y="126"/>
                      <a:pt x="488" y="126"/>
                    </a:cubicBezTo>
                    <a:cubicBezTo>
                      <a:pt x="488" y="125"/>
                      <a:pt x="488" y="125"/>
                      <a:pt x="488" y="125"/>
                    </a:cubicBezTo>
                    <a:cubicBezTo>
                      <a:pt x="488" y="125"/>
                      <a:pt x="488" y="125"/>
                      <a:pt x="488" y="125"/>
                    </a:cubicBezTo>
                    <a:cubicBezTo>
                      <a:pt x="488" y="126"/>
                      <a:pt x="488" y="126"/>
                      <a:pt x="488" y="126"/>
                    </a:cubicBezTo>
                    <a:cubicBezTo>
                      <a:pt x="489" y="126"/>
                      <a:pt x="489" y="126"/>
                      <a:pt x="489" y="126"/>
                    </a:cubicBezTo>
                    <a:cubicBezTo>
                      <a:pt x="489" y="125"/>
                      <a:pt x="489" y="125"/>
                      <a:pt x="489" y="124"/>
                    </a:cubicBezTo>
                    <a:cubicBezTo>
                      <a:pt x="490" y="124"/>
                      <a:pt x="490" y="124"/>
                      <a:pt x="491" y="124"/>
                    </a:cubicBezTo>
                    <a:cubicBezTo>
                      <a:pt x="491" y="125"/>
                      <a:pt x="491" y="125"/>
                      <a:pt x="491" y="126"/>
                    </a:cubicBezTo>
                    <a:cubicBezTo>
                      <a:pt x="494" y="126"/>
                      <a:pt x="494" y="126"/>
                      <a:pt x="494" y="126"/>
                    </a:cubicBezTo>
                    <a:cubicBezTo>
                      <a:pt x="495" y="126"/>
                      <a:pt x="495" y="126"/>
                      <a:pt x="495" y="126"/>
                    </a:cubicBezTo>
                    <a:cubicBezTo>
                      <a:pt x="496" y="126"/>
                      <a:pt x="498" y="126"/>
                      <a:pt x="500" y="126"/>
                    </a:cubicBezTo>
                    <a:cubicBezTo>
                      <a:pt x="500" y="126"/>
                      <a:pt x="500" y="126"/>
                      <a:pt x="500" y="126"/>
                    </a:cubicBezTo>
                    <a:cubicBezTo>
                      <a:pt x="501" y="125"/>
                      <a:pt x="501" y="126"/>
                      <a:pt x="501" y="126"/>
                    </a:cubicBezTo>
                    <a:cubicBezTo>
                      <a:pt x="501" y="127"/>
                      <a:pt x="501" y="127"/>
                      <a:pt x="501" y="127"/>
                    </a:cubicBezTo>
                    <a:cubicBezTo>
                      <a:pt x="502" y="127"/>
                      <a:pt x="504" y="127"/>
                      <a:pt x="505" y="127"/>
                    </a:cubicBezTo>
                    <a:cubicBezTo>
                      <a:pt x="506" y="127"/>
                      <a:pt x="506" y="127"/>
                      <a:pt x="506" y="127"/>
                    </a:cubicBezTo>
                    <a:cubicBezTo>
                      <a:pt x="506" y="127"/>
                      <a:pt x="506" y="127"/>
                      <a:pt x="506" y="127"/>
                    </a:cubicBezTo>
                    <a:cubicBezTo>
                      <a:pt x="507" y="127"/>
                      <a:pt x="507" y="127"/>
                      <a:pt x="507" y="127"/>
                    </a:cubicBezTo>
                    <a:cubicBezTo>
                      <a:pt x="507" y="126"/>
                      <a:pt x="505" y="125"/>
                      <a:pt x="505" y="125"/>
                    </a:cubicBezTo>
                    <a:cubicBezTo>
                      <a:pt x="505" y="125"/>
                      <a:pt x="504" y="124"/>
                      <a:pt x="504" y="124"/>
                    </a:cubicBezTo>
                    <a:cubicBezTo>
                      <a:pt x="503" y="123"/>
                      <a:pt x="503" y="123"/>
                      <a:pt x="502" y="122"/>
                    </a:cubicBezTo>
                    <a:cubicBezTo>
                      <a:pt x="502" y="122"/>
                      <a:pt x="502" y="122"/>
                      <a:pt x="502" y="122"/>
                    </a:cubicBezTo>
                    <a:cubicBezTo>
                      <a:pt x="504" y="122"/>
                      <a:pt x="503" y="122"/>
                      <a:pt x="504" y="123"/>
                    </a:cubicBezTo>
                    <a:cubicBezTo>
                      <a:pt x="504" y="123"/>
                      <a:pt x="504" y="123"/>
                      <a:pt x="504" y="123"/>
                    </a:cubicBezTo>
                    <a:cubicBezTo>
                      <a:pt x="505" y="124"/>
                      <a:pt x="505" y="124"/>
                      <a:pt x="506" y="124"/>
                    </a:cubicBezTo>
                    <a:cubicBezTo>
                      <a:pt x="506" y="124"/>
                      <a:pt x="506" y="124"/>
                      <a:pt x="506" y="124"/>
                    </a:cubicBezTo>
                    <a:cubicBezTo>
                      <a:pt x="506" y="125"/>
                      <a:pt x="506" y="125"/>
                      <a:pt x="506" y="126"/>
                    </a:cubicBezTo>
                    <a:cubicBezTo>
                      <a:pt x="508" y="126"/>
                      <a:pt x="508" y="126"/>
                      <a:pt x="508" y="126"/>
                    </a:cubicBezTo>
                    <a:cubicBezTo>
                      <a:pt x="508" y="126"/>
                      <a:pt x="508" y="126"/>
                      <a:pt x="508" y="126"/>
                    </a:cubicBezTo>
                    <a:cubicBezTo>
                      <a:pt x="509" y="126"/>
                      <a:pt x="509" y="126"/>
                      <a:pt x="509" y="126"/>
                    </a:cubicBezTo>
                    <a:cubicBezTo>
                      <a:pt x="509" y="127"/>
                      <a:pt x="509" y="127"/>
                      <a:pt x="509" y="127"/>
                    </a:cubicBezTo>
                    <a:cubicBezTo>
                      <a:pt x="509" y="127"/>
                      <a:pt x="509" y="127"/>
                      <a:pt x="509" y="127"/>
                    </a:cubicBezTo>
                    <a:cubicBezTo>
                      <a:pt x="510" y="127"/>
                      <a:pt x="509" y="128"/>
                      <a:pt x="510" y="128"/>
                    </a:cubicBezTo>
                    <a:cubicBezTo>
                      <a:pt x="510" y="129"/>
                      <a:pt x="510" y="129"/>
                      <a:pt x="510" y="129"/>
                    </a:cubicBezTo>
                    <a:cubicBezTo>
                      <a:pt x="511" y="129"/>
                      <a:pt x="511" y="129"/>
                      <a:pt x="511" y="129"/>
                    </a:cubicBezTo>
                    <a:cubicBezTo>
                      <a:pt x="511" y="128"/>
                      <a:pt x="511" y="128"/>
                      <a:pt x="511" y="128"/>
                    </a:cubicBezTo>
                    <a:cubicBezTo>
                      <a:pt x="512" y="128"/>
                      <a:pt x="512" y="128"/>
                      <a:pt x="512" y="128"/>
                    </a:cubicBezTo>
                    <a:cubicBezTo>
                      <a:pt x="512" y="128"/>
                      <a:pt x="512" y="128"/>
                      <a:pt x="512" y="128"/>
                    </a:cubicBezTo>
                    <a:cubicBezTo>
                      <a:pt x="511" y="128"/>
                      <a:pt x="511" y="128"/>
                      <a:pt x="511" y="128"/>
                    </a:cubicBezTo>
                    <a:cubicBezTo>
                      <a:pt x="511" y="126"/>
                      <a:pt x="511" y="126"/>
                      <a:pt x="511" y="126"/>
                    </a:cubicBezTo>
                    <a:cubicBezTo>
                      <a:pt x="509" y="126"/>
                      <a:pt x="510" y="126"/>
                      <a:pt x="510" y="124"/>
                    </a:cubicBezTo>
                    <a:cubicBezTo>
                      <a:pt x="509" y="124"/>
                      <a:pt x="509" y="124"/>
                      <a:pt x="509" y="124"/>
                    </a:cubicBezTo>
                    <a:cubicBezTo>
                      <a:pt x="509" y="123"/>
                      <a:pt x="509" y="123"/>
                      <a:pt x="509" y="122"/>
                    </a:cubicBezTo>
                    <a:cubicBezTo>
                      <a:pt x="510" y="123"/>
                      <a:pt x="511" y="123"/>
                      <a:pt x="512" y="123"/>
                    </a:cubicBezTo>
                    <a:cubicBezTo>
                      <a:pt x="512" y="122"/>
                      <a:pt x="512" y="122"/>
                      <a:pt x="512" y="122"/>
                    </a:cubicBezTo>
                    <a:cubicBezTo>
                      <a:pt x="514" y="122"/>
                      <a:pt x="515" y="123"/>
                      <a:pt x="516" y="124"/>
                    </a:cubicBezTo>
                    <a:cubicBezTo>
                      <a:pt x="516" y="124"/>
                      <a:pt x="516" y="124"/>
                      <a:pt x="516" y="124"/>
                    </a:cubicBezTo>
                    <a:cubicBezTo>
                      <a:pt x="517" y="125"/>
                      <a:pt x="517" y="124"/>
                      <a:pt x="517" y="125"/>
                    </a:cubicBezTo>
                    <a:cubicBezTo>
                      <a:pt x="519" y="125"/>
                      <a:pt x="519" y="124"/>
                      <a:pt x="520" y="125"/>
                    </a:cubicBezTo>
                    <a:cubicBezTo>
                      <a:pt x="521" y="125"/>
                      <a:pt x="521" y="125"/>
                      <a:pt x="522" y="124"/>
                    </a:cubicBezTo>
                    <a:cubicBezTo>
                      <a:pt x="522" y="123"/>
                      <a:pt x="521" y="123"/>
                      <a:pt x="521" y="121"/>
                    </a:cubicBezTo>
                    <a:cubicBezTo>
                      <a:pt x="520" y="122"/>
                      <a:pt x="520" y="122"/>
                      <a:pt x="518" y="122"/>
                    </a:cubicBezTo>
                    <a:cubicBezTo>
                      <a:pt x="518" y="121"/>
                      <a:pt x="518" y="121"/>
                      <a:pt x="518" y="121"/>
                    </a:cubicBezTo>
                    <a:cubicBezTo>
                      <a:pt x="520" y="121"/>
                      <a:pt x="520" y="120"/>
                      <a:pt x="521" y="120"/>
                    </a:cubicBezTo>
                    <a:cubicBezTo>
                      <a:pt x="522" y="121"/>
                      <a:pt x="522" y="122"/>
                      <a:pt x="522" y="123"/>
                    </a:cubicBezTo>
                    <a:cubicBezTo>
                      <a:pt x="523" y="123"/>
                      <a:pt x="523" y="123"/>
                      <a:pt x="524" y="123"/>
                    </a:cubicBezTo>
                    <a:cubicBezTo>
                      <a:pt x="524" y="122"/>
                      <a:pt x="524" y="122"/>
                      <a:pt x="524" y="122"/>
                    </a:cubicBezTo>
                    <a:cubicBezTo>
                      <a:pt x="525" y="122"/>
                      <a:pt x="525" y="122"/>
                      <a:pt x="525" y="122"/>
                    </a:cubicBezTo>
                    <a:cubicBezTo>
                      <a:pt x="526" y="124"/>
                      <a:pt x="527" y="126"/>
                      <a:pt x="527" y="128"/>
                    </a:cubicBezTo>
                    <a:cubicBezTo>
                      <a:pt x="527" y="128"/>
                      <a:pt x="527" y="128"/>
                      <a:pt x="527" y="128"/>
                    </a:cubicBezTo>
                    <a:cubicBezTo>
                      <a:pt x="528" y="127"/>
                      <a:pt x="528" y="127"/>
                      <a:pt x="528" y="127"/>
                    </a:cubicBezTo>
                    <a:cubicBezTo>
                      <a:pt x="528" y="126"/>
                      <a:pt x="528" y="126"/>
                      <a:pt x="528" y="126"/>
                    </a:cubicBezTo>
                    <a:cubicBezTo>
                      <a:pt x="528" y="126"/>
                      <a:pt x="528" y="126"/>
                      <a:pt x="528" y="126"/>
                    </a:cubicBezTo>
                    <a:cubicBezTo>
                      <a:pt x="528" y="125"/>
                      <a:pt x="528" y="125"/>
                      <a:pt x="528" y="125"/>
                    </a:cubicBezTo>
                    <a:cubicBezTo>
                      <a:pt x="528" y="125"/>
                      <a:pt x="529" y="125"/>
                      <a:pt x="529" y="126"/>
                    </a:cubicBezTo>
                    <a:cubicBezTo>
                      <a:pt x="529" y="125"/>
                      <a:pt x="529" y="125"/>
                      <a:pt x="530" y="125"/>
                    </a:cubicBezTo>
                    <a:cubicBezTo>
                      <a:pt x="531" y="125"/>
                      <a:pt x="530" y="125"/>
                      <a:pt x="531" y="125"/>
                    </a:cubicBezTo>
                    <a:cubicBezTo>
                      <a:pt x="531" y="126"/>
                      <a:pt x="531" y="126"/>
                      <a:pt x="531" y="126"/>
                    </a:cubicBezTo>
                    <a:cubicBezTo>
                      <a:pt x="531" y="126"/>
                      <a:pt x="531" y="126"/>
                      <a:pt x="531" y="126"/>
                    </a:cubicBezTo>
                    <a:cubicBezTo>
                      <a:pt x="531" y="127"/>
                      <a:pt x="531" y="127"/>
                      <a:pt x="531" y="127"/>
                    </a:cubicBezTo>
                    <a:cubicBezTo>
                      <a:pt x="532" y="127"/>
                      <a:pt x="532" y="127"/>
                      <a:pt x="532" y="127"/>
                    </a:cubicBezTo>
                    <a:cubicBezTo>
                      <a:pt x="532" y="127"/>
                      <a:pt x="532" y="127"/>
                      <a:pt x="532" y="127"/>
                    </a:cubicBezTo>
                    <a:cubicBezTo>
                      <a:pt x="532" y="127"/>
                      <a:pt x="532" y="127"/>
                      <a:pt x="532" y="127"/>
                    </a:cubicBezTo>
                    <a:cubicBezTo>
                      <a:pt x="532" y="129"/>
                      <a:pt x="532" y="129"/>
                      <a:pt x="532" y="129"/>
                    </a:cubicBezTo>
                    <a:cubicBezTo>
                      <a:pt x="534" y="129"/>
                      <a:pt x="534" y="128"/>
                      <a:pt x="534" y="127"/>
                    </a:cubicBezTo>
                    <a:cubicBezTo>
                      <a:pt x="534" y="127"/>
                      <a:pt x="534" y="127"/>
                      <a:pt x="534" y="127"/>
                    </a:cubicBezTo>
                    <a:cubicBezTo>
                      <a:pt x="536" y="127"/>
                      <a:pt x="536" y="127"/>
                      <a:pt x="536" y="127"/>
                    </a:cubicBezTo>
                    <a:cubicBezTo>
                      <a:pt x="536" y="127"/>
                      <a:pt x="536" y="127"/>
                      <a:pt x="536" y="127"/>
                    </a:cubicBezTo>
                    <a:cubicBezTo>
                      <a:pt x="537" y="127"/>
                      <a:pt x="537" y="127"/>
                      <a:pt x="537" y="127"/>
                    </a:cubicBezTo>
                    <a:cubicBezTo>
                      <a:pt x="537" y="128"/>
                      <a:pt x="537" y="128"/>
                      <a:pt x="537" y="128"/>
                    </a:cubicBezTo>
                    <a:cubicBezTo>
                      <a:pt x="536" y="128"/>
                      <a:pt x="535" y="128"/>
                      <a:pt x="535" y="128"/>
                    </a:cubicBezTo>
                    <a:cubicBezTo>
                      <a:pt x="535" y="129"/>
                      <a:pt x="535" y="128"/>
                      <a:pt x="534" y="129"/>
                    </a:cubicBezTo>
                    <a:cubicBezTo>
                      <a:pt x="534" y="130"/>
                      <a:pt x="534" y="130"/>
                      <a:pt x="534" y="130"/>
                    </a:cubicBezTo>
                    <a:cubicBezTo>
                      <a:pt x="535" y="130"/>
                      <a:pt x="535" y="130"/>
                      <a:pt x="535" y="130"/>
                    </a:cubicBezTo>
                    <a:cubicBezTo>
                      <a:pt x="536" y="132"/>
                      <a:pt x="536" y="131"/>
                      <a:pt x="537" y="131"/>
                    </a:cubicBezTo>
                    <a:cubicBezTo>
                      <a:pt x="537" y="131"/>
                      <a:pt x="538" y="132"/>
                      <a:pt x="538" y="132"/>
                    </a:cubicBezTo>
                    <a:cubicBezTo>
                      <a:pt x="538" y="133"/>
                      <a:pt x="538" y="133"/>
                      <a:pt x="538" y="133"/>
                    </a:cubicBezTo>
                    <a:cubicBezTo>
                      <a:pt x="537" y="133"/>
                      <a:pt x="538" y="132"/>
                      <a:pt x="536" y="132"/>
                    </a:cubicBezTo>
                    <a:cubicBezTo>
                      <a:pt x="536" y="133"/>
                      <a:pt x="536" y="134"/>
                      <a:pt x="536" y="135"/>
                    </a:cubicBezTo>
                    <a:cubicBezTo>
                      <a:pt x="535" y="135"/>
                      <a:pt x="535" y="135"/>
                      <a:pt x="535" y="135"/>
                    </a:cubicBezTo>
                    <a:cubicBezTo>
                      <a:pt x="535" y="135"/>
                      <a:pt x="535" y="136"/>
                      <a:pt x="535" y="137"/>
                    </a:cubicBezTo>
                    <a:cubicBezTo>
                      <a:pt x="537" y="137"/>
                      <a:pt x="537" y="137"/>
                      <a:pt x="537" y="137"/>
                    </a:cubicBezTo>
                    <a:cubicBezTo>
                      <a:pt x="537" y="139"/>
                      <a:pt x="537" y="139"/>
                      <a:pt x="537" y="139"/>
                    </a:cubicBezTo>
                    <a:cubicBezTo>
                      <a:pt x="538" y="138"/>
                      <a:pt x="539" y="138"/>
                      <a:pt x="540" y="137"/>
                    </a:cubicBezTo>
                    <a:cubicBezTo>
                      <a:pt x="540" y="137"/>
                      <a:pt x="540" y="137"/>
                      <a:pt x="540" y="137"/>
                    </a:cubicBezTo>
                    <a:cubicBezTo>
                      <a:pt x="540" y="136"/>
                      <a:pt x="541" y="136"/>
                      <a:pt x="541" y="136"/>
                    </a:cubicBezTo>
                    <a:cubicBezTo>
                      <a:pt x="541" y="135"/>
                      <a:pt x="541" y="135"/>
                      <a:pt x="541" y="135"/>
                    </a:cubicBezTo>
                    <a:cubicBezTo>
                      <a:pt x="541" y="135"/>
                      <a:pt x="541" y="135"/>
                      <a:pt x="541" y="135"/>
                    </a:cubicBezTo>
                    <a:cubicBezTo>
                      <a:pt x="542" y="135"/>
                      <a:pt x="542" y="135"/>
                      <a:pt x="542" y="135"/>
                    </a:cubicBezTo>
                    <a:cubicBezTo>
                      <a:pt x="542" y="135"/>
                      <a:pt x="543" y="135"/>
                      <a:pt x="543" y="135"/>
                    </a:cubicBezTo>
                    <a:cubicBezTo>
                      <a:pt x="543" y="135"/>
                      <a:pt x="543" y="134"/>
                      <a:pt x="544" y="134"/>
                    </a:cubicBezTo>
                    <a:cubicBezTo>
                      <a:pt x="544" y="134"/>
                      <a:pt x="544" y="134"/>
                      <a:pt x="544" y="134"/>
                    </a:cubicBezTo>
                    <a:cubicBezTo>
                      <a:pt x="544" y="134"/>
                      <a:pt x="544" y="134"/>
                      <a:pt x="544" y="134"/>
                    </a:cubicBezTo>
                    <a:cubicBezTo>
                      <a:pt x="545" y="134"/>
                      <a:pt x="545" y="134"/>
                      <a:pt x="545" y="134"/>
                    </a:cubicBezTo>
                    <a:cubicBezTo>
                      <a:pt x="545" y="136"/>
                      <a:pt x="545" y="136"/>
                      <a:pt x="543" y="137"/>
                    </a:cubicBezTo>
                    <a:cubicBezTo>
                      <a:pt x="543" y="138"/>
                      <a:pt x="544" y="138"/>
                      <a:pt x="544" y="139"/>
                    </a:cubicBezTo>
                    <a:cubicBezTo>
                      <a:pt x="545" y="139"/>
                      <a:pt x="545" y="139"/>
                      <a:pt x="546" y="139"/>
                    </a:cubicBezTo>
                    <a:cubicBezTo>
                      <a:pt x="546" y="141"/>
                      <a:pt x="546" y="141"/>
                      <a:pt x="548" y="141"/>
                    </a:cubicBezTo>
                    <a:cubicBezTo>
                      <a:pt x="548" y="142"/>
                      <a:pt x="547" y="143"/>
                      <a:pt x="548" y="143"/>
                    </a:cubicBezTo>
                    <a:cubicBezTo>
                      <a:pt x="548" y="144"/>
                      <a:pt x="548" y="144"/>
                      <a:pt x="548" y="144"/>
                    </a:cubicBezTo>
                    <a:cubicBezTo>
                      <a:pt x="548" y="145"/>
                      <a:pt x="548" y="145"/>
                      <a:pt x="548" y="145"/>
                    </a:cubicBezTo>
                    <a:cubicBezTo>
                      <a:pt x="549" y="145"/>
                      <a:pt x="549" y="145"/>
                      <a:pt x="549" y="145"/>
                    </a:cubicBezTo>
                    <a:cubicBezTo>
                      <a:pt x="549" y="146"/>
                      <a:pt x="549" y="145"/>
                      <a:pt x="549" y="146"/>
                    </a:cubicBezTo>
                    <a:cubicBezTo>
                      <a:pt x="549" y="147"/>
                      <a:pt x="549" y="147"/>
                      <a:pt x="549" y="147"/>
                    </a:cubicBezTo>
                    <a:cubicBezTo>
                      <a:pt x="549" y="147"/>
                      <a:pt x="549" y="147"/>
                      <a:pt x="549" y="147"/>
                    </a:cubicBezTo>
                    <a:cubicBezTo>
                      <a:pt x="549" y="147"/>
                      <a:pt x="549" y="147"/>
                      <a:pt x="549" y="147"/>
                    </a:cubicBezTo>
                    <a:cubicBezTo>
                      <a:pt x="550" y="147"/>
                      <a:pt x="550" y="147"/>
                      <a:pt x="550" y="147"/>
                    </a:cubicBezTo>
                    <a:cubicBezTo>
                      <a:pt x="550" y="148"/>
                      <a:pt x="550" y="148"/>
                      <a:pt x="550" y="149"/>
                    </a:cubicBezTo>
                    <a:cubicBezTo>
                      <a:pt x="549" y="149"/>
                      <a:pt x="549" y="149"/>
                      <a:pt x="548" y="149"/>
                    </a:cubicBezTo>
                    <a:cubicBezTo>
                      <a:pt x="548" y="149"/>
                      <a:pt x="548" y="149"/>
                      <a:pt x="548" y="149"/>
                    </a:cubicBezTo>
                    <a:cubicBezTo>
                      <a:pt x="546" y="150"/>
                      <a:pt x="548" y="150"/>
                      <a:pt x="547" y="151"/>
                    </a:cubicBezTo>
                    <a:cubicBezTo>
                      <a:pt x="547" y="153"/>
                      <a:pt x="548" y="152"/>
                      <a:pt x="549" y="153"/>
                    </a:cubicBezTo>
                    <a:cubicBezTo>
                      <a:pt x="549" y="154"/>
                      <a:pt x="549" y="154"/>
                      <a:pt x="548" y="154"/>
                    </a:cubicBezTo>
                    <a:cubicBezTo>
                      <a:pt x="548" y="153"/>
                      <a:pt x="548" y="153"/>
                      <a:pt x="548" y="153"/>
                    </a:cubicBezTo>
                    <a:cubicBezTo>
                      <a:pt x="547" y="153"/>
                      <a:pt x="547" y="153"/>
                      <a:pt x="547" y="153"/>
                    </a:cubicBezTo>
                    <a:cubicBezTo>
                      <a:pt x="547" y="154"/>
                      <a:pt x="547" y="154"/>
                      <a:pt x="547" y="154"/>
                    </a:cubicBezTo>
                    <a:cubicBezTo>
                      <a:pt x="546" y="154"/>
                      <a:pt x="546" y="154"/>
                      <a:pt x="546" y="154"/>
                    </a:cubicBezTo>
                    <a:cubicBezTo>
                      <a:pt x="546" y="154"/>
                      <a:pt x="546" y="154"/>
                      <a:pt x="546" y="154"/>
                    </a:cubicBezTo>
                    <a:cubicBezTo>
                      <a:pt x="546" y="154"/>
                      <a:pt x="546" y="154"/>
                      <a:pt x="546" y="154"/>
                    </a:cubicBezTo>
                    <a:cubicBezTo>
                      <a:pt x="546" y="155"/>
                      <a:pt x="546" y="155"/>
                      <a:pt x="546" y="155"/>
                    </a:cubicBezTo>
                    <a:cubicBezTo>
                      <a:pt x="545" y="155"/>
                      <a:pt x="545" y="156"/>
                      <a:pt x="545" y="156"/>
                    </a:cubicBezTo>
                    <a:cubicBezTo>
                      <a:pt x="545" y="156"/>
                      <a:pt x="545" y="156"/>
                      <a:pt x="545" y="156"/>
                    </a:cubicBezTo>
                    <a:cubicBezTo>
                      <a:pt x="544" y="156"/>
                      <a:pt x="544" y="156"/>
                      <a:pt x="544" y="156"/>
                    </a:cubicBezTo>
                    <a:cubicBezTo>
                      <a:pt x="544" y="157"/>
                      <a:pt x="544" y="157"/>
                      <a:pt x="544" y="157"/>
                    </a:cubicBezTo>
                    <a:cubicBezTo>
                      <a:pt x="544" y="157"/>
                      <a:pt x="544" y="157"/>
                      <a:pt x="544" y="157"/>
                    </a:cubicBezTo>
                    <a:cubicBezTo>
                      <a:pt x="544" y="157"/>
                      <a:pt x="544" y="158"/>
                      <a:pt x="544" y="158"/>
                    </a:cubicBezTo>
                    <a:cubicBezTo>
                      <a:pt x="543" y="158"/>
                      <a:pt x="543" y="158"/>
                      <a:pt x="543" y="158"/>
                    </a:cubicBezTo>
                    <a:cubicBezTo>
                      <a:pt x="543" y="158"/>
                      <a:pt x="543" y="158"/>
                      <a:pt x="543" y="158"/>
                    </a:cubicBezTo>
                    <a:cubicBezTo>
                      <a:pt x="542" y="159"/>
                      <a:pt x="542" y="158"/>
                      <a:pt x="542" y="159"/>
                    </a:cubicBezTo>
                    <a:cubicBezTo>
                      <a:pt x="541" y="159"/>
                      <a:pt x="541" y="159"/>
                      <a:pt x="541" y="159"/>
                    </a:cubicBezTo>
                    <a:cubicBezTo>
                      <a:pt x="541" y="161"/>
                      <a:pt x="542" y="161"/>
                      <a:pt x="543" y="162"/>
                    </a:cubicBezTo>
                    <a:cubicBezTo>
                      <a:pt x="544" y="162"/>
                      <a:pt x="544" y="162"/>
                      <a:pt x="544" y="162"/>
                    </a:cubicBezTo>
                    <a:cubicBezTo>
                      <a:pt x="544" y="165"/>
                      <a:pt x="547" y="165"/>
                      <a:pt x="547" y="168"/>
                    </a:cubicBezTo>
                    <a:cubicBezTo>
                      <a:pt x="547" y="168"/>
                      <a:pt x="546" y="168"/>
                      <a:pt x="546" y="168"/>
                    </a:cubicBezTo>
                    <a:cubicBezTo>
                      <a:pt x="546" y="168"/>
                      <a:pt x="546" y="168"/>
                      <a:pt x="546" y="168"/>
                    </a:cubicBezTo>
                    <a:cubicBezTo>
                      <a:pt x="544" y="168"/>
                      <a:pt x="544" y="168"/>
                      <a:pt x="544" y="168"/>
                    </a:cubicBezTo>
                    <a:cubicBezTo>
                      <a:pt x="544" y="168"/>
                      <a:pt x="544" y="168"/>
                      <a:pt x="544" y="168"/>
                    </a:cubicBezTo>
                    <a:cubicBezTo>
                      <a:pt x="541" y="168"/>
                      <a:pt x="541" y="168"/>
                      <a:pt x="541" y="168"/>
                    </a:cubicBezTo>
                    <a:cubicBezTo>
                      <a:pt x="541" y="168"/>
                      <a:pt x="541" y="168"/>
                      <a:pt x="541" y="168"/>
                    </a:cubicBezTo>
                    <a:cubicBezTo>
                      <a:pt x="541" y="168"/>
                      <a:pt x="540" y="168"/>
                      <a:pt x="540" y="169"/>
                    </a:cubicBezTo>
                    <a:cubicBezTo>
                      <a:pt x="540" y="169"/>
                      <a:pt x="540" y="169"/>
                      <a:pt x="540" y="169"/>
                    </a:cubicBezTo>
                    <a:cubicBezTo>
                      <a:pt x="539" y="169"/>
                      <a:pt x="539" y="169"/>
                      <a:pt x="538" y="169"/>
                    </a:cubicBezTo>
                    <a:cubicBezTo>
                      <a:pt x="538" y="168"/>
                      <a:pt x="538" y="168"/>
                      <a:pt x="538" y="168"/>
                    </a:cubicBezTo>
                    <a:cubicBezTo>
                      <a:pt x="538" y="168"/>
                      <a:pt x="537" y="168"/>
                      <a:pt x="536" y="169"/>
                    </a:cubicBezTo>
                    <a:cubicBezTo>
                      <a:pt x="536" y="169"/>
                      <a:pt x="536" y="169"/>
                      <a:pt x="536" y="169"/>
                    </a:cubicBezTo>
                    <a:cubicBezTo>
                      <a:pt x="536" y="169"/>
                      <a:pt x="535" y="169"/>
                      <a:pt x="535" y="169"/>
                    </a:cubicBezTo>
                    <a:cubicBezTo>
                      <a:pt x="535" y="169"/>
                      <a:pt x="535" y="169"/>
                      <a:pt x="535" y="169"/>
                    </a:cubicBezTo>
                    <a:cubicBezTo>
                      <a:pt x="534" y="169"/>
                      <a:pt x="534" y="169"/>
                      <a:pt x="534" y="169"/>
                    </a:cubicBezTo>
                    <a:cubicBezTo>
                      <a:pt x="534" y="170"/>
                      <a:pt x="534" y="170"/>
                      <a:pt x="534" y="170"/>
                    </a:cubicBezTo>
                    <a:cubicBezTo>
                      <a:pt x="532" y="170"/>
                      <a:pt x="532" y="170"/>
                      <a:pt x="532" y="170"/>
                    </a:cubicBezTo>
                    <a:cubicBezTo>
                      <a:pt x="532" y="170"/>
                      <a:pt x="532" y="170"/>
                      <a:pt x="532" y="170"/>
                    </a:cubicBezTo>
                    <a:cubicBezTo>
                      <a:pt x="531" y="170"/>
                      <a:pt x="530" y="170"/>
                      <a:pt x="529" y="170"/>
                    </a:cubicBezTo>
                    <a:cubicBezTo>
                      <a:pt x="529" y="170"/>
                      <a:pt x="529" y="170"/>
                      <a:pt x="529" y="170"/>
                    </a:cubicBezTo>
                    <a:cubicBezTo>
                      <a:pt x="529" y="169"/>
                      <a:pt x="529" y="170"/>
                      <a:pt x="529" y="170"/>
                    </a:cubicBezTo>
                    <a:cubicBezTo>
                      <a:pt x="528" y="170"/>
                      <a:pt x="528" y="170"/>
                      <a:pt x="528" y="170"/>
                    </a:cubicBezTo>
                    <a:cubicBezTo>
                      <a:pt x="527" y="169"/>
                      <a:pt x="526" y="170"/>
                      <a:pt x="525" y="170"/>
                    </a:cubicBezTo>
                    <a:cubicBezTo>
                      <a:pt x="525" y="170"/>
                      <a:pt x="525" y="170"/>
                      <a:pt x="525" y="170"/>
                    </a:cubicBezTo>
                    <a:cubicBezTo>
                      <a:pt x="525" y="172"/>
                      <a:pt x="525" y="172"/>
                      <a:pt x="525" y="172"/>
                    </a:cubicBezTo>
                    <a:cubicBezTo>
                      <a:pt x="524" y="173"/>
                      <a:pt x="524" y="173"/>
                      <a:pt x="524" y="174"/>
                    </a:cubicBezTo>
                    <a:cubicBezTo>
                      <a:pt x="524" y="174"/>
                      <a:pt x="524" y="174"/>
                      <a:pt x="524" y="174"/>
                    </a:cubicBezTo>
                    <a:cubicBezTo>
                      <a:pt x="524" y="175"/>
                      <a:pt x="523" y="176"/>
                      <a:pt x="522" y="177"/>
                    </a:cubicBezTo>
                    <a:cubicBezTo>
                      <a:pt x="523" y="178"/>
                      <a:pt x="524" y="179"/>
                      <a:pt x="524" y="179"/>
                    </a:cubicBezTo>
                    <a:cubicBezTo>
                      <a:pt x="525" y="179"/>
                      <a:pt x="525" y="179"/>
                      <a:pt x="525" y="179"/>
                    </a:cubicBezTo>
                    <a:cubicBezTo>
                      <a:pt x="525" y="180"/>
                      <a:pt x="525" y="180"/>
                      <a:pt x="525" y="180"/>
                    </a:cubicBezTo>
                    <a:cubicBezTo>
                      <a:pt x="526" y="180"/>
                      <a:pt x="527" y="180"/>
                      <a:pt x="527" y="180"/>
                    </a:cubicBezTo>
                    <a:cubicBezTo>
                      <a:pt x="527" y="180"/>
                      <a:pt x="527" y="180"/>
                      <a:pt x="528" y="180"/>
                    </a:cubicBezTo>
                    <a:cubicBezTo>
                      <a:pt x="529" y="180"/>
                      <a:pt x="530" y="180"/>
                      <a:pt x="531" y="180"/>
                    </a:cubicBezTo>
                    <a:cubicBezTo>
                      <a:pt x="531" y="180"/>
                      <a:pt x="531" y="179"/>
                      <a:pt x="531" y="179"/>
                    </a:cubicBezTo>
                    <a:cubicBezTo>
                      <a:pt x="532" y="179"/>
                      <a:pt x="532" y="179"/>
                      <a:pt x="533" y="179"/>
                    </a:cubicBezTo>
                    <a:cubicBezTo>
                      <a:pt x="533" y="177"/>
                      <a:pt x="533" y="177"/>
                      <a:pt x="533" y="177"/>
                    </a:cubicBezTo>
                    <a:cubicBezTo>
                      <a:pt x="535" y="177"/>
                      <a:pt x="534" y="177"/>
                      <a:pt x="535" y="176"/>
                    </a:cubicBezTo>
                    <a:cubicBezTo>
                      <a:pt x="535" y="176"/>
                      <a:pt x="535" y="176"/>
                      <a:pt x="535" y="176"/>
                    </a:cubicBezTo>
                    <a:cubicBezTo>
                      <a:pt x="535" y="176"/>
                      <a:pt x="535" y="176"/>
                      <a:pt x="535" y="176"/>
                    </a:cubicBezTo>
                    <a:cubicBezTo>
                      <a:pt x="535" y="176"/>
                      <a:pt x="535" y="177"/>
                      <a:pt x="536" y="177"/>
                    </a:cubicBezTo>
                    <a:cubicBezTo>
                      <a:pt x="537" y="177"/>
                      <a:pt x="537" y="177"/>
                      <a:pt x="537" y="178"/>
                    </a:cubicBezTo>
                    <a:cubicBezTo>
                      <a:pt x="538" y="178"/>
                      <a:pt x="538" y="178"/>
                      <a:pt x="539" y="177"/>
                    </a:cubicBezTo>
                    <a:cubicBezTo>
                      <a:pt x="539" y="176"/>
                      <a:pt x="539" y="176"/>
                      <a:pt x="539" y="176"/>
                    </a:cubicBezTo>
                    <a:cubicBezTo>
                      <a:pt x="539" y="176"/>
                      <a:pt x="537" y="175"/>
                      <a:pt x="537" y="175"/>
                    </a:cubicBezTo>
                    <a:cubicBezTo>
                      <a:pt x="537" y="174"/>
                      <a:pt x="537" y="174"/>
                      <a:pt x="537" y="174"/>
                    </a:cubicBezTo>
                    <a:cubicBezTo>
                      <a:pt x="538" y="174"/>
                      <a:pt x="538" y="174"/>
                      <a:pt x="538" y="173"/>
                    </a:cubicBezTo>
                    <a:cubicBezTo>
                      <a:pt x="538" y="173"/>
                      <a:pt x="538" y="173"/>
                      <a:pt x="538" y="173"/>
                    </a:cubicBezTo>
                    <a:cubicBezTo>
                      <a:pt x="539" y="174"/>
                      <a:pt x="539" y="175"/>
                      <a:pt x="540" y="175"/>
                    </a:cubicBezTo>
                    <a:cubicBezTo>
                      <a:pt x="540" y="176"/>
                      <a:pt x="540" y="176"/>
                      <a:pt x="540" y="176"/>
                    </a:cubicBezTo>
                    <a:cubicBezTo>
                      <a:pt x="541" y="175"/>
                      <a:pt x="541" y="175"/>
                      <a:pt x="541" y="175"/>
                    </a:cubicBezTo>
                    <a:cubicBezTo>
                      <a:pt x="541" y="175"/>
                      <a:pt x="541" y="175"/>
                      <a:pt x="541" y="175"/>
                    </a:cubicBezTo>
                    <a:cubicBezTo>
                      <a:pt x="541" y="175"/>
                      <a:pt x="541" y="174"/>
                      <a:pt x="541" y="174"/>
                    </a:cubicBezTo>
                    <a:cubicBezTo>
                      <a:pt x="542" y="174"/>
                      <a:pt x="541" y="174"/>
                      <a:pt x="542" y="174"/>
                    </a:cubicBezTo>
                    <a:cubicBezTo>
                      <a:pt x="542" y="174"/>
                      <a:pt x="542" y="174"/>
                      <a:pt x="542" y="174"/>
                    </a:cubicBezTo>
                    <a:cubicBezTo>
                      <a:pt x="542" y="175"/>
                      <a:pt x="542" y="175"/>
                      <a:pt x="542" y="175"/>
                    </a:cubicBezTo>
                    <a:cubicBezTo>
                      <a:pt x="543" y="176"/>
                      <a:pt x="544" y="176"/>
                      <a:pt x="544" y="177"/>
                    </a:cubicBezTo>
                    <a:cubicBezTo>
                      <a:pt x="544" y="177"/>
                      <a:pt x="544" y="177"/>
                      <a:pt x="544" y="177"/>
                    </a:cubicBezTo>
                    <a:cubicBezTo>
                      <a:pt x="544" y="177"/>
                      <a:pt x="544" y="177"/>
                      <a:pt x="545" y="176"/>
                    </a:cubicBezTo>
                    <a:cubicBezTo>
                      <a:pt x="546" y="176"/>
                      <a:pt x="546" y="176"/>
                      <a:pt x="546" y="176"/>
                    </a:cubicBezTo>
                    <a:cubicBezTo>
                      <a:pt x="546" y="176"/>
                      <a:pt x="546" y="176"/>
                      <a:pt x="546" y="176"/>
                    </a:cubicBezTo>
                    <a:cubicBezTo>
                      <a:pt x="546" y="176"/>
                      <a:pt x="546" y="176"/>
                      <a:pt x="546" y="176"/>
                    </a:cubicBezTo>
                    <a:cubicBezTo>
                      <a:pt x="546" y="178"/>
                      <a:pt x="546" y="178"/>
                      <a:pt x="546" y="178"/>
                    </a:cubicBezTo>
                    <a:cubicBezTo>
                      <a:pt x="547" y="178"/>
                      <a:pt x="547" y="178"/>
                      <a:pt x="547" y="178"/>
                    </a:cubicBezTo>
                    <a:cubicBezTo>
                      <a:pt x="547" y="179"/>
                      <a:pt x="547" y="180"/>
                      <a:pt x="548" y="180"/>
                    </a:cubicBezTo>
                    <a:cubicBezTo>
                      <a:pt x="549" y="180"/>
                      <a:pt x="549" y="180"/>
                      <a:pt x="549" y="181"/>
                    </a:cubicBezTo>
                    <a:cubicBezTo>
                      <a:pt x="550" y="182"/>
                      <a:pt x="550" y="183"/>
                      <a:pt x="550" y="184"/>
                    </a:cubicBezTo>
                    <a:cubicBezTo>
                      <a:pt x="551" y="184"/>
                      <a:pt x="550" y="184"/>
                      <a:pt x="551" y="183"/>
                    </a:cubicBezTo>
                    <a:cubicBezTo>
                      <a:pt x="551" y="183"/>
                      <a:pt x="551" y="183"/>
                      <a:pt x="551" y="183"/>
                    </a:cubicBezTo>
                    <a:cubicBezTo>
                      <a:pt x="551" y="184"/>
                      <a:pt x="551" y="184"/>
                      <a:pt x="552" y="185"/>
                    </a:cubicBezTo>
                    <a:cubicBezTo>
                      <a:pt x="552" y="185"/>
                      <a:pt x="553" y="185"/>
                      <a:pt x="553" y="185"/>
                    </a:cubicBezTo>
                    <a:cubicBezTo>
                      <a:pt x="553" y="183"/>
                      <a:pt x="553" y="183"/>
                      <a:pt x="553" y="183"/>
                    </a:cubicBezTo>
                    <a:cubicBezTo>
                      <a:pt x="553" y="183"/>
                      <a:pt x="554" y="184"/>
                      <a:pt x="554" y="184"/>
                    </a:cubicBezTo>
                    <a:cubicBezTo>
                      <a:pt x="554" y="184"/>
                      <a:pt x="554" y="184"/>
                      <a:pt x="554" y="184"/>
                    </a:cubicBezTo>
                    <a:cubicBezTo>
                      <a:pt x="555" y="184"/>
                      <a:pt x="555" y="184"/>
                      <a:pt x="555" y="184"/>
                    </a:cubicBezTo>
                    <a:cubicBezTo>
                      <a:pt x="555" y="184"/>
                      <a:pt x="555" y="184"/>
                      <a:pt x="555" y="184"/>
                    </a:cubicBezTo>
                    <a:cubicBezTo>
                      <a:pt x="556" y="184"/>
                      <a:pt x="556" y="184"/>
                      <a:pt x="556" y="184"/>
                    </a:cubicBezTo>
                    <a:cubicBezTo>
                      <a:pt x="555" y="185"/>
                      <a:pt x="555" y="185"/>
                      <a:pt x="555" y="186"/>
                    </a:cubicBezTo>
                    <a:cubicBezTo>
                      <a:pt x="554" y="186"/>
                      <a:pt x="554" y="186"/>
                      <a:pt x="552" y="186"/>
                    </a:cubicBezTo>
                    <a:cubicBezTo>
                      <a:pt x="552" y="186"/>
                      <a:pt x="552" y="187"/>
                      <a:pt x="552" y="187"/>
                    </a:cubicBezTo>
                    <a:cubicBezTo>
                      <a:pt x="553" y="187"/>
                      <a:pt x="554" y="187"/>
                      <a:pt x="555" y="188"/>
                    </a:cubicBezTo>
                    <a:cubicBezTo>
                      <a:pt x="555" y="188"/>
                      <a:pt x="555" y="188"/>
                      <a:pt x="555" y="189"/>
                    </a:cubicBezTo>
                    <a:cubicBezTo>
                      <a:pt x="556" y="189"/>
                      <a:pt x="557" y="188"/>
                      <a:pt x="557" y="187"/>
                    </a:cubicBezTo>
                    <a:cubicBezTo>
                      <a:pt x="558" y="188"/>
                      <a:pt x="558" y="188"/>
                      <a:pt x="558" y="189"/>
                    </a:cubicBezTo>
                    <a:cubicBezTo>
                      <a:pt x="560" y="189"/>
                      <a:pt x="561" y="189"/>
                      <a:pt x="562" y="187"/>
                    </a:cubicBezTo>
                    <a:cubicBezTo>
                      <a:pt x="562" y="187"/>
                      <a:pt x="563" y="187"/>
                      <a:pt x="563" y="187"/>
                    </a:cubicBezTo>
                    <a:cubicBezTo>
                      <a:pt x="563" y="188"/>
                      <a:pt x="563" y="188"/>
                      <a:pt x="563" y="188"/>
                    </a:cubicBezTo>
                    <a:cubicBezTo>
                      <a:pt x="563" y="187"/>
                      <a:pt x="563" y="187"/>
                      <a:pt x="563" y="187"/>
                    </a:cubicBezTo>
                    <a:cubicBezTo>
                      <a:pt x="564" y="188"/>
                      <a:pt x="565" y="188"/>
                      <a:pt x="567" y="188"/>
                    </a:cubicBezTo>
                    <a:cubicBezTo>
                      <a:pt x="567" y="189"/>
                      <a:pt x="567" y="189"/>
                      <a:pt x="567" y="189"/>
                    </a:cubicBezTo>
                    <a:cubicBezTo>
                      <a:pt x="568" y="188"/>
                      <a:pt x="568" y="189"/>
                      <a:pt x="568" y="187"/>
                    </a:cubicBezTo>
                    <a:cubicBezTo>
                      <a:pt x="569" y="188"/>
                      <a:pt x="569" y="188"/>
                      <a:pt x="569" y="188"/>
                    </a:cubicBezTo>
                    <a:cubicBezTo>
                      <a:pt x="570" y="188"/>
                      <a:pt x="570" y="188"/>
                      <a:pt x="570" y="188"/>
                    </a:cubicBezTo>
                    <a:cubicBezTo>
                      <a:pt x="570" y="189"/>
                      <a:pt x="570" y="189"/>
                      <a:pt x="570" y="189"/>
                    </a:cubicBezTo>
                    <a:cubicBezTo>
                      <a:pt x="571" y="188"/>
                      <a:pt x="573" y="188"/>
                      <a:pt x="574" y="188"/>
                    </a:cubicBezTo>
                    <a:cubicBezTo>
                      <a:pt x="574" y="189"/>
                      <a:pt x="574" y="189"/>
                      <a:pt x="574" y="189"/>
                    </a:cubicBezTo>
                    <a:cubicBezTo>
                      <a:pt x="575" y="189"/>
                      <a:pt x="575" y="189"/>
                      <a:pt x="575" y="189"/>
                    </a:cubicBezTo>
                    <a:cubicBezTo>
                      <a:pt x="575" y="189"/>
                      <a:pt x="575" y="189"/>
                      <a:pt x="575" y="189"/>
                    </a:cubicBezTo>
                    <a:cubicBezTo>
                      <a:pt x="575" y="189"/>
                      <a:pt x="575" y="189"/>
                      <a:pt x="575" y="189"/>
                    </a:cubicBezTo>
                    <a:cubicBezTo>
                      <a:pt x="575" y="189"/>
                      <a:pt x="575" y="189"/>
                      <a:pt x="575" y="189"/>
                    </a:cubicBezTo>
                    <a:cubicBezTo>
                      <a:pt x="576" y="189"/>
                      <a:pt x="576" y="189"/>
                      <a:pt x="576" y="189"/>
                    </a:cubicBezTo>
                    <a:cubicBezTo>
                      <a:pt x="577" y="189"/>
                      <a:pt x="576" y="189"/>
                      <a:pt x="577" y="190"/>
                    </a:cubicBezTo>
                    <a:cubicBezTo>
                      <a:pt x="577" y="189"/>
                      <a:pt x="577" y="189"/>
                      <a:pt x="577" y="189"/>
                    </a:cubicBezTo>
                    <a:cubicBezTo>
                      <a:pt x="577" y="190"/>
                      <a:pt x="577" y="190"/>
                      <a:pt x="577" y="190"/>
                    </a:cubicBezTo>
                    <a:cubicBezTo>
                      <a:pt x="579" y="190"/>
                      <a:pt x="579" y="190"/>
                      <a:pt x="581" y="190"/>
                    </a:cubicBezTo>
                    <a:cubicBezTo>
                      <a:pt x="581" y="188"/>
                      <a:pt x="580" y="188"/>
                      <a:pt x="581" y="187"/>
                    </a:cubicBezTo>
                    <a:cubicBezTo>
                      <a:pt x="580" y="186"/>
                      <a:pt x="578" y="186"/>
                      <a:pt x="576" y="186"/>
                    </a:cubicBezTo>
                    <a:cubicBezTo>
                      <a:pt x="576" y="184"/>
                      <a:pt x="576" y="184"/>
                      <a:pt x="576" y="184"/>
                    </a:cubicBezTo>
                    <a:cubicBezTo>
                      <a:pt x="576" y="184"/>
                      <a:pt x="576" y="184"/>
                      <a:pt x="576" y="184"/>
                    </a:cubicBezTo>
                    <a:cubicBezTo>
                      <a:pt x="576" y="184"/>
                      <a:pt x="576" y="184"/>
                      <a:pt x="576" y="184"/>
                    </a:cubicBezTo>
                    <a:cubicBezTo>
                      <a:pt x="574" y="183"/>
                      <a:pt x="572" y="182"/>
                      <a:pt x="572" y="183"/>
                    </a:cubicBezTo>
                    <a:cubicBezTo>
                      <a:pt x="571" y="183"/>
                      <a:pt x="571" y="183"/>
                      <a:pt x="571" y="183"/>
                    </a:cubicBezTo>
                    <a:cubicBezTo>
                      <a:pt x="571" y="182"/>
                      <a:pt x="571" y="182"/>
                      <a:pt x="571" y="182"/>
                    </a:cubicBezTo>
                    <a:cubicBezTo>
                      <a:pt x="569" y="182"/>
                      <a:pt x="568" y="181"/>
                      <a:pt x="567" y="180"/>
                    </a:cubicBezTo>
                    <a:cubicBezTo>
                      <a:pt x="567" y="180"/>
                      <a:pt x="567" y="179"/>
                      <a:pt x="567" y="179"/>
                    </a:cubicBezTo>
                    <a:cubicBezTo>
                      <a:pt x="565" y="178"/>
                      <a:pt x="566" y="179"/>
                      <a:pt x="565" y="178"/>
                    </a:cubicBezTo>
                    <a:cubicBezTo>
                      <a:pt x="564" y="177"/>
                      <a:pt x="565" y="178"/>
                      <a:pt x="564" y="177"/>
                    </a:cubicBezTo>
                    <a:cubicBezTo>
                      <a:pt x="565" y="177"/>
                      <a:pt x="564" y="177"/>
                      <a:pt x="565" y="176"/>
                    </a:cubicBezTo>
                    <a:cubicBezTo>
                      <a:pt x="565" y="176"/>
                      <a:pt x="566" y="176"/>
                      <a:pt x="567" y="176"/>
                    </a:cubicBezTo>
                    <a:cubicBezTo>
                      <a:pt x="567" y="176"/>
                      <a:pt x="567" y="176"/>
                      <a:pt x="567" y="176"/>
                    </a:cubicBezTo>
                    <a:cubicBezTo>
                      <a:pt x="568" y="177"/>
                      <a:pt x="570" y="177"/>
                      <a:pt x="571" y="178"/>
                    </a:cubicBezTo>
                    <a:cubicBezTo>
                      <a:pt x="571" y="178"/>
                      <a:pt x="571" y="178"/>
                      <a:pt x="571" y="178"/>
                    </a:cubicBezTo>
                    <a:cubicBezTo>
                      <a:pt x="572" y="178"/>
                      <a:pt x="571" y="177"/>
                      <a:pt x="571" y="176"/>
                    </a:cubicBezTo>
                    <a:cubicBezTo>
                      <a:pt x="573" y="177"/>
                      <a:pt x="573" y="177"/>
                      <a:pt x="574" y="178"/>
                    </a:cubicBezTo>
                    <a:cubicBezTo>
                      <a:pt x="574" y="178"/>
                      <a:pt x="575" y="179"/>
                      <a:pt x="575" y="179"/>
                    </a:cubicBezTo>
                    <a:cubicBezTo>
                      <a:pt x="575" y="178"/>
                      <a:pt x="575" y="178"/>
                      <a:pt x="575" y="178"/>
                    </a:cubicBezTo>
                    <a:cubicBezTo>
                      <a:pt x="576" y="178"/>
                      <a:pt x="578" y="177"/>
                      <a:pt x="578" y="177"/>
                    </a:cubicBezTo>
                    <a:cubicBezTo>
                      <a:pt x="578" y="178"/>
                      <a:pt x="578" y="178"/>
                      <a:pt x="578" y="178"/>
                    </a:cubicBezTo>
                    <a:cubicBezTo>
                      <a:pt x="579" y="178"/>
                      <a:pt x="579" y="178"/>
                      <a:pt x="580" y="178"/>
                    </a:cubicBezTo>
                    <a:cubicBezTo>
                      <a:pt x="580" y="179"/>
                      <a:pt x="580" y="179"/>
                      <a:pt x="580" y="179"/>
                    </a:cubicBezTo>
                    <a:cubicBezTo>
                      <a:pt x="580" y="179"/>
                      <a:pt x="581" y="179"/>
                      <a:pt x="581" y="179"/>
                    </a:cubicBezTo>
                    <a:cubicBezTo>
                      <a:pt x="581" y="179"/>
                      <a:pt x="581" y="179"/>
                      <a:pt x="581" y="179"/>
                    </a:cubicBezTo>
                    <a:cubicBezTo>
                      <a:pt x="582" y="179"/>
                      <a:pt x="582" y="179"/>
                      <a:pt x="582" y="179"/>
                    </a:cubicBezTo>
                    <a:cubicBezTo>
                      <a:pt x="582" y="179"/>
                      <a:pt x="582" y="179"/>
                      <a:pt x="582" y="180"/>
                    </a:cubicBezTo>
                    <a:cubicBezTo>
                      <a:pt x="583" y="180"/>
                      <a:pt x="583" y="180"/>
                      <a:pt x="583" y="180"/>
                    </a:cubicBezTo>
                    <a:cubicBezTo>
                      <a:pt x="583" y="181"/>
                      <a:pt x="583" y="181"/>
                      <a:pt x="583" y="181"/>
                    </a:cubicBezTo>
                    <a:cubicBezTo>
                      <a:pt x="583" y="181"/>
                      <a:pt x="583" y="181"/>
                      <a:pt x="583" y="181"/>
                    </a:cubicBezTo>
                    <a:cubicBezTo>
                      <a:pt x="585" y="181"/>
                      <a:pt x="585" y="181"/>
                      <a:pt x="585" y="181"/>
                    </a:cubicBezTo>
                    <a:cubicBezTo>
                      <a:pt x="585" y="181"/>
                      <a:pt x="585" y="181"/>
                      <a:pt x="585" y="181"/>
                    </a:cubicBezTo>
                    <a:cubicBezTo>
                      <a:pt x="585" y="181"/>
                      <a:pt x="585" y="181"/>
                      <a:pt x="585" y="181"/>
                    </a:cubicBezTo>
                    <a:cubicBezTo>
                      <a:pt x="585" y="180"/>
                      <a:pt x="585" y="180"/>
                      <a:pt x="585" y="180"/>
                    </a:cubicBezTo>
                    <a:cubicBezTo>
                      <a:pt x="584" y="180"/>
                      <a:pt x="584" y="180"/>
                      <a:pt x="584" y="181"/>
                    </a:cubicBezTo>
                    <a:cubicBezTo>
                      <a:pt x="583" y="180"/>
                      <a:pt x="583" y="179"/>
                      <a:pt x="583" y="178"/>
                    </a:cubicBezTo>
                    <a:cubicBezTo>
                      <a:pt x="581" y="178"/>
                      <a:pt x="581" y="178"/>
                      <a:pt x="581" y="178"/>
                    </a:cubicBezTo>
                    <a:cubicBezTo>
                      <a:pt x="581" y="177"/>
                      <a:pt x="581" y="177"/>
                      <a:pt x="581" y="177"/>
                    </a:cubicBezTo>
                    <a:cubicBezTo>
                      <a:pt x="584" y="177"/>
                      <a:pt x="584" y="177"/>
                      <a:pt x="584" y="177"/>
                    </a:cubicBezTo>
                    <a:cubicBezTo>
                      <a:pt x="583" y="176"/>
                      <a:pt x="583" y="175"/>
                      <a:pt x="583" y="175"/>
                    </a:cubicBezTo>
                    <a:cubicBezTo>
                      <a:pt x="583" y="174"/>
                      <a:pt x="583" y="174"/>
                      <a:pt x="583" y="174"/>
                    </a:cubicBezTo>
                    <a:cubicBezTo>
                      <a:pt x="583" y="174"/>
                      <a:pt x="583" y="175"/>
                      <a:pt x="584" y="175"/>
                    </a:cubicBezTo>
                    <a:cubicBezTo>
                      <a:pt x="585" y="174"/>
                      <a:pt x="585" y="174"/>
                      <a:pt x="585" y="173"/>
                    </a:cubicBezTo>
                    <a:cubicBezTo>
                      <a:pt x="584" y="173"/>
                      <a:pt x="584" y="173"/>
                      <a:pt x="584" y="173"/>
                    </a:cubicBezTo>
                    <a:cubicBezTo>
                      <a:pt x="584" y="171"/>
                      <a:pt x="583" y="172"/>
                      <a:pt x="583" y="170"/>
                    </a:cubicBezTo>
                    <a:cubicBezTo>
                      <a:pt x="583" y="170"/>
                      <a:pt x="583" y="170"/>
                      <a:pt x="582" y="170"/>
                    </a:cubicBezTo>
                    <a:cubicBezTo>
                      <a:pt x="582" y="170"/>
                      <a:pt x="582" y="170"/>
                      <a:pt x="582" y="170"/>
                    </a:cubicBezTo>
                    <a:cubicBezTo>
                      <a:pt x="582" y="170"/>
                      <a:pt x="582" y="171"/>
                      <a:pt x="583" y="172"/>
                    </a:cubicBezTo>
                    <a:cubicBezTo>
                      <a:pt x="582" y="171"/>
                      <a:pt x="582" y="171"/>
                      <a:pt x="581" y="171"/>
                    </a:cubicBezTo>
                    <a:cubicBezTo>
                      <a:pt x="581" y="170"/>
                      <a:pt x="581" y="170"/>
                      <a:pt x="581" y="170"/>
                    </a:cubicBezTo>
                    <a:cubicBezTo>
                      <a:pt x="580" y="170"/>
                      <a:pt x="580" y="170"/>
                      <a:pt x="580" y="170"/>
                    </a:cubicBezTo>
                    <a:cubicBezTo>
                      <a:pt x="580" y="171"/>
                      <a:pt x="580" y="171"/>
                      <a:pt x="580" y="171"/>
                    </a:cubicBezTo>
                    <a:cubicBezTo>
                      <a:pt x="580" y="171"/>
                      <a:pt x="580" y="171"/>
                      <a:pt x="580" y="171"/>
                    </a:cubicBezTo>
                    <a:cubicBezTo>
                      <a:pt x="580" y="170"/>
                      <a:pt x="580" y="169"/>
                      <a:pt x="579" y="169"/>
                    </a:cubicBezTo>
                    <a:cubicBezTo>
                      <a:pt x="579" y="169"/>
                      <a:pt x="579" y="169"/>
                      <a:pt x="579" y="169"/>
                    </a:cubicBezTo>
                    <a:cubicBezTo>
                      <a:pt x="578" y="169"/>
                      <a:pt x="578" y="168"/>
                      <a:pt x="578" y="168"/>
                    </a:cubicBezTo>
                    <a:cubicBezTo>
                      <a:pt x="576" y="168"/>
                      <a:pt x="576" y="168"/>
                      <a:pt x="576" y="168"/>
                    </a:cubicBezTo>
                    <a:cubicBezTo>
                      <a:pt x="575" y="168"/>
                      <a:pt x="577" y="167"/>
                      <a:pt x="575" y="166"/>
                    </a:cubicBezTo>
                    <a:cubicBezTo>
                      <a:pt x="574" y="166"/>
                      <a:pt x="574" y="165"/>
                      <a:pt x="574" y="164"/>
                    </a:cubicBezTo>
                    <a:cubicBezTo>
                      <a:pt x="574" y="164"/>
                      <a:pt x="574" y="164"/>
                      <a:pt x="573" y="164"/>
                    </a:cubicBezTo>
                    <a:cubicBezTo>
                      <a:pt x="573" y="163"/>
                      <a:pt x="573" y="163"/>
                      <a:pt x="573" y="163"/>
                    </a:cubicBezTo>
                    <a:cubicBezTo>
                      <a:pt x="573" y="163"/>
                      <a:pt x="573" y="163"/>
                      <a:pt x="573" y="163"/>
                    </a:cubicBezTo>
                    <a:cubicBezTo>
                      <a:pt x="573" y="162"/>
                      <a:pt x="573" y="162"/>
                      <a:pt x="573" y="162"/>
                    </a:cubicBezTo>
                    <a:cubicBezTo>
                      <a:pt x="573" y="162"/>
                      <a:pt x="572" y="163"/>
                      <a:pt x="571" y="163"/>
                    </a:cubicBezTo>
                    <a:cubicBezTo>
                      <a:pt x="571" y="163"/>
                      <a:pt x="571" y="162"/>
                      <a:pt x="571" y="162"/>
                    </a:cubicBezTo>
                    <a:cubicBezTo>
                      <a:pt x="571" y="162"/>
                      <a:pt x="570" y="162"/>
                      <a:pt x="570" y="161"/>
                    </a:cubicBezTo>
                    <a:cubicBezTo>
                      <a:pt x="570" y="160"/>
                      <a:pt x="570" y="160"/>
                      <a:pt x="570" y="160"/>
                    </a:cubicBezTo>
                    <a:cubicBezTo>
                      <a:pt x="569" y="160"/>
                      <a:pt x="569" y="160"/>
                      <a:pt x="569" y="160"/>
                    </a:cubicBezTo>
                    <a:cubicBezTo>
                      <a:pt x="569" y="159"/>
                      <a:pt x="569" y="159"/>
                      <a:pt x="569" y="159"/>
                    </a:cubicBezTo>
                    <a:cubicBezTo>
                      <a:pt x="570" y="159"/>
                      <a:pt x="570" y="159"/>
                      <a:pt x="570" y="160"/>
                    </a:cubicBezTo>
                    <a:cubicBezTo>
                      <a:pt x="570" y="159"/>
                      <a:pt x="570" y="159"/>
                      <a:pt x="570" y="159"/>
                    </a:cubicBezTo>
                    <a:cubicBezTo>
                      <a:pt x="571" y="159"/>
                      <a:pt x="571" y="159"/>
                      <a:pt x="571" y="159"/>
                    </a:cubicBezTo>
                    <a:cubicBezTo>
                      <a:pt x="571" y="160"/>
                      <a:pt x="571" y="160"/>
                      <a:pt x="571" y="160"/>
                    </a:cubicBezTo>
                    <a:cubicBezTo>
                      <a:pt x="573" y="160"/>
                      <a:pt x="573" y="160"/>
                      <a:pt x="573" y="160"/>
                    </a:cubicBezTo>
                    <a:cubicBezTo>
                      <a:pt x="573" y="159"/>
                      <a:pt x="573" y="159"/>
                      <a:pt x="572" y="159"/>
                    </a:cubicBezTo>
                    <a:cubicBezTo>
                      <a:pt x="572" y="158"/>
                      <a:pt x="572" y="158"/>
                      <a:pt x="571" y="158"/>
                    </a:cubicBezTo>
                    <a:cubicBezTo>
                      <a:pt x="571" y="155"/>
                      <a:pt x="571" y="155"/>
                      <a:pt x="571" y="155"/>
                    </a:cubicBezTo>
                    <a:cubicBezTo>
                      <a:pt x="571" y="155"/>
                      <a:pt x="571" y="155"/>
                      <a:pt x="571" y="155"/>
                    </a:cubicBezTo>
                    <a:cubicBezTo>
                      <a:pt x="571" y="155"/>
                      <a:pt x="571" y="155"/>
                      <a:pt x="571" y="155"/>
                    </a:cubicBezTo>
                    <a:cubicBezTo>
                      <a:pt x="572" y="155"/>
                      <a:pt x="572" y="155"/>
                      <a:pt x="572" y="155"/>
                    </a:cubicBezTo>
                    <a:cubicBezTo>
                      <a:pt x="572" y="156"/>
                      <a:pt x="572" y="157"/>
                      <a:pt x="573" y="158"/>
                    </a:cubicBezTo>
                    <a:cubicBezTo>
                      <a:pt x="574" y="158"/>
                      <a:pt x="574" y="158"/>
                      <a:pt x="574" y="158"/>
                    </a:cubicBezTo>
                    <a:cubicBezTo>
                      <a:pt x="574" y="157"/>
                      <a:pt x="573" y="156"/>
                      <a:pt x="573" y="156"/>
                    </a:cubicBezTo>
                    <a:cubicBezTo>
                      <a:pt x="574" y="156"/>
                      <a:pt x="574" y="156"/>
                      <a:pt x="574" y="156"/>
                    </a:cubicBezTo>
                    <a:cubicBezTo>
                      <a:pt x="574" y="155"/>
                      <a:pt x="574" y="155"/>
                      <a:pt x="574" y="155"/>
                    </a:cubicBezTo>
                    <a:cubicBezTo>
                      <a:pt x="573" y="155"/>
                      <a:pt x="573" y="155"/>
                      <a:pt x="573" y="154"/>
                    </a:cubicBezTo>
                    <a:cubicBezTo>
                      <a:pt x="573" y="154"/>
                      <a:pt x="573" y="154"/>
                      <a:pt x="573" y="154"/>
                    </a:cubicBezTo>
                    <a:cubicBezTo>
                      <a:pt x="573" y="154"/>
                      <a:pt x="573" y="154"/>
                      <a:pt x="573" y="154"/>
                    </a:cubicBezTo>
                    <a:cubicBezTo>
                      <a:pt x="573" y="154"/>
                      <a:pt x="574" y="154"/>
                      <a:pt x="574" y="154"/>
                    </a:cubicBezTo>
                    <a:cubicBezTo>
                      <a:pt x="574" y="155"/>
                      <a:pt x="574" y="155"/>
                      <a:pt x="574" y="155"/>
                    </a:cubicBezTo>
                    <a:cubicBezTo>
                      <a:pt x="575" y="155"/>
                      <a:pt x="575" y="154"/>
                      <a:pt x="576" y="154"/>
                    </a:cubicBezTo>
                    <a:cubicBezTo>
                      <a:pt x="575" y="155"/>
                      <a:pt x="576" y="155"/>
                      <a:pt x="575" y="155"/>
                    </a:cubicBezTo>
                    <a:cubicBezTo>
                      <a:pt x="575" y="156"/>
                      <a:pt x="575" y="156"/>
                      <a:pt x="576" y="156"/>
                    </a:cubicBezTo>
                    <a:cubicBezTo>
                      <a:pt x="577" y="158"/>
                      <a:pt x="577" y="157"/>
                      <a:pt x="577" y="159"/>
                    </a:cubicBezTo>
                    <a:cubicBezTo>
                      <a:pt x="578" y="159"/>
                      <a:pt x="578" y="159"/>
                      <a:pt x="579" y="159"/>
                    </a:cubicBezTo>
                    <a:cubicBezTo>
                      <a:pt x="579" y="160"/>
                      <a:pt x="579" y="160"/>
                      <a:pt x="579" y="160"/>
                    </a:cubicBezTo>
                    <a:cubicBezTo>
                      <a:pt x="580" y="160"/>
                      <a:pt x="580" y="160"/>
                      <a:pt x="580" y="160"/>
                    </a:cubicBezTo>
                    <a:cubicBezTo>
                      <a:pt x="580" y="160"/>
                      <a:pt x="580" y="160"/>
                      <a:pt x="580" y="160"/>
                    </a:cubicBezTo>
                    <a:cubicBezTo>
                      <a:pt x="580" y="160"/>
                      <a:pt x="581" y="161"/>
                      <a:pt x="582" y="160"/>
                    </a:cubicBezTo>
                    <a:cubicBezTo>
                      <a:pt x="582" y="160"/>
                      <a:pt x="582" y="160"/>
                      <a:pt x="582" y="160"/>
                    </a:cubicBezTo>
                    <a:cubicBezTo>
                      <a:pt x="583" y="160"/>
                      <a:pt x="583" y="160"/>
                      <a:pt x="583" y="160"/>
                    </a:cubicBezTo>
                    <a:cubicBezTo>
                      <a:pt x="583" y="160"/>
                      <a:pt x="583" y="160"/>
                      <a:pt x="583" y="160"/>
                    </a:cubicBezTo>
                    <a:cubicBezTo>
                      <a:pt x="583" y="159"/>
                      <a:pt x="584" y="159"/>
                      <a:pt x="584" y="159"/>
                    </a:cubicBezTo>
                    <a:cubicBezTo>
                      <a:pt x="584" y="160"/>
                      <a:pt x="583" y="161"/>
                      <a:pt x="582" y="161"/>
                    </a:cubicBezTo>
                    <a:cubicBezTo>
                      <a:pt x="582" y="162"/>
                      <a:pt x="582" y="162"/>
                      <a:pt x="582" y="162"/>
                    </a:cubicBezTo>
                    <a:cubicBezTo>
                      <a:pt x="584" y="162"/>
                      <a:pt x="584" y="162"/>
                      <a:pt x="584" y="162"/>
                    </a:cubicBezTo>
                    <a:cubicBezTo>
                      <a:pt x="584" y="161"/>
                      <a:pt x="584" y="161"/>
                      <a:pt x="584" y="161"/>
                    </a:cubicBezTo>
                    <a:cubicBezTo>
                      <a:pt x="584" y="161"/>
                      <a:pt x="584" y="161"/>
                      <a:pt x="584" y="161"/>
                    </a:cubicBezTo>
                    <a:cubicBezTo>
                      <a:pt x="585" y="162"/>
                      <a:pt x="584" y="162"/>
                      <a:pt x="584" y="163"/>
                    </a:cubicBezTo>
                    <a:cubicBezTo>
                      <a:pt x="585" y="163"/>
                      <a:pt x="585" y="162"/>
                      <a:pt x="586" y="162"/>
                    </a:cubicBezTo>
                    <a:cubicBezTo>
                      <a:pt x="586" y="163"/>
                      <a:pt x="585" y="163"/>
                      <a:pt x="585" y="164"/>
                    </a:cubicBezTo>
                    <a:cubicBezTo>
                      <a:pt x="586" y="164"/>
                      <a:pt x="588" y="164"/>
                      <a:pt x="589" y="164"/>
                    </a:cubicBezTo>
                    <a:cubicBezTo>
                      <a:pt x="589" y="165"/>
                      <a:pt x="589" y="165"/>
                      <a:pt x="589" y="165"/>
                    </a:cubicBezTo>
                    <a:cubicBezTo>
                      <a:pt x="588" y="165"/>
                      <a:pt x="588" y="165"/>
                      <a:pt x="587" y="165"/>
                    </a:cubicBezTo>
                    <a:cubicBezTo>
                      <a:pt x="587" y="166"/>
                      <a:pt x="587" y="166"/>
                      <a:pt x="587" y="166"/>
                    </a:cubicBezTo>
                    <a:cubicBezTo>
                      <a:pt x="587" y="166"/>
                      <a:pt x="587" y="166"/>
                      <a:pt x="587" y="166"/>
                    </a:cubicBezTo>
                    <a:cubicBezTo>
                      <a:pt x="587" y="166"/>
                      <a:pt x="587" y="166"/>
                      <a:pt x="587" y="166"/>
                    </a:cubicBezTo>
                    <a:cubicBezTo>
                      <a:pt x="588" y="167"/>
                      <a:pt x="589" y="166"/>
                      <a:pt x="589" y="165"/>
                    </a:cubicBezTo>
                    <a:cubicBezTo>
                      <a:pt x="589" y="165"/>
                      <a:pt x="589" y="165"/>
                      <a:pt x="589" y="165"/>
                    </a:cubicBezTo>
                    <a:cubicBezTo>
                      <a:pt x="589" y="166"/>
                      <a:pt x="589" y="166"/>
                      <a:pt x="589" y="166"/>
                    </a:cubicBezTo>
                    <a:cubicBezTo>
                      <a:pt x="590" y="166"/>
                      <a:pt x="590" y="166"/>
                      <a:pt x="590" y="166"/>
                    </a:cubicBezTo>
                    <a:cubicBezTo>
                      <a:pt x="590" y="167"/>
                      <a:pt x="590" y="167"/>
                      <a:pt x="590" y="167"/>
                    </a:cubicBezTo>
                    <a:cubicBezTo>
                      <a:pt x="590" y="168"/>
                      <a:pt x="590" y="168"/>
                      <a:pt x="590" y="168"/>
                    </a:cubicBezTo>
                    <a:cubicBezTo>
                      <a:pt x="591" y="167"/>
                      <a:pt x="591" y="167"/>
                      <a:pt x="592" y="167"/>
                    </a:cubicBezTo>
                    <a:cubicBezTo>
                      <a:pt x="592" y="168"/>
                      <a:pt x="592" y="168"/>
                      <a:pt x="592" y="168"/>
                    </a:cubicBezTo>
                    <a:cubicBezTo>
                      <a:pt x="593" y="168"/>
                      <a:pt x="593" y="168"/>
                      <a:pt x="593" y="168"/>
                    </a:cubicBezTo>
                    <a:cubicBezTo>
                      <a:pt x="593" y="167"/>
                      <a:pt x="593" y="167"/>
                      <a:pt x="593" y="167"/>
                    </a:cubicBezTo>
                    <a:cubicBezTo>
                      <a:pt x="594" y="167"/>
                      <a:pt x="594" y="167"/>
                      <a:pt x="594" y="167"/>
                    </a:cubicBezTo>
                    <a:cubicBezTo>
                      <a:pt x="594" y="167"/>
                      <a:pt x="594" y="166"/>
                      <a:pt x="594" y="166"/>
                    </a:cubicBezTo>
                    <a:cubicBezTo>
                      <a:pt x="594" y="166"/>
                      <a:pt x="594" y="166"/>
                      <a:pt x="594" y="166"/>
                    </a:cubicBezTo>
                    <a:cubicBezTo>
                      <a:pt x="593" y="165"/>
                      <a:pt x="593" y="165"/>
                      <a:pt x="593" y="163"/>
                    </a:cubicBezTo>
                    <a:cubicBezTo>
                      <a:pt x="592" y="163"/>
                      <a:pt x="593" y="163"/>
                      <a:pt x="592" y="163"/>
                    </a:cubicBezTo>
                    <a:cubicBezTo>
                      <a:pt x="592" y="163"/>
                      <a:pt x="592" y="163"/>
                      <a:pt x="592" y="163"/>
                    </a:cubicBezTo>
                    <a:cubicBezTo>
                      <a:pt x="592" y="162"/>
                      <a:pt x="592" y="162"/>
                      <a:pt x="592" y="161"/>
                    </a:cubicBezTo>
                    <a:cubicBezTo>
                      <a:pt x="593" y="161"/>
                      <a:pt x="593" y="161"/>
                      <a:pt x="593" y="161"/>
                    </a:cubicBezTo>
                    <a:cubicBezTo>
                      <a:pt x="593" y="162"/>
                      <a:pt x="593" y="162"/>
                      <a:pt x="593" y="163"/>
                    </a:cubicBezTo>
                    <a:cubicBezTo>
                      <a:pt x="595" y="163"/>
                      <a:pt x="595" y="163"/>
                      <a:pt x="595" y="163"/>
                    </a:cubicBezTo>
                    <a:cubicBezTo>
                      <a:pt x="595" y="162"/>
                      <a:pt x="595" y="162"/>
                      <a:pt x="595" y="162"/>
                    </a:cubicBezTo>
                    <a:cubicBezTo>
                      <a:pt x="596" y="162"/>
                      <a:pt x="596" y="162"/>
                      <a:pt x="597" y="162"/>
                    </a:cubicBezTo>
                    <a:cubicBezTo>
                      <a:pt x="597" y="161"/>
                      <a:pt x="597" y="161"/>
                      <a:pt x="597" y="161"/>
                    </a:cubicBezTo>
                    <a:cubicBezTo>
                      <a:pt x="596" y="161"/>
                      <a:pt x="596" y="161"/>
                      <a:pt x="596" y="161"/>
                    </a:cubicBezTo>
                    <a:cubicBezTo>
                      <a:pt x="595" y="160"/>
                      <a:pt x="596" y="161"/>
                      <a:pt x="595" y="160"/>
                    </a:cubicBezTo>
                    <a:cubicBezTo>
                      <a:pt x="595" y="160"/>
                      <a:pt x="595" y="160"/>
                      <a:pt x="595" y="160"/>
                    </a:cubicBezTo>
                    <a:cubicBezTo>
                      <a:pt x="596" y="160"/>
                      <a:pt x="596" y="160"/>
                      <a:pt x="597" y="160"/>
                    </a:cubicBezTo>
                    <a:cubicBezTo>
                      <a:pt x="596" y="159"/>
                      <a:pt x="597" y="159"/>
                      <a:pt x="596" y="159"/>
                    </a:cubicBezTo>
                    <a:cubicBezTo>
                      <a:pt x="596" y="156"/>
                      <a:pt x="597" y="158"/>
                      <a:pt x="598" y="157"/>
                    </a:cubicBezTo>
                    <a:cubicBezTo>
                      <a:pt x="599" y="157"/>
                      <a:pt x="599" y="157"/>
                      <a:pt x="599" y="157"/>
                    </a:cubicBezTo>
                    <a:cubicBezTo>
                      <a:pt x="599" y="156"/>
                      <a:pt x="599" y="156"/>
                      <a:pt x="599" y="156"/>
                    </a:cubicBezTo>
                    <a:cubicBezTo>
                      <a:pt x="598" y="156"/>
                      <a:pt x="598" y="156"/>
                      <a:pt x="598" y="156"/>
                    </a:cubicBezTo>
                    <a:cubicBezTo>
                      <a:pt x="598" y="155"/>
                      <a:pt x="598" y="155"/>
                      <a:pt x="598" y="155"/>
                    </a:cubicBezTo>
                    <a:cubicBezTo>
                      <a:pt x="600" y="155"/>
                      <a:pt x="600" y="155"/>
                      <a:pt x="600" y="155"/>
                    </a:cubicBezTo>
                    <a:cubicBezTo>
                      <a:pt x="600" y="155"/>
                      <a:pt x="600" y="155"/>
                      <a:pt x="600" y="155"/>
                    </a:cubicBezTo>
                    <a:cubicBezTo>
                      <a:pt x="600" y="155"/>
                      <a:pt x="600" y="155"/>
                      <a:pt x="600" y="155"/>
                    </a:cubicBezTo>
                    <a:cubicBezTo>
                      <a:pt x="600" y="156"/>
                      <a:pt x="600" y="156"/>
                      <a:pt x="600" y="156"/>
                    </a:cubicBezTo>
                    <a:cubicBezTo>
                      <a:pt x="601" y="156"/>
                      <a:pt x="600" y="156"/>
                      <a:pt x="601" y="156"/>
                    </a:cubicBezTo>
                    <a:cubicBezTo>
                      <a:pt x="602" y="156"/>
                      <a:pt x="602" y="156"/>
                      <a:pt x="602" y="156"/>
                    </a:cubicBezTo>
                    <a:cubicBezTo>
                      <a:pt x="602" y="156"/>
                      <a:pt x="602" y="156"/>
                      <a:pt x="602" y="156"/>
                    </a:cubicBezTo>
                    <a:cubicBezTo>
                      <a:pt x="602" y="156"/>
                      <a:pt x="602" y="156"/>
                      <a:pt x="602" y="156"/>
                    </a:cubicBezTo>
                    <a:cubicBezTo>
                      <a:pt x="602" y="156"/>
                      <a:pt x="602" y="156"/>
                      <a:pt x="601" y="155"/>
                    </a:cubicBezTo>
                    <a:cubicBezTo>
                      <a:pt x="601" y="155"/>
                      <a:pt x="603" y="154"/>
                      <a:pt x="601" y="153"/>
                    </a:cubicBezTo>
                    <a:cubicBezTo>
                      <a:pt x="601" y="153"/>
                      <a:pt x="601" y="153"/>
                      <a:pt x="601" y="153"/>
                    </a:cubicBezTo>
                    <a:cubicBezTo>
                      <a:pt x="602" y="153"/>
                      <a:pt x="603" y="154"/>
                      <a:pt x="603" y="154"/>
                    </a:cubicBezTo>
                    <a:cubicBezTo>
                      <a:pt x="603" y="153"/>
                      <a:pt x="604" y="153"/>
                      <a:pt x="604" y="152"/>
                    </a:cubicBezTo>
                    <a:cubicBezTo>
                      <a:pt x="603" y="152"/>
                      <a:pt x="603" y="152"/>
                      <a:pt x="603" y="152"/>
                    </a:cubicBezTo>
                    <a:cubicBezTo>
                      <a:pt x="602" y="151"/>
                      <a:pt x="602" y="150"/>
                      <a:pt x="602" y="150"/>
                    </a:cubicBezTo>
                    <a:cubicBezTo>
                      <a:pt x="601" y="149"/>
                      <a:pt x="600" y="149"/>
                      <a:pt x="600" y="149"/>
                    </a:cubicBezTo>
                    <a:cubicBezTo>
                      <a:pt x="599" y="148"/>
                      <a:pt x="600" y="149"/>
                      <a:pt x="599" y="148"/>
                    </a:cubicBezTo>
                    <a:cubicBezTo>
                      <a:pt x="599" y="148"/>
                      <a:pt x="599" y="148"/>
                      <a:pt x="599" y="148"/>
                    </a:cubicBezTo>
                    <a:cubicBezTo>
                      <a:pt x="599" y="149"/>
                      <a:pt x="599" y="149"/>
                      <a:pt x="599" y="151"/>
                    </a:cubicBezTo>
                    <a:cubicBezTo>
                      <a:pt x="599" y="150"/>
                      <a:pt x="599" y="150"/>
                      <a:pt x="598" y="150"/>
                    </a:cubicBezTo>
                    <a:cubicBezTo>
                      <a:pt x="598" y="150"/>
                      <a:pt x="598" y="151"/>
                      <a:pt x="597" y="151"/>
                    </a:cubicBezTo>
                    <a:cubicBezTo>
                      <a:pt x="597" y="151"/>
                      <a:pt x="597" y="151"/>
                      <a:pt x="597" y="151"/>
                    </a:cubicBezTo>
                    <a:cubicBezTo>
                      <a:pt x="597" y="150"/>
                      <a:pt x="597" y="151"/>
                      <a:pt x="596" y="150"/>
                    </a:cubicBezTo>
                    <a:cubicBezTo>
                      <a:pt x="596" y="150"/>
                      <a:pt x="596" y="150"/>
                      <a:pt x="596" y="150"/>
                    </a:cubicBezTo>
                    <a:cubicBezTo>
                      <a:pt x="596" y="150"/>
                      <a:pt x="596" y="150"/>
                      <a:pt x="596" y="150"/>
                    </a:cubicBezTo>
                    <a:cubicBezTo>
                      <a:pt x="596" y="150"/>
                      <a:pt x="596" y="150"/>
                      <a:pt x="596" y="150"/>
                    </a:cubicBezTo>
                    <a:cubicBezTo>
                      <a:pt x="596" y="150"/>
                      <a:pt x="596" y="151"/>
                      <a:pt x="595" y="151"/>
                    </a:cubicBezTo>
                    <a:cubicBezTo>
                      <a:pt x="595" y="152"/>
                      <a:pt x="595" y="152"/>
                      <a:pt x="595" y="152"/>
                    </a:cubicBezTo>
                    <a:cubicBezTo>
                      <a:pt x="594" y="152"/>
                      <a:pt x="594" y="152"/>
                      <a:pt x="594" y="152"/>
                    </a:cubicBezTo>
                    <a:cubicBezTo>
                      <a:pt x="594" y="151"/>
                      <a:pt x="594" y="150"/>
                      <a:pt x="595" y="149"/>
                    </a:cubicBezTo>
                    <a:cubicBezTo>
                      <a:pt x="595" y="149"/>
                      <a:pt x="595" y="149"/>
                      <a:pt x="595" y="149"/>
                    </a:cubicBezTo>
                    <a:cubicBezTo>
                      <a:pt x="595" y="149"/>
                      <a:pt x="595" y="148"/>
                      <a:pt x="593" y="148"/>
                    </a:cubicBezTo>
                    <a:cubicBezTo>
                      <a:pt x="593" y="149"/>
                      <a:pt x="593" y="150"/>
                      <a:pt x="593" y="151"/>
                    </a:cubicBezTo>
                    <a:cubicBezTo>
                      <a:pt x="593" y="151"/>
                      <a:pt x="593" y="151"/>
                      <a:pt x="593" y="151"/>
                    </a:cubicBezTo>
                    <a:cubicBezTo>
                      <a:pt x="593" y="150"/>
                      <a:pt x="593" y="150"/>
                      <a:pt x="593" y="150"/>
                    </a:cubicBezTo>
                    <a:cubicBezTo>
                      <a:pt x="592" y="150"/>
                      <a:pt x="592" y="150"/>
                      <a:pt x="592" y="150"/>
                    </a:cubicBezTo>
                    <a:cubicBezTo>
                      <a:pt x="592" y="150"/>
                      <a:pt x="592" y="150"/>
                      <a:pt x="592" y="150"/>
                    </a:cubicBezTo>
                    <a:cubicBezTo>
                      <a:pt x="591" y="150"/>
                      <a:pt x="590" y="150"/>
                      <a:pt x="589" y="150"/>
                    </a:cubicBezTo>
                    <a:cubicBezTo>
                      <a:pt x="589" y="149"/>
                      <a:pt x="589" y="149"/>
                      <a:pt x="589" y="149"/>
                    </a:cubicBezTo>
                    <a:cubicBezTo>
                      <a:pt x="589" y="149"/>
                      <a:pt x="588" y="149"/>
                      <a:pt x="588" y="150"/>
                    </a:cubicBezTo>
                    <a:cubicBezTo>
                      <a:pt x="588" y="149"/>
                      <a:pt x="588" y="149"/>
                      <a:pt x="588" y="149"/>
                    </a:cubicBezTo>
                    <a:cubicBezTo>
                      <a:pt x="587" y="149"/>
                      <a:pt x="588" y="149"/>
                      <a:pt x="587" y="149"/>
                    </a:cubicBezTo>
                    <a:cubicBezTo>
                      <a:pt x="588" y="149"/>
                      <a:pt x="588" y="149"/>
                      <a:pt x="588" y="149"/>
                    </a:cubicBezTo>
                    <a:cubicBezTo>
                      <a:pt x="588" y="149"/>
                      <a:pt x="588" y="149"/>
                      <a:pt x="588" y="149"/>
                    </a:cubicBezTo>
                    <a:cubicBezTo>
                      <a:pt x="589" y="149"/>
                      <a:pt x="589" y="149"/>
                      <a:pt x="589" y="149"/>
                    </a:cubicBezTo>
                    <a:cubicBezTo>
                      <a:pt x="589" y="148"/>
                      <a:pt x="589" y="148"/>
                      <a:pt x="589" y="148"/>
                    </a:cubicBezTo>
                    <a:cubicBezTo>
                      <a:pt x="589" y="148"/>
                      <a:pt x="589" y="148"/>
                      <a:pt x="589" y="148"/>
                    </a:cubicBezTo>
                    <a:cubicBezTo>
                      <a:pt x="588" y="148"/>
                      <a:pt x="588" y="148"/>
                      <a:pt x="588" y="148"/>
                    </a:cubicBezTo>
                    <a:cubicBezTo>
                      <a:pt x="589" y="146"/>
                      <a:pt x="589" y="147"/>
                      <a:pt x="588" y="146"/>
                    </a:cubicBezTo>
                    <a:cubicBezTo>
                      <a:pt x="588" y="145"/>
                      <a:pt x="588" y="145"/>
                      <a:pt x="588" y="145"/>
                    </a:cubicBezTo>
                    <a:cubicBezTo>
                      <a:pt x="588" y="146"/>
                      <a:pt x="587" y="146"/>
                      <a:pt x="587" y="146"/>
                    </a:cubicBezTo>
                    <a:cubicBezTo>
                      <a:pt x="587" y="145"/>
                      <a:pt x="587" y="145"/>
                      <a:pt x="587" y="145"/>
                    </a:cubicBezTo>
                    <a:cubicBezTo>
                      <a:pt x="586" y="145"/>
                      <a:pt x="586" y="145"/>
                      <a:pt x="586" y="145"/>
                    </a:cubicBezTo>
                    <a:cubicBezTo>
                      <a:pt x="586" y="147"/>
                      <a:pt x="586" y="147"/>
                      <a:pt x="586" y="147"/>
                    </a:cubicBezTo>
                    <a:cubicBezTo>
                      <a:pt x="585" y="147"/>
                      <a:pt x="586" y="146"/>
                      <a:pt x="585" y="147"/>
                    </a:cubicBezTo>
                    <a:cubicBezTo>
                      <a:pt x="584" y="147"/>
                      <a:pt x="584" y="147"/>
                      <a:pt x="584" y="147"/>
                    </a:cubicBezTo>
                    <a:cubicBezTo>
                      <a:pt x="585" y="146"/>
                      <a:pt x="585" y="146"/>
                      <a:pt x="585" y="145"/>
                    </a:cubicBezTo>
                    <a:cubicBezTo>
                      <a:pt x="584" y="145"/>
                      <a:pt x="584" y="145"/>
                      <a:pt x="584" y="145"/>
                    </a:cubicBezTo>
                    <a:cubicBezTo>
                      <a:pt x="584" y="144"/>
                      <a:pt x="585" y="144"/>
                      <a:pt x="585" y="144"/>
                    </a:cubicBezTo>
                    <a:cubicBezTo>
                      <a:pt x="585" y="143"/>
                      <a:pt x="585" y="143"/>
                      <a:pt x="585" y="143"/>
                    </a:cubicBezTo>
                    <a:cubicBezTo>
                      <a:pt x="585" y="143"/>
                      <a:pt x="585" y="143"/>
                      <a:pt x="585" y="143"/>
                    </a:cubicBezTo>
                    <a:cubicBezTo>
                      <a:pt x="585" y="143"/>
                      <a:pt x="585" y="143"/>
                      <a:pt x="585" y="143"/>
                    </a:cubicBezTo>
                    <a:cubicBezTo>
                      <a:pt x="584" y="143"/>
                      <a:pt x="583" y="143"/>
                      <a:pt x="583" y="144"/>
                    </a:cubicBezTo>
                    <a:cubicBezTo>
                      <a:pt x="583" y="144"/>
                      <a:pt x="583" y="144"/>
                      <a:pt x="583" y="144"/>
                    </a:cubicBezTo>
                    <a:cubicBezTo>
                      <a:pt x="583" y="145"/>
                      <a:pt x="583" y="145"/>
                      <a:pt x="582" y="145"/>
                    </a:cubicBezTo>
                    <a:cubicBezTo>
                      <a:pt x="582" y="146"/>
                      <a:pt x="582" y="146"/>
                      <a:pt x="582" y="146"/>
                    </a:cubicBezTo>
                    <a:cubicBezTo>
                      <a:pt x="582" y="146"/>
                      <a:pt x="582" y="146"/>
                      <a:pt x="582" y="146"/>
                    </a:cubicBezTo>
                    <a:cubicBezTo>
                      <a:pt x="582" y="144"/>
                      <a:pt x="582" y="144"/>
                      <a:pt x="582" y="144"/>
                    </a:cubicBezTo>
                    <a:cubicBezTo>
                      <a:pt x="581" y="144"/>
                      <a:pt x="581" y="144"/>
                      <a:pt x="581" y="144"/>
                    </a:cubicBezTo>
                    <a:cubicBezTo>
                      <a:pt x="581" y="144"/>
                      <a:pt x="581" y="144"/>
                      <a:pt x="581" y="144"/>
                    </a:cubicBezTo>
                    <a:cubicBezTo>
                      <a:pt x="581" y="144"/>
                      <a:pt x="581" y="144"/>
                      <a:pt x="581" y="144"/>
                    </a:cubicBezTo>
                    <a:cubicBezTo>
                      <a:pt x="581" y="145"/>
                      <a:pt x="580" y="145"/>
                      <a:pt x="580" y="146"/>
                    </a:cubicBezTo>
                    <a:cubicBezTo>
                      <a:pt x="580" y="146"/>
                      <a:pt x="580" y="146"/>
                      <a:pt x="580" y="146"/>
                    </a:cubicBezTo>
                    <a:cubicBezTo>
                      <a:pt x="580" y="145"/>
                      <a:pt x="580" y="145"/>
                      <a:pt x="580" y="145"/>
                    </a:cubicBezTo>
                    <a:cubicBezTo>
                      <a:pt x="579" y="145"/>
                      <a:pt x="578" y="145"/>
                      <a:pt x="578" y="147"/>
                    </a:cubicBezTo>
                    <a:cubicBezTo>
                      <a:pt x="577" y="147"/>
                      <a:pt x="577" y="147"/>
                      <a:pt x="577" y="147"/>
                    </a:cubicBezTo>
                    <a:cubicBezTo>
                      <a:pt x="577" y="145"/>
                      <a:pt x="578" y="144"/>
                      <a:pt x="578" y="143"/>
                    </a:cubicBezTo>
                    <a:cubicBezTo>
                      <a:pt x="578" y="143"/>
                      <a:pt x="577" y="143"/>
                      <a:pt x="577" y="143"/>
                    </a:cubicBezTo>
                    <a:cubicBezTo>
                      <a:pt x="577" y="144"/>
                      <a:pt x="577" y="144"/>
                      <a:pt x="577" y="144"/>
                    </a:cubicBezTo>
                    <a:cubicBezTo>
                      <a:pt x="577" y="144"/>
                      <a:pt x="577" y="144"/>
                      <a:pt x="577" y="144"/>
                    </a:cubicBezTo>
                    <a:cubicBezTo>
                      <a:pt x="577" y="143"/>
                      <a:pt x="577" y="143"/>
                      <a:pt x="577" y="143"/>
                    </a:cubicBezTo>
                    <a:cubicBezTo>
                      <a:pt x="576" y="143"/>
                      <a:pt x="576" y="143"/>
                      <a:pt x="576" y="143"/>
                    </a:cubicBezTo>
                    <a:cubicBezTo>
                      <a:pt x="576" y="142"/>
                      <a:pt x="576" y="142"/>
                      <a:pt x="576" y="142"/>
                    </a:cubicBezTo>
                    <a:cubicBezTo>
                      <a:pt x="574" y="142"/>
                      <a:pt x="574" y="142"/>
                      <a:pt x="574" y="142"/>
                    </a:cubicBezTo>
                    <a:cubicBezTo>
                      <a:pt x="574" y="142"/>
                      <a:pt x="574" y="142"/>
                      <a:pt x="574" y="142"/>
                    </a:cubicBezTo>
                    <a:cubicBezTo>
                      <a:pt x="573" y="142"/>
                      <a:pt x="573" y="142"/>
                      <a:pt x="573" y="142"/>
                    </a:cubicBezTo>
                    <a:cubicBezTo>
                      <a:pt x="574" y="141"/>
                      <a:pt x="574" y="142"/>
                      <a:pt x="575" y="141"/>
                    </a:cubicBezTo>
                    <a:cubicBezTo>
                      <a:pt x="574" y="140"/>
                      <a:pt x="574" y="141"/>
                      <a:pt x="574" y="140"/>
                    </a:cubicBezTo>
                    <a:cubicBezTo>
                      <a:pt x="573" y="140"/>
                      <a:pt x="573" y="140"/>
                      <a:pt x="573" y="141"/>
                    </a:cubicBezTo>
                    <a:cubicBezTo>
                      <a:pt x="572" y="141"/>
                      <a:pt x="572" y="141"/>
                      <a:pt x="572" y="141"/>
                    </a:cubicBezTo>
                    <a:cubicBezTo>
                      <a:pt x="572" y="139"/>
                      <a:pt x="572" y="139"/>
                      <a:pt x="572" y="139"/>
                    </a:cubicBezTo>
                    <a:cubicBezTo>
                      <a:pt x="572" y="139"/>
                      <a:pt x="572" y="139"/>
                      <a:pt x="572" y="139"/>
                    </a:cubicBezTo>
                    <a:cubicBezTo>
                      <a:pt x="571" y="139"/>
                      <a:pt x="571" y="139"/>
                      <a:pt x="571" y="139"/>
                    </a:cubicBezTo>
                    <a:cubicBezTo>
                      <a:pt x="568" y="139"/>
                      <a:pt x="568" y="139"/>
                      <a:pt x="568" y="139"/>
                    </a:cubicBezTo>
                    <a:cubicBezTo>
                      <a:pt x="568" y="139"/>
                      <a:pt x="568" y="139"/>
                      <a:pt x="568" y="139"/>
                    </a:cubicBezTo>
                    <a:cubicBezTo>
                      <a:pt x="568" y="139"/>
                      <a:pt x="568" y="139"/>
                      <a:pt x="568" y="139"/>
                    </a:cubicBezTo>
                    <a:cubicBezTo>
                      <a:pt x="568" y="138"/>
                      <a:pt x="568" y="138"/>
                      <a:pt x="568" y="138"/>
                    </a:cubicBezTo>
                    <a:cubicBezTo>
                      <a:pt x="568" y="138"/>
                      <a:pt x="567" y="138"/>
                      <a:pt x="567" y="138"/>
                    </a:cubicBezTo>
                    <a:cubicBezTo>
                      <a:pt x="567" y="137"/>
                      <a:pt x="567" y="137"/>
                      <a:pt x="567" y="137"/>
                    </a:cubicBezTo>
                    <a:cubicBezTo>
                      <a:pt x="570" y="137"/>
                      <a:pt x="570" y="137"/>
                      <a:pt x="571" y="135"/>
                    </a:cubicBezTo>
                    <a:cubicBezTo>
                      <a:pt x="571" y="135"/>
                      <a:pt x="571" y="135"/>
                      <a:pt x="571" y="135"/>
                    </a:cubicBezTo>
                    <a:cubicBezTo>
                      <a:pt x="571" y="134"/>
                      <a:pt x="571" y="134"/>
                      <a:pt x="569" y="134"/>
                    </a:cubicBezTo>
                    <a:cubicBezTo>
                      <a:pt x="569" y="133"/>
                      <a:pt x="569" y="133"/>
                      <a:pt x="569" y="132"/>
                    </a:cubicBezTo>
                    <a:cubicBezTo>
                      <a:pt x="569" y="132"/>
                      <a:pt x="569" y="132"/>
                      <a:pt x="569" y="132"/>
                    </a:cubicBezTo>
                    <a:cubicBezTo>
                      <a:pt x="569" y="132"/>
                      <a:pt x="569" y="132"/>
                      <a:pt x="569" y="132"/>
                    </a:cubicBezTo>
                    <a:cubicBezTo>
                      <a:pt x="569" y="132"/>
                      <a:pt x="570" y="132"/>
                      <a:pt x="570" y="132"/>
                    </a:cubicBezTo>
                    <a:cubicBezTo>
                      <a:pt x="570" y="132"/>
                      <a:pt x="570" y="132"/>
                      <a:pt x="570" y="132"/>
                    </a:cubicBezTo>
                    <a:cubicBezTo>
                      <a:pt x="571" y="133"/>
                      <a:pt x="573" y="132"/>
                      <a:pt x="574" y="133"/>
                    </a:cubicBezTo>
                    <a:cubicBezTo>
                      <a:pt x="574" y="132"/>
                      <a:pt x="574" y="132"/>
                      <a:pt x="574" y="132"/>
                    </a:cubicBezTo>
                    <a:cubicBezTo>
                      <a:pt x="575" y="132"/>
                      <a:pt x="575" y="132"/>
                      <a:pt x="575" y="132"/>
                    </a:cubicBezTo>
                    <a:cubicBezTo>
                      <a:pt x="574" y="131"/>
                      <a:pt x="573" y="131"/>
                      <a:pt x="572" y="130"/>
                    </a:cubicBezTo>
                    <a:cubicBezTo>
                      <a:pt x="572" y="130"/>
                      <a:pt x="572" y="130"/>
                      <a:pt x="572" y="130"/>
                    </a:cubicBezTo>
                    <a:cubicBezTo>
                      <a:pt x="571" y="130"/>
                      <a:pt x="571" y="130"/>
                      <a:pt x="571" y="130"/>
                    </a:cubicBezTo>
                    <a:cubicBezTo>
                      <a:pt x="571" y="130"/>
                      <a:pt x="571" y="130"/>
                      <a:pt x="571" y="130"/>
                    </a:cubicBezTo>
                    <a:cubicBezTo>
                      <a:pt x="569" y="130"/>
                      <a:pt x="569" y="130"/>
                      <a:pt x="569" y="130"/>
                    </a:cubicBezTo>
                    <a:cubicBezTo>
                      <a:pt x="569" y="130"/>
                      <a:pt x="569" y="130"/>
                      <a:pt x="569" y="130"/>
                    </a:cubicBezTo>
                    <a:cubicBezTo>
                      <a:pt x="568" y="130"/>
                      <a:pt x="568" y="130"/>
                      <a:pt x="568" y="130"/>
                    </a:cubicBezTo>
                    <a:cubicBezTo>
                      <a:pt x="568" y="129"/>
                      <a:pt x="568" y="129"/>
                      <a:pt x="568" y="129"/>
                    </a:cubicBezTo>
                    <a:cubicBezTo>
                      <a:pt x="568" y="129"/>
                      <a:pt x="568" y="129"/>
                      <a:pt x="568" y="129"/>
                    </a:cubicBezTo>
                    <a:cubicBezTo>
                      <a:pt x="568" y="129"/>
                      <a:pt x="567" y="129"/>
                      <a:pt x="567" y="128"/>
                    </a:cubicBezTo>
                    <a:cubicBezTo>
                      <a:pt x="567" y="128"/>
                      <a:pt x="567" y="128"/>
                      <a:pt x="567" y="128"/>
                    </a:cubicBezTo>
                    <a:cubicBezTo>
                      <a:pt x="567" y="128"/>
                      <a:pt x="567" y="128"/>
                      <a:pt x="567" y="128"/>
                    </a:cubicBezTo>
                    <a:cubicBezTo>
                      <a:pt x="569" y="128"/>
                      <a:pt x="569" y="128"/>
                      <a:pt x="569" y="128"/>
                    </a:cubicBezTo>
                    <a:cubicBezTo>
                      <a:pt x="569" y="128"/>
                      <a:pt x="569" y="128"/>
                      <a:pt x="569" y="128"/>
                    </a:cubicBezTo>
                    <a:cubicBezTo>
                      <a:pt x="570" y="127"/>
                      <a:pt x="570" y="127"/>
                      <a:pt x="572" y="127"/>
                    </a:cubicBezTo>
                    <a:cubicBezTo>
                      <a:pt x="572" y="126"/>
                      <a:pt x="572" y="126"/>
                      <a:pt x="572" y="126"/>
                    </a:cubicBezTo>
                    <a:cubicBezTo>
                      <a:pt x="572" y="126"/>
                      <a:pt x="572" y="126"/>
                      <a:pt x="572" y="126"/>
                    </a:cubicBezTo>
                    <a:cubicBezTo>
                      <a:pt x="572" y="124"/>
                      <a:pt x="571" y="123"/>
                      <a:pt x="570" y="122"/>
                    </a:cubicBezTo>
                    <a:cubicBezTo>
                      <a:pt x="570" y="122"/>
                      <a:pt x="570" y="122"/>
                      <a:pt x="569" y="122"/>
                    </a:cubicBezTo>
                    <a:cubicBezTo>
                      <a:pt x="569" y="123"/>
                      <a:pt x="568" y="123"/>
                      <a:pt x="568" y="125"/>
                    </a:cubicBezTo>
                    <a:cubicBezTo>
                      <a:pt x="567" y="125"/>
                      <a:pt x="567" y="125"/>
                      <a:pt x="567" y="125"/>
                    </a:cubicBezTo>
                    <a:cubicBezTo>
                      <a:pt x="567" y="124"/>
                      <a:pt x="567" y="124"/>
                      <a:pt x="567" y="124"/>
                    </a:cubicBezTo>
                    <a:cubicBezTo>
                      <a:pt x="566" y="124"/>
                      <a:pt x="566" y="124"/>
                      <a:pt x="566" y="124"/>
                    </a:cubicBezTo>
                    <a:cubicBezTo>
                      <a:pt x="566" y="123"/>
                      <a:pt x="566" y="123"/>
                      <a:pt x="566" y="123"/>
                    </a:cubicBezTo>
                    <a:cubicBezTo>
                      <a:pt x="564" y="123"/>
                      <a:pt x="564" y="123"/>
                      <a:pt x="564" y="123"/>
                    </a:cubicBezTo>
                    <a:cubicBezTo>
                      <a:pt x="564" y="123"/>
                      <a:pt x="564" y="123"/>
                      <a:pt x="564" y="123"/>
                    </a:cubicBezTo>
                    <a:cubicBezTo>
                      <a:pt x="565" y="123"/>
                      <a:pt x="566" y="123"/>
                      <a:pt x="566" y="121"/>
                    </a:cubicBezTo>
                    <a:cubicBezTo>
                      <a:pt x="567" y="121"/>
                      <a:pt x="567" y="122"/>
                      <a:pt x="568" y="122"/>
                    </a:cubicBezTo>
                    <a:cubicBezTo>
                      <a:pt x="567" y="120"/>
                      <a:pt x="568" y="121"/>
                      <a:pt x="567" y="121"/>
                    </a:cubicBezTo>
                    <a:cubicBezTo>
                      <a:pt x="567" y="120"/>
                      <a:pt x="567" y="120"/>
                      <a:pt x="567" y="120"/>
                    </a:cubicBezTo>
                    <a:cubicBezTo>
                      <a:pt x="565" y="120"/>
                      <a:pt x="565" y="120"/>
                      <a:pt x="565" y="120"/>
                    </a:cubicBezTo>
                    <a:cubicBezTo>
                      <a:pt x="565" y="120"/>
                      <a:pt x="565" y="119"/>
                      <a:pt x="564" y="119"/>
                    </a:cubicBezTo>
                    <a:cubicBezTo>
                      <a:pt x="563" y="119"/>
                      <a:pt x="562" y="119"/>
                      <a:pt x="561" y="119"/>
                    </a:cubicBezTo>
                    <a:cubicBezTo>
                      <a:pt x="561" y="120"/>
                      <a:pt x="561" y="120"/>
                      <a:pt x="561" y="120"/>
                    </a:cubicBezTo>
                    <a:cubicBezTo>
                      <a:pt x="560" y="120"/>
                      <a:pt x="560" y="120"/>
                      <a:pt x="560" y="121"/>
                    </a:cubicBezTo>
                    <a:cubicBezTo>
                      <a:pt x="559" y="121"/>
                      <a:pt x="559" y="121"/>
                      <a:pt x="559" y="121"/>
                    </a:cubicBezTo>
                    <a:cubicBezTo>
                      <a:pt x="560" y="120"/>
                      <a:pt x="561" y="120"/>
                      <a:pt x="561" y="119"/>
                    </a:cubicBezTo>
                    <a:cubicBezTo>
                      <a:pt x="561" y="118"/>
                      <a:pt x="561" y="119"/>
                      <a:pt x="561" y="118"/>
                    </a:cubicBezTo>
                    <a:cubicBezTo>
                      <a:pt x="559" y="118"/>
                      <a:pt x="558" y="119"/>
                      <a:pt x="558" y="120"/>
                    </a:cubicBezTo>
                    <a:cubicBezTo>
                      <a:pt x="557" y="120"/>
                      <a:pt x="557" y="120"/>
                      <a:pt x="557" y="120"/>
                    </a:cubicBezTo>
                    <a:cubicBezTo>
                      <a:pt x="557" y="119"/>
                      <a:pt x="557" y="119"/>
                      <a:pt x="557" y="119"/>
                    </a:cubicBezTo>
                    <a:cubicBezTo>
                      <a:pt x="559" y="118"/>
                      <a:pt x="558" y="118"/>
                      <a:pt x="559" y="118"/>
                    </a:cubicBezTo>
                    <a:cubicBezTo>
                      <a:pt x="559" y="117"/>
                      <a:pt x="559" y="117"/>
                      <a:pt x="559" y="117"/>
                    </a:cubicBezTo>
                    <a:cubicBezTo>
                      <a:pt x="559" y="117"/>
                      <a:pt x="559" y="117"/>
                      <a:pt x="559" y="117"/>
                    </a:cubicBezTo>
                    <a:cubicBezTo>
                      <a:pt x="559" y="116"/>
                      <a:pt x="559" y="116"/>
                      <a:pt x="559" y="116"/>
                    </a:cubicBezTo>
                    <a:cubicBezTo>
                      <a:pt x="558" y="116"/>
                      <a:pt x="558" y="116"/>
                      <a:pt x="558" y="117"/>
                    </a:cubicBezTo>
                    <a:cubicBezTo>
                      <a:pt x="557" y="117"/>
                      <a:pt x="557" y="117"/>
                      <a:pt x="557" y="117"/>
                    </a:cubicBezTo>
                    <a:cubicBezTo>
                      <a:pt x="557" y="117"/>
                      <a:pt x="557" y="116"/>
                      <a:pt x="557" y="116"/>
                    </a:cubicBezTo>
                    <a:cubicBezTo>
                      <a:pt x="556" y="116"/>
                      <a:pt x="557" y="116"/>
                      <a:pt x="556" y="116"/>
                    </a:cubicBezTo>
                    <a:cubicBezTo>
                      <a:pt x="556" y="116"/>
                      <a:pt x="556" y="116"/>
                      <a:pt x="556" y="116"/>
                    </a:cubicBezTo>
                    <a:cubicBezTo>
                      <a:pt x="556" y="117"/>
                      <a:pt x="556" y="117"/>
                      <a:pt x="556" y="117"/>
                    </a:cubicBezTo>
                    <a:cubicBezTo>
                      <a:pt x="556" y="117"/>
                      <a:pt x="556" y="117"/>
                      <a:pt x="555" y="118"/>
                    </a:cubicBezTo>
                    <a:cubicBezTo>
                      <a:pt x="555" y="118"/>
                      <a:pt x="555" y="118"/>
                      <a:pt x="555" y="118"/>
                    </a:cubicBezTo>
                    <a:cubicBezTo>
                      <a:pt x="554" y="118"/>
                      <a:pt x="554" y="118"/>
                      <a:pt x="554" y="118"/>
                    </a:cubicBezTo>
                    <a:cubicBezTo>
                      <a:pt x="554" y="118"/>
                      <a:pt x="553" y="118"/>
                      <a:pt x="553" y="118"/>
                    </a:cubicBezTo>
                    <a:cubicBezTo>
                      <a:pt x="553" y="117"/>
                      <a:pt x="553" y="117"/>
                      <a:pt x="554" y="117"/>
                    </a:cubicBezTo>
                    <a:close/>
                    <a:moveTo>
                      <a:pt x="520" y="109"/>
                    </a:moveTo>
                    <a:cubicBezTo>
                      <a:pt x="520" y="110"/>
                      <a:pt x="520" y="110"/>
                      <a:pt x="520" y="110"/>
                    </a:cubicBezTo>
                    <a:cubicBezTo>
                      <a:pt x="520" y="110"/>
                      <a:pt x="520" y="110"/>
                      <a:pt x="520" y="109"/>
                    </a:cubicBezTo>
                    <a:close/>
                    <a:moveTo>
                      <a:pt x="552" y="120"/>
                    </a:moveTo>
                    <a:cubicBezTo>
                      <a:pt x="551" y="120"/>
                      <a:pt x="551" y="120"/>
                      <a:pt x="551" y="120"/>
                    </a:cubicBezTo>
                    <a:cubicBezTo>
                      <a:pt x="551" y="119"/>
                      <a:pt x="551" y="119"/>
                      <a:pt x="552" y="119"/>
                    </a:cubicBezTo>
                    <a:cubicBezTo>
                      <a:pt x="552" y="119"/>
                      <a:pt x="552" y="119"/>
                      <a:pt x="552" y="119"/>
                    </a:cubicBezTo>
                    <a:cubicBezTo>
                      <a:pt x="552" y="119"/>
                      <a:pt x="552" y="119"/>
                      <a:pt x="552" y="119"/>
                    </a:cubicBezTo>
                    <a:lnTo>
                      <a:pt x="552" y="120"/>
                    </a:lnTo>
                    <a:close/>
                    <a:moveTo>
                      <a:pt x="582" y="173"/>
                    </a:moveTo>
                    <a:cubicBezTo>
                      <a:pt x="582" y="174"/>
                      <a:pt x="582" y="174"/>
                      <a:pt x="582" y="174"/>
                    </a:cubicBezTo>
                    <a:cubicBezTo>
                      <a:pt x="581" y="173"/>
                      <a:pt x="581" y="173"/>
                      <a:pt x="580" y="173"/>
                    </a:cubicBezTo>
                    <a:cubicBezTo>
                      <a:pt x="581" y="173"/>
                      <a:pt x="581" y="173"/>
                      <a:pt x="582" y="173"/>
                    </a:cubicBezTo>
                    <a:close/>
                    <a:moveTo>
                      <a:pt x="565" y="127"/>
                    </a:moveTo>
                    <a:cubicBezTo>
                      <a:pt x="565" y="127"/>
                      <a:pt x="565" y="127"/>
                      <a:pt x="566" y="128"/>
                    </a:cubicBezTo>
                    <a:cubicBezTo>
                      <a:pt x="566" y="128"/>
                      <a:pt x="566" y="128"/>
                      <a:pt x="566" y="128"/>
                    </a:cubicBezTo>
                    <a:cubicBezTo>
                      <a:pt x="564" y="128"/>
                      <a:pt x="564" y="128"/>
                      <a:pt x="564" y="128"/>
                    </a:cubicBezTo>
                    <a:cubicBezTo>
                      <a:pt x="564" y="128"/>
                      <a:pt x="564" y="128"/>
                      <a:pt x="564" y="128"/>
                    </a:cubicBezTo>
                    <a:cubicBezTo>
                      <a:pt x="562" y="128"/>
                      <a:pt x="562" y="128"/>
                      <a:pt x="562" y="128"/>
                    </a:cubicBezTo>
                    <a:cubicBezTo>
                      <a:pt x="562" y="127"/>
                      <a:pt x="562" y="127"/>
                      <a:pt x="562" y="127"/>
                    </a:cubicBezTo>
                    <a:lnTo>
                      <a:pt x="565" y="127"/>
                    </a:lnTo>
                    <a:close/>
                    <a:moveTo>
                      <a:pt x="561" y="124"/>
                    </a:moveTo>
                    <a:cubicBezTo>
                      <a:pt x="561" y="124"/>
                      <a:pt x="561" y="125"/>
                      <a:pt x="561" y="124"/>
                    </a:cubicBezTo>
                    <a:cubicBezTo>
                      <a:pt x="562" y="124"/>
                      <a:pt x="562" y="124"/>
                      <a:pt x="562" y="124"/>
                    </a:cubicBezTo>
                    <a:cubicBezTo>
                      <a:pt x="562" y="125"/>
                      <a:pt x="562" y="125"/>
                      <a:pt x="562" y="125"/>
                    </a:cubicBezTo>
                    <a:cubicBezTo>
                      <a:pt x="561" y="125"/>
                      <a:pt x="561" y="125"/>
                      <a:pt x="561" y="125"/>
                    </a:cubicBezTo>
                    <a:cubicBezTo>
                      <a:pt x="561" y="125"/>
                      <a:pt x="561" y="125"/>
                      <a:pt x="561" y="124"/>
                    </a:cubicBezTo>
                    <a:close/>
                    <a:moveTo>
                      <a:pt x="557" y="121"/>
                    </a:moveTo>
                    <a:cubicBezTo>
                      <a:pt x="558" y="121"/>
                      <a:pt x="559" y="121"/>
                      <a:pt x="559" y="121"/>
                    </a:cubicBezTo>
                    <a:cubicBezTo>
                      <a:pt x="559" y="122"/>
                      <a:pt x="559" y="122"/>
                      <a:pt x="559" y="122"/>
                    </a:cubicBezTo>
                    <a:cubicBezTo>
                      <a:pt x="557" y="122"/>
                      <a:pt x="557" y="122"/>
                      <a:pt x="557" y="122"/>
                    </a:cubicBezTo>
                    <a:lnTo>
                      <a:pt x="557" y="121"/>
                    </a:lnTo>
                    <a:close/>
                    <a:moveTo>
                      <a:pt x="556" y="152"/>
                    </a:moveTo>
                    <a:cubicBezTo>
                      <a:pt x="556" y="152"/>
                      <a:pt x="556" y="152"/>
                      <a:pt x="556" y="152"/>
                    </a:cubicBezTo>
                    <a:cubicBezTo>
                      <a:pt x="556" y="150"/>
                      <a:pt x="556" y="150"/>
                      <a:pt x="556" y="150"/>
                    </a:cubicBezTo>
                    <a:cubicBezTo>
                      <a:pt x="556" y="150"/>
                      <a:pt x="556" y="150"/>
                      <a:pt x="556" y="150"/>
                    </a:cubicBezTo>
                    <a:cubicBezTo>
                      <a:pt x="556" y="149"/>
                      <a:pt x="556" y="149"/>
                      <a:pt x="556" y="149"/>
                    </a:cubicBezTo>
                    <a:cubicBezTo>
                      <a:pt x="557" y="150"/>
                      <a:pt x="557" y="150"/>
                      <a:pt x="558" y="150"/>
                    </a:cubicBezTo>
                    <a:cubicBezTo>
                      <a:pt x="558" y="151"/>
                      <a:pt x="558" y="152"/>
                      <a:pt x="559" y="152"/>
                    </a:cubicBezTo>
                    <a:cubicBezTo>
                      <a:pt x="559" y="152"/>
                      <a:pt x="559" y="152"/>
                      <a:pt x="559" y="152"/>
                    </a:cubicBezTo>
                    <a:cubicBezTo>
                      <a:pt x="560" y="153"/>
                      <a:pt x="561" y="152"/>
                      <a:pt x="562" y="152"/>
                    </a:cubicBezTo>
                    <a:cubicBezTo>
                      <a:pt x="562" y="152"/>
                      <a:pt x="562" y="152"/>
                      <a:pt x="562" y="153"/>
                    </a:cubicBezTo>
                    <a:cubicBezTo>
                      <a:pt x="563" y="153"/>
                      <a:pt x="565" y="153"/>
                      <a:pt x="565" y="153"/>
                    </a:cubicBezTo>
                    <a:cubicBezTo>
                      <a:pt x="565" y="154"/>
                      <a:pt x="565" y="154"/>
                      <a:pt x="565" y="154"/>
                    </a:cubicBezTo>
                    <a:cubicBezTo>
                      <a:pt x="565" y="154"/>
                      <a:pt x="565" y="154"/>
                      <a:pt x="565" y="154"/>
                    </a:cubicBezTo>
                    <a:cubicBezTo>
                      <a:pt x="565" y="155"/>
                      <a:pt x="565" y="155"/>
                      <a:pt x="565" y="155"/>
                    </a:cubicBezTo>
                    <a:cubicBezTo>
                      <a:pt x="567" y="155"/>
                      <a:pt x="567" y="155"/>
                      <a:pt x="567" y="155"/>
                    </a:cubicBezTo>
                    <a:cubicBezTo>
                      <a:pt x="567" y="155"/>
                      <a:pt x="567" y="155"/>
                      <a:pt x="567" y="155"/>
                    </a:cubicBezTo>
                    <a:cubicBezTo>
                      <a:pt x="567" y="156"/>
                      <a:pt x="567" y="156"/>
                      <a:pt x="567" y="156"/>
                    </a:cubicBezTo>
                    <a:cubicBezTo>
                      <a:pt x="567" y="156"/>
                      <a:pt x="567" y="157"/>
                      <a:pt x="567" y="157"/>
                    </a:cubicBezTo>
                    <a:cubicBezTo>
                      <a:pt x="565" y="157"/>
                      <a:pt x="565" y="157"/>
                      <a:pt x="564" y="156"/>
                    </a:cubicBezTo>
                    <a:cubicBezTo>
                      <a:pt x="564" y="157"/>
                      <a:pt x="563" y="157"/>
                      <a:pt x="563" y="158"/>
                    </a:cubicBezTo>
                    <a:cubicBezTo>
                      <a:pt x="563" y="158"/>
                      <a:pt x="563" y="158"/>
                      <a:pt x="563" y="158"/>
                    </a:cubicBezTo>
                    <a:cubicBezTo>
                      <a:pt x="562" y="158"/>
                      <a:pt x="561" y="157"/>
                      <a:pt x="561" y="157"/>
                    </a:cubicBezTo>
                    <a:cubicBezTo>
                      <a:pt x="560" y="158"/>
                      <a:pt x="559" y="159"/>
                      <a:pt x="559" y="160"/>
                    </a:cubicBezTo>
                    <a:cubicBezTo>
                      <a:pt x="558" y="160"/>
                      <a:pt x="557" y="159"/>
                      <a:pt x="557" y="159"/>
                    </a:cubicBezTo>
                    <a:cubicBezTo>
                      <a:pt x="557" y="159"/>
                      <a:pt x="557" y="159"/>
                      <a:pt x="557" y="159"/>
                    </a:cubicBezTo>
                    <a:cubicBezTo>
                      <a:pt x="557" y="158"/>
                      <a:pt x="557" y="157"/>
                      <a:pt x="557" y="156"/>
                    </a:cubicBezTo>
                    <a:cubicBezTo>
                      <a:pt x="557" y="156"/>
                      <a:pt x="557" y="156"/>
                      <a:pt x="557" y="156"/>
                    </a:cubicBezTo>
                    <a:cubicBezTo>
                      <a:pt x="557" y="156"/>
                      <a:pt x="557" y="156"/>
                      <a:pt x="557" y="156"/>
                    </a:cubicBezTo>
                    <a:cubicBezTo>
                      <a:pt x="556" y="156"/>
                      <a:pt x="556" y="156"/>
                      <a:pt x="556" y="156"/>
                    </a:cubicBezTo>
                    <a:cubicBezTo>
                      <a:pt x="556" y="155"/>
                      <a:pt x="555" y="154"/>
                      <a:pt x="556" y="152"/>
                    </a:cubicBezTo>
                    <a:close/>
                    <a:moveTo>
                      <a:pt x="555" y="166"/>
                    </a:moveTo>
                    <a:cubicBezTo>
                      <a:pt x="555" y="167"/>
                      <a:pt x="555" y="167"/>
                      <a:pt x="555" y="167"/>
                    </a:cubicBezTo>
                    <a:cubicBezTo>
                      <a:pt x="557" y="167"/>
                      <a:pt x="557" y="167"/>
                      <a:pt x="557" y="167"/>
                    </a:cubicBezTo>
                    <a:cubicBezTo>
                      <a:pt x="557" y="166"/>
                      <a:pt x="557" y="166"/>
                      <a:pt x="557" y="166"/>
                    </a:cubicBezTo>
                    <a:cubicBezTo>
                      <a:pt x="557" y="167"/>
                      <a:pt x="558" y="167"/>
                      <a:pt x="558" y="167"/>
                    </a:cubicBezTo>
                    <a:cubicBezTo>
                      <a:pt x="558" y="170"/>
                      <a:pt x="559" y="170"/>
                      <a:pt x="559" y="173"/>
                    </a:cubicBezTo>
                    <a:cubicBezTo>
                      <a:pt x="558" y="173"/>
                      <a:pt x="558" y="173"/>
                      <a:pt x="558" y="173"/>
                    </a:cubicBezTo>
                    <a:cubicBezTo>
                      <a:pt x="558" y="172"/>
                      <a:pt x="558" y="172"/>
                      <a:pt x="558" y="172"/>
                    </a:cubicBezTo>
                    <a:cubicBezTo>
                      <a:pt x="557" y="172"/>
                      <a:pt x="557" y="172"/>
                      <a:pt x="557" y="172"/>
                    </a:cubicBezTo>
                    <a:cubicBezTo>
                      <a:pt x="557" y="172"/>
                      <a:pt x="557" y="173"/>
                      <a:pt x="556" y="173"/>
                    </a:cubicBezTo>
                    <a:cubicBezTo>
                      <a:pt x="556" y="173"/>
                      <a:pt x="556" y="173"/>
                      <a:pt x="556" y="173"/>
                    </a:cubicBezTo>
                    <a:cubicBezTo>
                      <a:pt x="553" y="173"/>
                      <a:pt x="553" y="173"/>
                      <a:pt x="553" y="173"/>
                    </a:cubicBezTo>
                    <a:cubicBezTo>
                      <a:pt x="553" y="172"/>
                      <a:pt x="553" y="172"/>
                      <a:pt x="553" y="172"/>
                    </a:cubicBezTo>
                    <a:cubicBezTo>
                      <a:pt x="553" y="172"/>
                      <a:pt x="553" y="172"/>
                      <a:pt x="553" y="172"/>
                    </a:cubicBezTo>
                    <a:cubicBezTo>
                      <a:pt x="553" y="171"/>
                      <a:pt x="553" y="171"/>
                      <a:pt x="553" y="171"/>
                    </a:cubicBezTo>
                    <a:cubicBezTo>
                      <a:pt x="554" y="171"/>
                      <a:pt x="554" y="171"/>
                      <a:pt x="555" y="171"/>
                    </a:cubicBezTo>
                    <a:cubicBezTo>
                      <a:pt x="554" y="170"/>
                      <a:pt x="554" y="169"/>
                      <a:pt x="554" y="168"/>
                    </a:cubicBezTo>
                    <a:cubicBezTo>
                      <a:pt x="553" y="168"/>
                      <a:pt x="554" y="168"/>
                      <a:pt x="553" y="168"/>
                    </a:cubicBezTo>
                    <a:cubicBezTo>
                      <a:pt x="553" y="168"/>
                      <a:pt x="553" y="168"/>
                      <a:pt x="553" y="168"/>
                    </a:cubicBezTo>
                    <a:cubicBezTo>
                      <a:pt x="553" y="167"/>
                      <a:pt x="553" y="167"/>
                      <a:pt x="553" y="166"/>
                    </a:cubicBezTo>
                    <a:cubicBezTo>
                      <a:pt x="553" y="166"/>
                      <a:pt x="553" y="166"/>
                      <a:pt x="553" y="166"/>
                    </a:cubicBezTo>
                    <a:cubicBezTo>
                      <a:pt x="553" y="166"/>
                      <a:pt x="553" y="166"/>
                      <a:pt x="553" y="166"/>
                    </a:cubicBezTo>
                    <a:cubicBezTo>
                      <a:pt x="554" y="166"/>
                      <a:pt x="555" y="166"/>
                      <a:pt x="555" y="166"/>
                    </a:cubicBezTo>
                    <a:close/>
                    <a:moveTo>
                      <a:pt x="1551" y="99"/>
                    </a:moveTo>
                    <a:cubicBezTo>
                      <a:pt x="1552" y="99"/>
                      <a:pt x="1551" y="99"/>
                      <a:pt x="1552" y="99"/>
                    </a:cubicBezTo>
                    <a:cubicBezTo>
                      <a:pt x="1552" y="100"/>
                      <a:pt x="1552" y="100"/>
                      <a:pt x="1552" y="100"/>
                    </a:cubicBezTo>
                    <a:cubicBezTo>
                      <a:pt x="1554" y="100"/>
                      <a:pt x="1554" y="100"/>
                      <a:pt x="1554" y="100"/>
                    </a:cubicBezTo>
                    <a:cubicBezTo>
                      <a:pt x="1554" y="100"/>
                      <a:pt x="1554" y="100"/>
                      <a:pt x="1554" y="100"/>
                    </a:cubicBezTo>
                    <a:cubicBezTo>
                      <a:pt x="1555" y="100"/>
                      <a:pt x="1557" y="101"/>
                      <a:pt x="1557" y="101"/>
                    </a:cubicBezTo>
                    <a:cubicBezTo>
                      <a:pt x="1557" y="100"/>
                      <a:pt x="1557" y="100"/>
                      <a:pt x="1557" y="100"/>
                    </a:cubicBezTo>
                    <a:cubicBezTo>
                      <a:pt x="1558" y="100"/>
                      <a:pt x="1559" y="100"/>
                      <a:pt x="1559" y="100"/>
                    </a:cubicBezTo>
                    <a:cubicBezTo>
                      <a:pt x="1559" y="100"/>
                      <a:pt x="1559" y="100"/>
                      <a:pt x="1559" y="100"/>
                    </a:cubicBezTo>
                    <a:cubicBezTo>
                      <a:pt x="1560" y="100"/>
                      <a:pt x="1560" y="101"/>
                      <a:pt x="1561" y="101"/>
                    </a:cubicBezTo>
                    <a:cubicBezTo>
                      <a:pt x="1561" y="101"/>
                      <a:pt x="1561" y="101"/>
                      <a:pt x="1561" y="101"/>
                    </a:cubicBezTo>
                    <a:cubicBezTo>
                      <a:pt x="1563" y="101"/>
                      <a:pt x="1563" y="101"/>
                      <a:pt x="1563" y="101"/>
                    </a:cubicBezTo>
                    <a:cubicBezTo>
                      <a:pt x="1563" y="101"/>
                      <a:pt x="1563" y="101"/>
                      <a:pt x="1563" y="101"/>
                    </a:cubicBezTo>
                    <a:cubicBezTo>
                      <a:pt x="1564" y="102"/>
                      <a:pt x="1565" y="101"/>
                      <a:pt x="1566" y="102"/>
                    </a:cubicBezTo>
                    <a:cubicBezTo>
                      <a:pt x="1568" y="102"/>
                      <a:pt x="1568" y="102"/>
                      <a:pt x="1568" y="102"/>
                    </a:cubicBezTo>
                    <a:cubicBezTo>
                      <a:pt x="1568" y="101"/>
                      <a:pt x="1568" y="101"/>
                      <a:pt x="1568" y="101"/>
                    </a:cubicBezTo>
                    <a:cubicBezTo>
                      <a:pt x="1568" y="101"/>
                      <a:pt x="1568" y="101"/>
                      <a:pt x="1568" y="101"/>
                    </a:cubicBezTo>
                    <a:cubicBezTo>
                      <a:pt x="1568" y="101"/>
                      <a:pt x="1568" y="100"/>
                      <a:pt x="1568" y="100"/>
                    </a:cubicBezTo>
                    <a:cubicBezTo>
                      <a:pt x="1568" y="100"/>
                      <a:pt x="1568" y="100"/>
                      <a:pt x="1568" y="100"/>
                    </a:cubicBezTo>
                    <a:cubicBezTo>
                      <a:pt x="1568" y="98"/>
                      <a:pt x="1568" y="98"/>
                      <a:pt x="1568" y="98"/>
                    </a:cubicBezTo>
                    <a:cubicBezTo>
                      <a:pt x="1568" y="98"/>
                      <a:pt x="1568" y="98"/>
                      <a:pt x="1568" y="98"/>
                    </a:cubicBezTo>
                    <a:cubicBezTo>
                      <a:pt x="1567" y="97"/>
                      <a:pt x="1567" y="97"/>
                      <a:pt x="1567" y="97"/>
                    </a:cubicBezTo>
                    <a:cubicBezTo>
                      <a:pt x="1567" y="97"/>
                      <a:pt x="1567" y="97"/>
                      <a:pt x="1567" y="97"/>
                    </a:cubicBezTo>
                    <a:cubicBezTo>
                      <a:pt x="1566" y="97"/>
                      <a:pt x="1566" y="97"/>
                      <a:pt x="1566" y="97"/>
                    </a:cubicBezTo>
                    <a:cubicBezTo>
                      <a:pt x="1566" y="96"/>
                      <a:pt x="1565" y="95"/>
                      <a:pt x="1565" y="95"/>
                    </a:cubicBezTo>
                    <a:cubicBezTo>
                      <a:pt x="1564" y="95"/>
                      <a:pt x="1564" y="95"/>
                      <a:pt x="1564" y="95"/>
                    </a:cubicBezTo>
                    <a:cubicBezTo>
                      <a:pt x="1564" y="95"/>
                      <a:pt x="1564" y="94"/>
                      <a:pt x="1564" y="94"/>
                    </a:cubicBezTo>
                    <a:cubicBezTo>
                      <a:pt x="1563" y="94"/>
                      <a:pt x="1562" y="94"/>
                      <a:pt x="1561" y="94"/>
                    </a:cubicBezTo>
                    <a:cubicBezTo>
                      <a:pt x="1561" y="93"/>
                      <a:pt x="1561" y="93"/>
                      <a:pt x="1561" y="93"/>
                    </a:cubicBezTo>
                    <a:cubicBezTo>
                      <a:pt x="1561" y="93"/>
                      <a:pt x="1560" y="93"/>
                      <a:pt x="1560" y="93"/>
                    </a:cubicBezTo>
                    <a:cubicBezTo>
                      <a:pt x="1559" y="95"/>
                      <a:pt x="1559" y="94"/>
                      <a:pt x="1557" y="95"/>
                    </a:cubicBezTo>
                    <a:cubicBezTo>
                      <a:pt x="1557" y="95"/>
                      <a:pt x="1557" y="95"/>
                      <a:pt x="1557" y="95"/>
                    </a:cubicBezTo>
                    <a:cubicBezTo>
                      <a:pt x="1556" y="95"/>
                      <a:pt x="1556" y="95"/>
                      <a:pt x="1556" y="95"/>
                    </a:cubicBezTo>
                    <a:cubicBezTo>
                      <a:pt x="1556" y="95"/>
                      <a:pt x="1556" y="95"/>
                      <a:pt x="1556" y="95"/>
                    </a:cubicBezTo>
                    <a:cubicBezTo>
                      <a:pt x="1556" y="95"/>
                      <a:pt x="1556" y="95"/>
                      <a:pt x="1555" y="96"/>
                    </a:cubicBezTo>
                    <a:cubicBezTo>
                      <a:pt x="1555" y="97"/>
                      <a:pt x="1554" y="97"/>
                      <a:pt x="1554" y="98"/>
                    </a:cubicBezTo>
                    <a:cubicBezTo>
                      <a:pt x="1553" y="98"/>
                      <a:pt x="1552" y="99"/>
                      <a:pt x="1551" y="99"/>
                    </a:cubicBezTo>
                    <a:close/>
                    <a:moveTo>
                      <a:pt x="1472" y="101"/>
                    </a:moveTo>
                    <a:cubicBezTo>
                      <a:pt x="1472" y="102"/>
                      <a:pt x="1472" y="102"/>
                      <a:pt x="1472" y="102"/>
                    </a:cubicBezTo>
                    <a:cubicBezTo>
                      <a:pt x="1476" y="102"/>
                      <a:pt x="1476" y="102"/>
                      <a:pt x="1476" y="102"/>
                    </a:cubicBezTo>
                    <a:cubicBezTo>
                      <a:pt x="1476" y="103"/>
                      <a:pt x="1477" y="103"/>
                      <a:pt x="1478" y="104"/>
                    </a:cubicBezTo>
                    <a:cubicBezTo>
                      <a:pt x="1478" y="104"/>
                      <a:pt x="1478" y="104"/>
                      <a:pt x="1478" y="104"/>
                    </a:cubicBezTo>
                    <a:cubicBezTo>
                      <a:pt x="1476" y="104"/>
                      <a:pt x="1476" y="104"/>
                      <a:pt x="1476" y="104"/>
                    </a:cubicBezTo>
                    <a:cubicBezTo>
                      <a:pt x="1476" y="105"/>
                      <a:pt x="1476" y="105"/>
                      <a:pt x="1476" y="105"/>
                    </a:cubicBezTo>
                    <a:cubicBezTo>
                      <a:pt x="1476" y="105"/>
                      <a:pt x="1476" y="105"/>
                      <a:pt x="1476" y="105"/>
                    </a:cubicBezTo>
                    <a:cubicBezTo>
                      <a:pt x="1476" y="105"/>
                      <a:pt x="1476" y="105"/>
                      <a:pt x="1476" y="105"/>
                    </a:cubicBezTo>
                    <a:cubicBezTo>
                      <a:pt x="1476" y="105"/>
                      <a:pt x="1477" y="106"/>
                      <a:pt x="1477" y="106"/>
                    </a:cubicBezTo>
                    <a:cubicBezTo>
                      <a:pt x="1478" y="106"/>
                      <a:pt x="1478" y="106"/>
                      <a:pt x="1479" y="105"/>
                    </a:cubicBezTo>
                    <a:cubicBezTo>
                      <a:pt x="1479" y="105"/>
                      <a:pt x="1479" y="105"/>
                      <a:pt x="1479" y="105"/>
                    </a:cubicBezTo>
                    <a:cubicBezTo>
                      <a:pt x="1479" y="105"/>
                      <a:pt x="1479" y="105"/>
                      <a:pt x="1479" y="104"/>
                    </a:cubicBezTo>
                    <a:cubicBezTo>
                      <a:pt x="1481" y="104"/>
                      <a:pt x="1481" y="104"/>
                      <a:pt x="1482" y="103"/>
                    </a:cubicBezTo>
                    <a:cubicBezTo>
                      <a:pt x="1482" y="103"/>
                      <a:pt x="1482" y="103"/>
                      <a:pt x="1482" y="103"/>
                    </a:cubicBezTo>
                    <a:cubicBezTo>
                      <a:pt x="1483" y="103"/>
                      <a:pt x="1484" y="103"/>
                      <a:pt x="1484" y="103"/>
                    </a:cubicBezTo>
                    <a:cubicBezTo>
                      <a:pt x="1484" y="102"/>
                      <a:pt x="1484" y="102"/>
                      <a:pt x="1484" y="102"/>
                    </a:cubicBezTo>
                    <a:cubicBezTo>
                      <a:pt x="1485" y="102"/>
                      <a:pt x="1485" y="102"/>
                      <a:pt x="1485" y="102"/>
                    </a:cubicBezTo>
                    <a:cubicBezTo>
                      <a:pt x="1485" y="101"/>
                      <a:pt x="1485" y="101"/>
                      <a:pt x="1485" y="101"/>
                    </a:cubicBezTo>
                    <a:cubicBezTo>
                      <a:pt x="1486" y="101"/>
                      <a:pt x="1486" y="101"/>
                      <a:pt x="1487" y="100"/>
                    </a:cubicBezTo>
                    <a:cubicBezTo>
                      <a:pt x="1487" y="99"/>
                      <a:pt x="1487" y="99"/>
                      <a:pt x="1487" y="99"/>
                    </a:cubicBezTo>
                    <a:cubicBezTo>
                      <a:pt x="1484" y="99"/>
                      <a:pt x="1484" y="99"/>
                      <a:pt x="1484" y="99"/>
                    </a:cubicBezTo>
                    <a:cubicBezTo>
                      <a:pt x="1484" y="98"/>
                      <a:pt x="1484" y="98"/>
                      <a:pt x="1484" y="98"/>
                    </a:cubicBezTo>
                    <a:cubicBezTo>
                      <a:pt x="1483" y="97"/>
                      <a:pt x="1482" y="97"/>
                      <a:pt x="1480" y="97"/>
                    </a:cubicBezTo>
                    <a:cubicBezTo>
                      <a:pt x="1480" y="96"/>
                      <a:pt x="1480" y="96"/>
                      <a:pt x="1480" y="96"/>
                    </a:cubicBezTo>
                    <a:cubicBezTo>
                      <a:pt x="1480" y="95"/>
                      <a:pt x="1479" y="95"/>
                      <a:pt x="1479" y="95"/>
                    </a:cubicBezTo>
                    <a:cubicBezTo>
                      <a:pt x="1479" y="95"/>
                      <a:pt x="1479" y="95"/>
                      <a:pt x="1479" y="95"/>
                    </a:cubicBezTo>
                    <a:cubicBezTo>
                      <a:pt x="1476" y="94"/>
                      <a:pt x="1472" y="96"/>
                      <a:pt x="1471" y="97"/>
                    </a:cubicBezTo>
                    <a:cubicBezTo>
                      <a:pt x="1470" y="97"/>
                      <a:pt x="1470" y="97"/>
                      <a:pt x="1470" y="98"/>
                    </a:cubicBezTo>
                    <a:cubicBezTo>
                      <a:pt x="1470" y="98"/>
                      <a:pt x="1470" y="98"/>
                      <a:pt x="1470" y="98"/>
                    </a:cubicBezTo>
                    <a:cubicBezTo>
                      <a:pt x="1470" y="99"/>
                      <a:pt x="1470" y="99"/>
                      <a:pt x="1470" y="100"/>
                    </a:cubicBezTo>
                    <a:cubicBezTo>
                      <a:pt x="1470" y="100"/>
                      <a:pt x="1470" y="100"/>
                      <a:pt x="1470" y="100"/>
                    </a:cubicBezTo>
                    <a:cubicBezTo>
                      <a:pt x="1470" y="101"/>
                      <a:pt x="1471" y="101"/>
                      <a:pt x="1472" y="101"/>
                    </a:cubicBezTo>
                    <a:close/>
                    <a:moveTo>
                      <a:pt x="415" y="130"/>
                    </a:moveTo>
                    <a:cubicBezTo>
                      <a:pt x="416" y="130"/>
                      <a:pt x="416" y="130"/>
                      <a:pt x="416" y="130"/>
                    </a:cubicBezTo>
                    <a:cubicBezTo>
                      <a:pt x="416" y="129"/>
                      <a:pt x="416" y="129"/>
                      <a:pt x="415" y="128"/>
                    </a:cubicBezTo>
                    <a:cubicBezTo>
                      <a:pt x="415" y="128"/>
                      <a:pt x="415" y="128"/>
                      <a:pt x="415" y="128"/>
                    </a:cubicBezTo>
                    <a:cubicBezTo>
                      <a:pt x="415" y="127"/>
                      <a:pt x="416" y="127"/>
                      <a:pt x="416" y="127"/>
                    </a:cubicBezTo>
                    <a:cubicBezTo>
                      <a:pt x="416" y="126"/>
                      <a:pt x="416" y="125"/>
                      <a:pt x="415" y="124"/>
                    </a:cubicBezTo>
                    <a:cubicBezTo>
                      <a:pt x="415" y="124"/>
                      <a:pt x="415" y="125"/>
                      <a:pt x="415" y="124"/>
                    </a:cubicBezTo>
                    <a:cubicBezTo>
                      <a:pt x="414" y="124"/>
                      <a:pt x="414" y="124"/>
                      <a:pt x="412" y="124"/>
                    </a:cubicBezTo>
                    <a:cubicBezTo>
                      <a:pt x="412" y="124"/>
                      <a:pt x="412" y="124"/>
                      <a:pt x="412" y="124"/>
                    </a:cubicBezTo>
                    <a:cubicBezTo>
                      <a:pt x="411" y="124"/>
                      <a:pt x="410" y="124"/>
                      <a:pt x="409" y="124"/>
                    </a:cubicBezTo>
                    <a:cubicBezTo>
                      <a:pt x="408" y="123"/>
                      <a:pt x="408" y="124"/>
                      <a:pt x="407" y="123"/>
                    </a:cubicBezTo>
                    <a:cubicBezTo>
                      <a:pt x="406" y="123"/>
                      <a:pt x="406" y="123"/>
                      <a:pt x="406" y="123"/>
                    </a:cubicBezTo>
                    <a:cubicBezTo>
                      <a:pt x="406" y="122"/>
                      <a:pt x="406" y="122"/>
                      <a:pt x="406" y="122"/>
                    </a:cubicBezTo>
                    <a:cubicBezTo>
                      <a:pt x="406" y="122"/>
                      <a:pt x="405" y="121"/>
                      <a:pt x="405" y="121"/>
                    </a:cubicBezTo>
                    <a:cubicBezTo>
                      <a:pt x="404" y="120"/>
                      <a:pt x="406" y="120"/>
                      <a:pt x="404" y="119"/>
                    </a:cubicBezTo>
                    <a:cubicBezTo>
                      <a:pt x="404" y="122"/>
                      <a:pt x="404" y="122"/>
                      <a:pt x="404" y="122"/>
                    </a:cubicBezTo>
                    <a:cubicBezTo>
                      <a:pt x="403" y="122"/>
                      <a:pt x="402" y="121"/>
                      <a:pt x="401" y="121"/>
                    </a:cubicBezTo>
                    <a:cubicBezTo>
                      <a:pt x="399" y="119"/>
                      <a:pt x="397" y="117"/>
                      <a:pt x="397" y="113"/>
                    </a:cubicBezTo>
                    <a:cubicBezTo>
                      <a:pt x="396" y="113"/>
                      <a:pt x="395" y="113"/>
                      <a:pt x="395" y="113"/>
                    </a:cubicBezTo>
                    <a:cubicBezTo>
                      <a:pt x="394" y="112"/>
                      <a:pt x="394" y="111"/>
                      <a:pt x="394" y="110"/>
                    </a:cubicBezTo>
                    <a:cubicBezTo>
                      <a:pt x="394" y="110"/>
                      <a:pt x="394" y="110"/>
                      <a:pt x="394" y="110"/>
                    </a:cubicBezTo>
                    <a:cubicBezTo>
                      <a:pt x="394" y="110"/>
                      <a:pt x="394" y="110"/>
                      <a:pt x="394" y="110"/>
                    </a:cubicBezTo>
                    <a:cubicBezTo>
                      <a:pt x="394" y="109"/>
                      <a:pt x="393" y="108"/>
                      <a:pt x="393" y="107"/>
                    </a:cubicBezTo>
                    <a:cubicBezTo>
                      <a:pt x="393" y="107"/>
                      <a:pt x="393" y="107"/>
                      <a:pt x="393" y="107"/>
                    </a:cubicBezTo>
                    <a:cubicBezTo>
                      <a:pt x="390" y="107"/>
                      <a:pt x="390" y="107"/>
                      <a:pt x="390" y="107"/>
                    </a:cubicBezTo>
                    <a:cubicBezTo>
                      <a:pt x="390" y="107"/>
                      <a:pt x="387" y="106"/>
                      <a:pt x="387" y="106"/>
                    </a:cubicBezTo>
                    <a:cubicBezTo>
                      <a:pt x="387" y="106"/>
                      <a:pt x="386" y="107"/>
                      <a:pt x="386" y="107"/>
                    </a:cubicBezTo>
                    <a:cubicBezTo>
                      <a:pt x="386" y="107"/>
                      <a:pt x="385" y="107"/>
                      <a:pt x="385" y="107"/>
                    </a:cubicBezTo>
                    <a:cubicBezTo>
                      <a:pt x="384" y="106"/>
                      <a:pt x="384" y="107"/>
                      <a:pt x="384" y="106"/>
                    </a:cubicBezTo>
                    <a:cubicBezTo>
                      <a:pt x="383" y="106"/>
                      <a:pt x="383" y="106"/>
                      <a:pt x="383" y="106"/>
                    </a:cubicBezTo>
                    <a:cubicBezTo>
                      <a:pt x="383" y="107"/>
                      <a:pt x="382" y="108"/>
                      <a:pt x="382" y="108"/>
                    </a:cubicBezTo>
                    <a:cubicBezTo>
                      <a:pt x="382" y="108"/>
                      <a:pt x="382" y="109"/>
                      <a:pt x="381" y="109"/>
                    </a:cubicBezTo>
                    <a:cubicBezTo>
                      <a:pt x="381" y="110"/>
                      <a:pt x="381" y="110"/>
                      <a:pt x="381" y="110"/>
                    </a:cubicBezTo>
                    <a:cubicBezTo>
                      <a:pt x="380" y="111"/>
                      <a:pt x="379" y="111"/>
                      <a:pt x="378" y="112"/>
                    </a:cubicBezTo>
                    <a:cubicBezTo>
                      <a:pt x="378" y="111"/>
                      <a:pt x="378" y="111"/>
                      <a:pt x="378" y="110"/>
                    </a:cubicBezTo>
                    <a:cubicBezTo>
                      <a:pt x="378" y="110"/>
                      <a:pt x="378" y="110"/>
                      <a:pt x="378" y="110"/>
                    </a:cubicBezTo>
                    <a:cubicBezTo>
                      <a:pt x="377" y="109"/>
                      <a:pt x="379" y="107"/>
                      <a:pt x="379" y="107"/>
                    </a:cubicBezTo>
                    <a:cubicBezTo>
                      <a:pt x="380" y="105"/>
                      <a:pt x="379" y="105"/>
                      <a:pt x="380" y="105"/>
                    </a:cubicBezTo>
                    <a:cubicBezTo>
                      <a:pt x="380" y="104"/>
                      <a:pt x="380" y="104"/>
                      <a:pt x="380" y="104"/>
                    </a:cubicBezTo>
                    <a:cubicBezTo>
                      <a:pt x="380" y="104"/>
                      <a:pt x="379" y="104"/>
                      <a:pt x="379" y="104"/>
                    </a:cubicBezTo>
                    <a:cubicBezTo>
                      <a:pt x="379" y="103"/>
                      <a:pt x="379" y="103"/>
                      <a:pt x="379" y="103"/>
                    </a:cubicBezTo>
                    <a:cubicBezTo>
                      <a:pt x="378" y="103"/>
                      <a:pt x="378" y="103"/>
                      <a:pt x="378" y="102"/>
                    </a:cubicBezTo>
                    <a:cubicBezTo>
                      <a:pt x="378" y="102"/>
                      <a:pt x="378" y="102"/>
                      <a:pt x="378" y="102"/>
                    </a:cubicBezTo>
                    <a:cubicBezTo>
                      <a:pt x="377" y="102"/>
                      <a:pt x="377" y="102"/>
                      <a:pt x="377" y="101"/>
                    </a:cubicBezTo>
                    <a:cubicBezTo>
                      <a:pt x="377" y="100"/>
                      <a:pt x="377" y="100"/>
                      <a:pt x="377" y="100"/>
                    </a:cubicBezTo>
                    <a:cubicBezTo>
                      <a:pt x="377" y="100"/>
                      <a:pt x="377" y="100"/>
                      <a:pt x="377" y="100"/>
                    </a:cubicBezTo>
                    <a:cubicBezTo>
                      <a:pt x="377" y="100"/>
                      <a:pt x="377" y="100"/>
                      <a:pt x="377" y="100"/>
                    </a:cubicBezTo>
                    <a:cubicBezTo>
                      <a:pt x="376" y="100"/>
                      <a:pt x="376" y="100"/>
                      <a:pt x="375" y="100"/>
                    </a:cubicBezTo>
                    <a:cubicBezTo>
                      <a:pt x="374" y="100"/>
                      <a:pt x="375" y="99"/>
                      <a:pt x="373" y="99"/>
                    </a:cubicBezTo>
                    <a:cubicBezTo>
                      <a:pt x="373" y="101"/>
                      <a:pt x="372" y="102"/>
                      <a:pt x="370" y="102"/>
                    </a:cubicBezTo>
                    <a:cubicBezTo>
                      <a:pt x="370" y="104"/>
                      <a:pt x="370" y="104"/>
                      <a:pt x="370" y="104"/>
                    </a:cubicBezTo>
                    <a:cubicBezTo>
                      <a:pt x="369" y="104"/>
                      <a:pt x="369" y="104"/>
                      <a:pt x="368" y="103"/>
                    </a:cubicBezTo>
                    <a:cubicBezTo>
                      <a:pt x="368" y="100"/>
                      <a:pt x="365" y="100"/>
                      <a:pt x="363" y="98"/>
                    </a:cubicBezTo>
                    <a:cubicBezTo>
                      <a:pt x="362" y="98"/>
                      <a:pt x="361" y="98"/>
                      <a:pt x="361" y="99"/>
                    </a:cubicBezTo>
                    <a:cubicBezTo>
                      <a:pt x="361" y="99"/>
                      <a:pt x="361" y="100"/>
                      <a:pt x="361" y="101"/>
                    </a:cubicBezTo>
                    <a:cubicBezTo>
                      <a:pt x="361" y="101"/>
                      <a:pt x="361" y="101"/>
                      <a:pt x="361" y="101"/>
                    </a:cubicBezTo>
                    <a:cubicBezTo>
                      <a:pt x="360" y="102"/>
                      <a:pt x="360" y="103"/>
                      <a:pt x="360" y="103"/>
                    </a:cubicBezTo>
                    <a:cubicBezTo>
                      <a:pt x="361" y="103"/>
                      <a:pt x="361" y="103"/>
                      <a:pt x="361" y="103"/>
                    </a:cubicBezTo>
                    <a:cubicBezTo>
                      <a:pt x="361" y="104"/>
                      <a:pt x="361" y="104"/>
                      <a:pt x="361" y="104"/>
                    </a:cubicBezTo>
                    <a:cubicBezTo>
                      <a:pt x="361" y="104"/>
                      <a:pt x="361" y="104"/>
                      <a:pt x="361" y="104"/>
                    </a:cubicBezTo>
                    <a:cubicBezTo>
                      <a:pt x="361" y="105"/>
                      <a:pt x="361" y="105"/>
                      <a:pt x="361" y="106"/>
                    </a:cubicBezTo>
                    <a:cubicBezTo>
                      <a:pt x="361" y="106"/>
                      <a:pt x="361" y="106"/>
                      <a:pt x="361" y="106"/>
                    </a:cubicBezTo>
                    <a:cubicBezTo>
                      <a:pt x="361" y="107"/>
                      <a:pt x="361" y="107"/>
                      <a:pt x="360" y="108"/>
                    </a:cubicBezTo>
                    <a:cubicBezTo>
                      <a:pt x="359" y="107"/>
                      <a:pt x="359" y="107"/>
                      <a:pt x="359" y="107"/>
                    </a:cubicBezTo>
                    <a:cubicBezTo>
                      <a:pt x="359" y="107"/>
                      <a:pt x="359" y="107"/>
                      <a:pt x="359" y="107"/>
                    </a:cubicBezTo>
                    <a:cubicBezTo>
                      <a:pt x="358" y="106"/>
                      <a:pt x="357" y="106"/>
                      <a:pt x="357" y="106"/>
                    </a:cubicBezTo>
                    <a:cubicBezTo>
                      <a:pt x="357" y="106"/>
                      <a:pt x="357" y="106"/>
                      <a:pt x="357" y="106"/>
                    </a:cubicBezTo>
                    <a:cubicBezTo>
                      <a:pt x="356" y="106"/>
                      <a:pt x="356" y="106"/>
                      <a:pt x="356" y="106"/>
                    </a:cubicBezTo>
                    <a:cubicBezTo>
                      <a:pt x="356" y="105"/>
                      <a:pt x="356" y="105"/>
                      <a:pt x="356" y="105"/>
                    </a:cubicBezTo>
                    <a:cubicBezTo>
                      <a:pt x="355" y="105"/>
                      <a:pt x="355" y="104"/>
                      <a:pt x="354" y="104"/>
                    </a:cubicBezTo>
                    <a:cubicBezTo>
                      <a:pt x="353" y="104"/>
                      <a:pt x="353" y="103"/>
                      <a:pt x="353" y="102"/>
                    </a:cubicBezTo>
                    <a:cubicBezTo>
                      <a:pt x="353" y="102"/>
                      <a:pt x="353" y="102"/>
                      <a:pt x="353" y="102"/>
                    </a:cubicBezTo>
                    <a:cubicBezTo>
                      <a:pt x="353" y="102"/>
                      <a:pt x="353" y="101"/>
                      <a:pt x="353" y="100"/>
                    </a:cubicBezTo>
                    <a:cubicBezTo>
                      <a:pt x="354" y="100"/>
                      <a:pt x="354" y="100"/>
                      <a:pt x="354" y="100"/>
                    </a:cubicBezTo>
                    <a:cubicBezTo>
                      <a:pt x="353" y="99"/>
                      <a:pt x="353" y="97"/>
                      <a:pt x="353" y="96"/>
                    </a:cubicBezTo>
                    <a:cubicBezTo>
                      <a:pt x="353" y="96"/>
                      <a:pt x="353" y="96"/>
                      <a:pt x="353" y="96"/>
                    </a:cubicBezTo>
                    <a:cubicBezTo>
                      <a:pt x="352" y="95"/>
                      <a:pt x="350" y="95"/>
                      <a:pt x="349" y="96"/>
                    </a:cubicBezTo>
                    <a:cubicBezTo>
                      <a:pt x="348" y="98"/>
                      <a:pt x="347" y="97"/>
                      <a:pt x="346" y="98"/>
                    </a:cubicBezTo>
                    <a:cubicBezTo>
                      <a:pt x="345" y="99"/>
                      <a:pt x="345" y="99"/>
                      <a:pt x="345" y="99"/>
                    </a:cubicBezTo>
                    <a:cubicBezTo>
                      <a:pt x="345" y="99"/>
                      <a:pt x="345" y="99"/>
                      <a:pt x="345" y="99"/>
                    </a:cubicBezTo>
                    <a:cubicBezTo>
                      <a:pt x="344" y="99"/>
                      <a:pt x="344" y="99"/>
                      <a:pt x="344" y="100"/>
                    </a:cubicBezTo>
                    <a:cubicBezTo>
                      <a:pt x="341" y="100"/>
                      <a:pt x="341" y="100"/>
                      <a:pt x="341" y="100"/>
                    </a:cubicBezTo>
                    <a:cubicBezTo>
                      <a:pt x="341" y="100"/>
                      <a:pt x="341" y="100"/>
                      <a:pt x="341" y="100"/>
                    </a:cubicBezTo>
                    <a:cubicBezTo>
                      <a:pt x="340" y="100"/>
                      <a:pt x="340" y="100"/>
                      <a:pt x="340" y="100"/>
                    </a:cubicBezTo>
                    <a:cubicBezTo>
                      <a:pt x="340" y="100"/>
                      <a:pt x="340" y="99"/>
                      <a:pt x="339" y="100"/>
                    </a:cubicBezTo>
                    <a:cubicBezTo>
                      <a:pt x="339" y="100"/>
                      <a:pt x="339" y="100"/>
                      <a:pt x="339" y="100"/>
                    </a:cubicBezTo>
                    <a:cubicBezTo>
                      <a:pt x="338" y="100"/>
                      <a:pt x="338" y="100"/>
                      <a:pt x="338" y="100"/>
                    </a:cubicBezTo>
                    <a:cubicBezTo>
                      <a:pt x="338" y="100"/>
                      <a:pt x="338" y="100"/>
                      <a:pt x="338" y="100"/>
                    </a:cubicBezTo>
                    <a:cubicBezTo>
                      <a:pt x="338" y="100"/>
                      <a:pt x="338" y="100"/>
                      <a:pt x="338" y="100"/>
                    </a:cubicBezTo>
                    <a:cubicBezTo>
                      <a:pt x="338" y="101"/>
                      <a:pt x="338" y="101"/>
                      <a:pt x="338" y="101"/>
                    </a:cubicBezTo>
                    <a:cubicBezTo>
                      <a:pt x="337" y="101"/>
                      <a:pt x="337" y="101"/>
                      <a:pt x="337" y="101"/>
                    </a:cubicBezTo>
                    <a:cubicBezTo>
                      <a:pt x="337" y="101"/>
                      <a:pt x="337" y="101"/>
                      <a:pt x="337" y="101"/>
                    </a:cubicBezTo>
                    <a:cubicBezTo>
                      <a:pt x="335" y="101"/>
                      <a:pt x="335" y="101"/>
                      <a:pt x="335" y="101"/>
                    </a:cubicBezTo>
                    <a:cubicBezTo>
                      <a:pt x="335" y="102"/>
                      <a:pt x="335" y="102"/>
                      <a:pt x="335" y="102"/>
                    </a:cubicBezTo>
                    <a:cubicBezTo>
                      <a:pt x="334" y="102"/>
                      <a:pt x="333" y="103"/>
                      <a:pt x="333" y="104"/>
                    </a:cubicBezTo>
                    <a:cubicBezTo>
                      <a:pt x="332" y="104"/>
                      <a:pt x="332" y="104"/>
                      <a:pt x="332" y="104"/>
                    </a:cubicBezTo>
                    <a:cubicBezTo>
                      <a:pt x="332" y="105"/>
                      <a:pt x="334" y="105"/>
                      <a:pt x="333" y="106"/>
                    </a:cubicBezTo>
                    <a:cubicBezTo>
                      <a:pt x="332" y="108"/>
                      <a:pt x="332" y="106"/>
                      <a:pt x="331" y="107"/>
                    </a:cubicBezTo>
                    <a:cubicBezTo>
                      <a:pt x="330" y="108"/>
                      <a:pt x="331" y="108"/>
                      <a:pt x="330" y="109"/>
                    </a:cubicBezTo>
                    <a:cubicBezTo>
                      <a:pt x="330" y="109"/>
                      <a:pt x="329" y="109"/>
                      <a:pt x="329" y="110"/>
                    </a:cubicBezTo>
                    <a:cubicBezTo>
                      <a:pt x="329" y="110"/>
                      <a:pt x="329" y="110"/>
                      <a:pt x="329" y="110"/>
                    </a:cubicBezTo>
                    <a:cubicBezTo>
                      <a:pt x="328" y="110"/>
                      <a:pt x="328" y="110"/>
                      <a:pt x="328" y="110"/>
                    </a:cubicBezTo>
                    <a:cubicBezTo>
                      <a:pt x="328" y="110"/>
                      <a:pt x="328" y="111"/>
                      <a:pt x="327" y="111"/>
                    </a:cubicBezTo>
                    <a:cubicBezTo>
                      <a:pt x="327" y="112"/>
                      <a:pt x="327" y="113"/>
                      <a:pt x="327" y="113"/>
                    </a:cubicBezTo>
                    <a:cubicBezTo>
                      <a:pt x="330" y="113"/>
                      <a:pt x="330" y="113"/>
                      <a:pt x="330" y="113"/>
                    </a:cubicBezTo>
                    <a:cubicBezTo>
                      <a:pt x="330" y="113"/>
                      <a:pt x="330" y="113"/>
                      <a:pt x="330" y="113"/>
                    </a:cubicBezTo>
                    <a:cubicBezTo>
                      <a:pt x="332" y="113"/>
                      <a:pt x="332" y="113"/>
                      <a:pt x="332" y="112"/>
                    </a:cubicBezTo>
                    <a:cubicBezTo>
                      <a:pt x="334" y="112"/>
                      <a:pt x="334" y="112"/>
                      <a:pt x="334" y="112"/>
                    </a:cubicBezTo>
                    <a:cubicBezTo>
                      <a:pt x="334" y="113"/>
                      <a:pt x="334" y="112"/>
                      <a:pt x="333" y="113"/>
                    </a:cubicBezTo>
                    <a:cubicBezTo>
                      <a:pt x="333" y="113"/>
                      <a:pt x="333" y="113"/>
                      <a:pt x="333" y="113"/>
                    </a:cubicBezTo>
                    <a:cubicBezTo>
                      <a:pt x="334" y="113"/>
                      <a:pt x="334" y="113"/>
                      <a:pt x="335" y="113"/>
                    </a:cubicBezTo>
                    <a:cubicBezTo>
                      <a:pt x="335" y="114"/>
                      <a:pt x="335" y="114"/>
                      <a:pt x="335" y="114"/>
                    </a:cubicBezTo>
                    <a:cubicBezTo>
                      <a:pt x="334" y="114"/>
                      <a:pt x="333" y="114"/>
                      <a:pt x="332" y="114"/>
                    </a:cubicBezTo>
                    <a:cubicBezTo>
                      <a:pt x="332" y="115"/>
                      <a:pt x="332" y="114"/>
                      <a:pt x="332" y="114"/>
                    </a:cubicBezTo>
                    <a:cubicBezTo>
                      <a:pt x="332" y="115"/>
                      <a:pt x="332" y="115"/>
                      <a:pt x="332" y="116"/>
                    </a:cubicBezTo>
                    <a:cubicBezTo>
                      <a:pt x="336" y="116"/>
                      <a:pt x="336" y="116"/>
                      <a:pt x="336" y="116"/>
                    </a:cubicBezTo>
                    <a:cubicBezTo>
                      <a:pt x="337" y="115"/>
                      <a:pt x="336" y="114"/>
                      <a:pt x="337" y="114"/>
                    </a:cubicBezTo>
                    <a:cubicBezTo>
                      <a:pt x="337" y="114"/>
                      <a:pt x="337" y="114"/>
                      <a:pt x="337" y="114"/>
                    </a:cubicBezTo>
                    <a:cubicBezTo>
                      <a:pt x="337" y="113"/>
                      <a:pt x="337" y="113"/>
                      <a:pt x="337" y="113"/>
                    </a:cubicBezTo>
                    <a:cubicBezTo>
                      <a:pt x="337" y="113"/>
                      <a:pt x="337" y="113"/>
                      <a:pt x="337" y="113"/>
                    </a:cubicBezTo>
                    <a:cubicBezTo>
                      <a:pt x="337" y="114"/>
                      <a:pt x="337" y="114"/>
                      <a:pt x="337" y="114"/>
                    </a:cubicBezTo>
                    <a:cubicBezTo>
                      <a:pt x="339" y="114"/>
                      <a:pt x="340" y="114"/>
                      <a:pt x="341" y="114"/>
                    </a:cubicBezTo>
                    <a:cubicBezTo>
                      <a:pt x="341" y="114"/>
                      <a:pt x="341" y="114"/>
                      <a:pt x="342" y="114"/>
                    </a:cubicBezTo>
                    <a:cubicBezTo>
                      <a:pt x="342" y="114"/>
                      <a:pt x="342" y="114"/>
                      <a:pt x="343" y="113"/>
                    </a:cubicBezTo>
                    <a:cubicBezTo>
                      <a:pt x="343" y="113"/>
                      <a:pt x="343" y="113"/>
                      <a:pt x="343" y="113"/>
                    </a:cubicBezTo>
                    <a:cubicBezTo>
                      <a:pt x="345" y="113"/>
                      <a:pt x="345" y="113"/>
                      <a:pt x="345" y="113"/>
                    </a:cubicBezTo>
                    <a:cubicBezTo>
                      <a:pt x="345" y="113"/>
                      <a:pt x="345" y="113"/>
                      <a:pt x="345" y="113"/>
                    </a:cubicBezTo>
                    <a:cubicBezTo>
                      <a:pt x="346" y="113"/>
                      <a:pt x="348" y="113"/>
                      <a:pt x="348" y="113"/>
                    </a:cubicBezTo>
                    <a:cubicBezTo>
                      <a:pt x="349" y="113"/>
                      <a:pt x="349" y="113"/>
                      <a:pt x="349" y="113"/>
                    </a:cubicBezTo>
                    <a:cubicBezTo>
                      <a:pt x="349" y="114"/>
                      <a:pt x="349" y="114"/>
                      <a:pt x="349" y="114"/>
                    </a:cubicBezTo>
                    <a:cubicBezTo>
                      <a:pt x="347" y="114"/>
                      <a:pt x="347" y="114"/>
                      <a:pt x="347" y="114"/>
                    </a:cubicBezTo>
                    <a:cubicBezTo>
                      <a:pt x="347" y="114"/>
                      <a:pt x="347" y="114"/>
                      <a:pt x="347" y="114"/>
                    </a:cubicBezTo>
                    <a:cubicBezTo>
                      <a:pt x="346" y="114"/>
                      <a:pt x="346" y="114"/>
                      <a:pt x="346" y="114"/>
                    </a:cubicBezTo>
                    <a:cubicBezTo>
                      <a:pt x="346" y="114"/>
                      <a:pt x="346" y="114"/>
                      <a:pt x="345" y="114"/>
                    </a:cubicBezTo>
                    <a:cubicBezTo>
                      <a:pt x="345" y="114"/>
                      <a:pt x="345" y="114"/>
                      <a:pt x="345" y="114"/>
                    </a:cubicBezTo>
                    <a:cubicBezTo>
                      <a:pt x="345" y="114"/>
                      <a:pt x="345" y="114"/>
                      <a:pt x="345" y="114"/>
                    </a:cubicBezTo>
                    <a:cubicBezTo>
                      <a:pt x="344" y="114"/>
                      <a:pt x="344" y="114"/>
                      <a:pt x="344" y="114"/>
                    </a:cubicBezTo>
                    <a:cubicBezTo>
                      <a:pt x="344" y="114"/>
                      <a:pt x="344" y="114"/>
                      <a:pt x="344" y="114"/>
                    </a:cubicBezTo>
                    <a:cubicBezTo>
                      <a:pt x="343" y="115"/>
                      <a:pt x="343" y="115"/>
                      <a:pt x="343" y="115"/>
                    </a:cubicBezTo>
                    <a:cubicBezTo>
                      <a:pt x="343" y="116"/>
                      <a:pt x="343" y="116"/>
                      <a:pt x="343" y="116"/>
                    </a:cubicBezTo>
                    <a:cubicBezTo>
                      <a:pt x="342" y="116"/>
                      <a:pt x="341" y="116"/>
                      <a:pt x="341" y="116"/>
                    </a:cubicBezTo>
                    <a:cubicBezTo>
                      <a:pt x="340" y="116"/>
                      <a:pt x="341" y="116"/>
                      <a:pt x="340" y="116"/>
                    </a:cubicBezTo>
                    <a:cubicBezTo>
                      <a:pt x="340" y="116"/>
                      <a:pt x="340" y="116"/>
                      <a:pt x="340" y="116"/>
                    </a:cubicBezTo>
                    <a:cubicBezTo>
                      <a:pt x="340" y="116"/>
                      <a:pt x="340" y="116"/>
                      <a:pt x="340" y="116"/>
                    </a:cubicBezTo>
                    <a:cubicBezTo>
                      <a:pt x="340" y="116"/>
                      <a:pt x="340" y="116"/>
                      <a:pt x="340" y="116"/>
                    </a:cubicBezTo>
                    <a:cubicBezTo>
                      <a:pt x="339" y="116"/>
                      <a:pt x="339" y="116"/>
                      <a:pt x="339" y="116"/>
                    </a:cubicBezTo>
                    <a:cubicBezTo>
                      <a:pt x="339" y="116"/>
                      <a:pt x="338" y="116"/>
                      <a:pt x="338" y="117"/>
                    </a:cubicBezTo>
                    <a:cubicBezTo>
                      <a:pt x="337" y="117"/>
                      <a:pt x="335" y="117"/>
                      <a:pt x="333" y="118"/>
                    </a:cubicBezTo>
                    <a:cubicBezTo>
                      <a:pt x="333" y="119"/>
                      <a:pt x="334" y="119"/>
                      <a:pt x="335" y="120"/>
                    </a:cubicBezTo>
                    <a:cubicBezTo>
                      <a:pt x="335" y="120"/>
                      <a:pt x="335" y="120"/>
                      <a:pt x="335" y="120"/>
                    </a:cubicBezTo>
                    <a:cubicBezTo>
                      <a:pt x="336" y="120"/>
                      <a:pt x="336" y="120"/>
                      <a:pt x="336" y="120"/>
                    </a:cubicBezTo>
                    <a:cubicBezTo>
                      <a:pt x="336" y="120"/>
                      <a:pt x="336" y="120"/>
                      <a:pt x="336" y="120"/>
                    </a:cubicBezTo>
                    <a:cubicBezTo>
                      <a:pt x="338" y="120"/>
                      <a:pt x="338" y="120"/>
                      <a:pt x="338" y="119"/>
                    </a:cubicBezTo>
                    <a:cubicBezTo>
                      <a:pt x="339" y="120"/>
                      <a:pt x="340" y="120"/>
                      <a:pt x="341" y="121"/>
                    </a:cubicBezTo>
                    <a:cubicBezTo>
                      <a:pt x="341" y="120"/>
                      <a:pt x="341" y="120"/>
                      <a:pt x="341" y="120"/>
                    </a:cubicBezTo>
                    <a:cubicBezTo>
                      <a:pt x="342" y="120"/>
                      <a:pt x="343" y="120"/>
                      <a:pt x="345" y="120"/>
                    </a:cubicBezTo>
                    <a:cubicBezTo>
                      <a:pt x="345" y="120"/>
                      <a:pt x="345" y="120"/>
                      <a:pt x="346" y="120"/>
                    </a:cubicBezTo>
                    <a:cubicBezTo>
                      <a:pt x="346" y="120"/>
                      <a:pt x="347" y="119"/>
                      <a:pt x="347" y="120"/>
                    </a:cubicBezTo>
                    <a:cubicBezTo>
                      <a:pt x="348" y="120"/>
                      <a:pt x="348" y="120"/>
                      <a:pt x="348" y="120"/>
                    </a:cubicBezTo>
                    <a:cubicBezTo>
                      <a:pt x="348" y="121"/>
                      <a:pt x="352" y="120"/>
                      <a:pt x="353" y="119"/>
                    </a:cubicBezTo>
                    <a:cubicBezTo>
                      <a:pt x="354" y="120"/>
                      <a:pt x="353" y="121"/>
                      <a:pt x="355" y="120"/>
                    </a:cubicBezTo>
                    <a:cubicBezTo>
                      <a:pt x="356" y="120"/>
                      <a:pt x="356" y="120"/>
                      <a:pt x="356" y="120"/>
                    </a:cubicBezTo>
                    <a:cubicBezTo>
                      <a:pt x="356" y="120"/>
                      <a:pt x="356" y="120"/>
                      <a:pt x="356" y="120"/>
                    </a:cubicBezTo>
                    <a:cubicBezTo>
                      <a:pt x="357" y="119"/>
                      <a:pt x="357" y="120"/>
                      <a:pt x="357" y="119"/>
                    </a:cubicBezTo>
                    <a:cubicBezTo>
                      <a:pt x="358" y="119"/>
                      <a:pt x="358" y="119"/>
                      <a:pt x="358" y="119"/>
                    </a:cubicBezTo>
                    <a:cubicBezTo>
                      <a:pt x="358" y="119"/>
                      <a:pt x="358" y="119"/>
                      <a:pt x="358" y="119"/>
                    </a:cubicBezTo>
                    <a:cubicBezTo>
                      <a:pt x="359" y="119"/>
                      <a:pt x="359" y="120"/>
                      <a:pt x="360" y="120"/>
                    </a:cubicBezTo>
                    <a:cubicBezTo>
                      <a:pt x="360" y="121"/>
                      <a:pt x="360" y="121"/>
                      <a:pt x="360" y="121"/>
                    </a:cubicBezTo>
                    <a:cubicBezTo>
                      <a:pt x="362" y="121"/>
                      <a:pt x="362" y="121"/>
                      <a:pt x="362" y="121"/>
                    </a:cubicBezTo>
                    <a:cubicBezTo>
                      <a:pt x="362" y="120"/>
                      <a:pt x="362" y="120"/>
                      <a:pt x="362" y="120"/>
                    </a:cubicBezTo>
                    <a:cubicBezTo>
                      <a:pt x="363" y="120"/>
                      <a:pt x="364" y="119"/>
                      <a:pt x="364" y="119"/>
                    </a:cubicBezTo>
                    <a:cubicBezTo>
                      <a:pt x="364" y="120"/>
                      <a:pt x="364" y="120"/>
                      <a:pt x="365" y="121"/>
                    </a:cubicBezTo>
                    <a:cubicBezTo>
                      <a:pt x="363" y="121"/>
                      <a:pt x="363" y="121"/>
                      <a:pt x="363" y="121"/>
                    </a:cubicBezTo>
                    <a:cubicBezTo>
                      <a:pt x="363" y="121"/>
                      <a:pt x="363" y="121"/>
                      <a:pt x="363" y="121"/>
                    </a:cubicBezTo>
                    <a:cubicBezTo>
                      <a:pt x="363" y="121"/>
                      <a:pt x="363" y="121"/>
                      <a:pt x="363" y="121"/>
                    </a:cubicBezTo>
                    <a:cubicBezTo>
                      <a:pt x="363" y="121"/>
                      <a:pt x="363" y="122"/>
                      <a:pt x="363" y="122"/>
                    </a:cubicBezTo>
                    <a:cubicBezTo>
                      <a:pt x="362" y="123"/>
                      <a:pt x="362" y="123"/>
                      <a:pt x="361" y="123"/>
                    </a:cubicBezTo>
                    <a:cubicBezTo>
                      <a:pt x="361" y="123"/>
                      <a:pt x="361" y="123"/>
                      <a:pt x="361" y="124"/>
                    </a:cubicBezTo>
                    <a:cubicBezTo>
                      <a:pt x="355" y="124"/>
                      <a:pt x="355" y="124"/>
                      <a:pt x="355" y="124"/>
                    </a:cubicBezTo>
                    <a:cubicBezTo>
                      <a:pt x="355" y="123"/>
                      <a:pt x="355" y="123"/>
                      <a:pt x="355" y="123"/>
                    </a:cubicBezTo>
                    <a:cubicBezTo>
                      <a:pt x="354" y="123"/>
                      <a:pt x="354" y="123"/>
                      <a:pt x="353" y="123"/>
                    </a:cubicBezTo>
                    <a:cubicBezTo>
                      <a:pt x="353" y="123"/>
                      <a:pt x="353" y="123"/>
                      <a:pt x="353" y="123"/>
                    </a:cubicBezTo>
                    <a:cubicBezTo>
                      <a:pt x="353" y="123"/>
                      <a:pt x="353" y="123"/>
                      <a:pt x="353" y="123"/>
                    </a:cubicBezTo>
                    <a:cubicBezTo>
                      <a:pt x="350" y="123"/>
                      <a:pt x="350" y="123"/>
                      <a:pt x="350" y="123"/>
                    </a:cubicBezTo>
                    <a:cubicBezTo>
                      <a:pt x="350" y="123"/>
                      <a:pt x="350" y="123"/>
                      <a:pt x="350" y="123"/>
                    </a:cubicBezTo>
                    <a:cubicBezTo>
                      <a:pt x="349" y="124"/>
                      <a:pt x="348" y="124"/>
                      <a:pt x="347" y="124"/>
                    </a:cubicBezTo>
                    <a:cubicBezTo>
                      <a:pt x="347" y="124"/>
                      <a:pt x="347" y="124"/>
                      <a:pt x="347" y="125"/>
                    </a:cubicBezTo>
                    <a:cubicBezTo>
                      <a:pt x="346" y="125"/>
                      <a:pt x="345" y="125"/>
                      <a:pt x="343" y="125"/>
                    </a:cubicBezTo>
                    <a:cubicBezTo>
                      <a:pt x="343" y="125"/>
                      <a:pt x="343" y="125"/>
                      <a:pt x="343" y="125"/>
                    </a:cubicBezTo>
                    <a:cubicBezTo>
                      <a:pt x="341" y="125"/>
                      <a:pt x="341" y="125"/>
                      <a:pt x="341" y="125"/>
                    </a:cubicBezTo>
                    <a:cubicBezTo>
                      <a:pt x="341" y="125"/>
                      <a:pt x="341" y="125"/>
                      <a:pt x="340" y="125"/>
                    </a:cubicBezTo>
                    <a:cubicBezTo>
                      <a:pt x="340" y="125"/>
                      <a:pt x="340" y="125"/>
                      <a:pt x="340" y="125"/>
                    </a:cubicBezTo>
                    <a:cubicBezTo>
                      <a:pt x="338" y="125"/>
                      <a:pt x="338" y="125"/>
                      <a:pt x="338" y="125"/>
                    </a:cubicBezTo>
                    <a:cubicBezTo>
                      <a:pt x="338" y="126"/>
                      <a:pt x="339" y="126"/>
                      <a:pt x="339" y="127"/>
                    </a:cubicBezTo>
                    <a:cubicBezTo>
                      <a:pt x="338" y="127"/>
                      <a:pt x="338" y="127"/>
                      <a:pt x="338" y="127"/>
                    </a:cubicBezTo>
                    <a:cubicBezTo>
                      <a:pt x="338" y="127"/>
                      <a:pt x="338" y="128"/>
                      <a:pt x="338" y="129"/>
                    </a:cubicBezTo>
                    <a:cubicBezTo>
                      <a:pt x="339" y="129"/>
                      <a:pt x="339" y="129"/>
                      <a:pt x="339" y="129"/>
                    </a:cubicBezTo>
                    <a:cubicBezTo>
                      <a:pt x="339" y="130"/>
                      <a:pt x="339" y="130"/>
                      <a:pt x="339" y="130"/>
                    </a:cubicBezTo>
                    <a:cubicBezTo>
                      <a:pt x="340" y="130"/>
                      <a:pt x="340" y="130"/>
                      <a:pt x="341" y="131"/>
                    </a:cubicBezTo>
                    <a:cubicBezTo>
                      <a:pt x="341" y="131"/>
                      <a:pt x="341" y="132"/>
                      <a:pt x="342" y="132"/>
                    </a:cubicBezTo>
                    <a:cubicBezTo>
                      <a:pt x="343" y="133"/>
                      <a:pt x="345" y="133"/>
                      <a:pt x="346" y="133"/>
                    </a:cubicBezTo>
                    <a:cubicBezTo>
                      <a:pt x="348" y="133"/>
                      <a:pt x="348" y="133"/>
                      <a:pt x="348" y="133"/>
                    </a:cubicBezTo>
                    <a:cubicBezTo>
                      <a:pt x="348" y="133"/>
                      <a:pt x="348" y="133"/>
                      <a:pt x="348" y="133"/>
                    </a:cubicBezTo>
                    <a:cubicBezTo>
                      <a:pt x="349" y="133"/>
                      <a:pt x="349" y="133"/>
                      <a:pt x="350" y="133"/>
                    </a:cubicBezTo>
                    <a:cubicBezTo>
                      <a:pt x="350" y="134"/>
                      <a:pt x="350" y="134"/>
                      <a:pt x="350" y="134"/>
                    </a:cubicBezTo>
                    <a:cubicBezTo>
                      <a:pt x="350" y="134"/>
                      <a:pt x="351" y="134"/>
                      <a:pt x="352" y="134"/>
                    </a:cubicBezTo>
                    <a:cubicBezTo>
                      <a:pt x="352" y="134"/>
                      <a:pt x="352" y="134"/>
                      <a:pt x="352" y="134"/>
                    </a:cubicBezTo>
                    <a:cubicBezTo>
                      <a:pt x="353" y="135"/>
                      <a:pt x="352" y="137"/>
                      <a:pt x="353" y="138"/>
                    </a:cubicBezTo>
                    <a:cubicBezTo>
                      <a:pt x="353" y="138"/>
                      <a:pt x="353" y="138"/>
                      <a:pt x="353" y="138"/>
                    </a:cubicBezTo>
                    <a:cubicBezTo>
                      <a:pt x="353" y="138"/>
                      <a:pt x="353" y="138"/>
                      <a:pt x="353" y="138"/>
                    </a:cubicBezTo>
                    <a:cubicBezTo>
                      <a:pt x="353" y="138"/>
                      <a:pt x="355" y="138"/>
                      <a:pt x="355" y="138"/>
                    </a:cubicBezTo>
                    <a:cubicBezTo>
                      <a:pt x="356" y="139"/>
                      <a:pt x="355" y="138"/>
                      <a:pt x="356" y="139"/>
                    </a:cubicBezTo>
                    <a:cubicBezTo>
                      <a:pt x="357" y="140"/>
                      <a:pt x="359" y="139"/>
                      <a:pt x="361" y="139"/>
                    </a:cubicBezTo>
                    <a:cubicBezTo>
                      <a:pt x="361" y="138"/>
                      <a:pt x="361" y="138"/>
                      <a:pt x="361" y="138"/>
                    </a:cubicBezTo>
                    <a:cubicBezTo>
                      <a:pt x="362" y="138"/>
                      <a:pt x="363" y="138"/>
                      <a:pt x="364" y="138"/>
                    </a:cubicBezTo>
                    <a:cubicBezTo>
                      <a:pt x="364" y="138"/>
                      <a:pt x="364" y="138"/>
                      <a:pt x="365" y="138"/>
                    </a:cubicBezTo>
                    <a:cubicBezTo>
                      <a:pt x="365" y="138"/>
                      <a:pt x="365" y="138"/>
                      <a:pt x="365" y="138"/>
                    </a:cubicBezTo>
                    <a:cubicBezTo>
                      <a:pt x="366" y="138"/>
                      <a:pt x="366" y="138"/>
                      <a:pt x="366" y="138"/>
                    </a:cubicBezTo>
                    <a:cubicBezTo>
                      <a:pt x="367" y="138"/>
                      <a:pt x="368" y="138"/>
                      <a:pt x="369" y="138"/>
                    </a:cubicBezTo>
                    <a:cubicBezTo>
                      <a:pt x="369" y="138"/>
                      <a:pt x="369" y="137"/>
                      <a:pt x="370" y="137"/>
                    </a:cubicBezTo>
                    <a:cubicBezTo>
                      <a:pt x="371" y="137"/>
                      <a:pt x="373" y="137"/>
                      <a:pt x="374" y="137"/>
                    </a:cubicBezTo>
                    <a:cubicBezTo>
                      <a:pt x="374" y="135"/>
                      <a:pt x="374" y="135"/>
                      <a:pt x="374" y="135"/>
                    </a:cubicBezTo>
                    <a:cubicBezTo>
                      <a:pt x="375" y="135"/>
                      <a:pt x="375" y="135"/>
                      <a:pt x="375" y="135"/>
                    </a:cubicBezTo>
                    <a:cubicBezTo>
                      <a:pt x="375" y="135"/>
                      <a:pt x="375" y="135"/>
                      <a:pt x="375" y="135"/>
                    </a:cubicBezTo>
                    <a:cubicBezTo>
                      <a:pt x="375" y="135"/>
                      <a:pt x="375" y="136"/>
                      <a:pt x="376" y="135"/>
                    </a:cubicBezTo>
                    <a:cubicBezTo>
                      <a:pt x="376" y="135"/>
                      <a:pt x="376" y="135"/>
                      <a:pt x="376" y="135"/>
                    </a:cubicBezTo>
                    <a:cubicBezTo>
                      <a:pt x="377" y="135"/>
                      <a:pt x="377" y="135"/>
                      <a:pt x="377" y="135"/>
                    </a:cubicBezTo>
                    <a:cubicBezTo>
                      <a:pt x="377" y="135"/>
                      <a:pt x="377" y="135"/>
                      <a:pt x="377" y="135"/>
                    </a:cubicBezTo>
                    <a:cubicBezTo>
                      <a:pt x="378" y="135"/>
                      <a:pt x="378" y="135"/>
                      <a:pt x="379" y="134"/>
                    </a:cubicBezTo>
                    <a:cubicBezTo>
                      <a:pt x="379" y="134"/>
                      <a:pt x="379" y="134"/>
                      <a:pt x="379" y="134"/>
                    </a:cubicBezTo>
                    <a:cubicBezTo>
                      <a:pt x="381" y="134"/>
                      <a:pt x="381" y="134"/>
                      <a:pt x="381" y="134"/>
                    </a:cubicBezTo>
                    <a:cubicBezTo>
                      <a:pt x="383" y="133"/>
                      <a:pt x="385" y="133"/>
                      <a:pt x="386" y="131"/>
                    </a:cubicBezTo>
                    <a:cubicBezTo>
                      <a:pt x="387" y="131"/>
                      <a:pt x="389" y="129"/>
                      <a:pt x="390" y="128"/>
                    </a:cubicBezTo>
                    <a:cubicBezTo>
                      <a:pt x="391" y="128"/>
                      <a:pt x="391" y="128"/>
                      <a:pt x="391" y="128"/>
                    </a:cubicBezTo>
                    <a:cubicBezTo>
                      <a:pt x="391" y="129"/>
                      <a:pt x="391" y="129"/>
                      <a:pt x="391" y="129"/>
                    </a:cubicBezTo>
                    <a:cubicBezTo>
                      <a:pt x="392" y="129"/>
                      <a:pt x="392" y="129"/>
                      <a:pt x="392" y="129"/>
                    </a:cubicBezTo>
                    <a:cubicBezTo>
                      <a:pt x="392" y="129"/>
                      <a:pt x="391" y="131"/>
                      <a:pt x="390" y="131"/>
                    </a:cubicBezTo>
                    <a:cubicBezTo>
                      <a:pt x="391" y="132"/>
                      <a:pt x="391" y="132"/>
                      <a:pt x="391" y="132"/>
                    </a:cubicBezTo>
                    <a:cubicBezTo>
                      <a:pt x="393" y="132"/>
                      <a:pt x="393" y="133"/>
                      <a:pt x="395" y="133"/>
                    </a:cubicBezTo>
                    <a:cubicBezTo>
                      <a:pt x="395" y="135"/>
                      <a:pt x="395" y="135"/>
                      <a:pt x="395" y="135"/>
                    </a:cubicBezTo>
                    <a:cubicBezTo>
                      <a:pt x="397" y="135"/>
                      <a:pt x="396" y="135"/>
                      <a:pt x="397" y="134"/>
                    </a:cubicBezTo>
                    <a:cubicBezTo>
                      <a:pt x="397" y="134"/>
                      <a:pt x="397" y="134"/>
                      <a:pt x="397" y="134"/>
                    </a:cubicBezTo>
                    <a:cubicBezTo>
                      <a:pt x="398" y="134"/>
                      <a:pt x="398" y="134"/>
                      <a:pt x="398" y="134"/>
                    </a:cubicBezTo>
                    <a:cubicBezTo>
                      <a:pt x="398" y="134"/>
                      <a:pt x="398" y="134"/>
                      <a:pt x="398" y="134"/>
                    </a:cubicBezTo>
                    <a:cubicBezTo>
                      <a:pt x="398" y="134"/>
                      <a:pt x="398" y="134"/>
                      <a:pt x="399" y="134"/>
                    </a:cubicBezTo>
                    <a:cubicBezTo>
                      <a:pt x="399" y="135"/>
                      <a:pt x="399" y="135"/>
                      <a:pt x="399" y="135"/>
                    </a:cubicBezTo>
                    <a:cubicBezTo>
                      <a:pt x="401" y="136"/>
                      <a:pt x="402" y="134"/>
                      <a:pt x="403" y="136"/>
                    </a:cubicBezTo>
                    <a:cubicBezTo>
                      <a:pt x="404" y="136"/>
                      <a:pt x="404" y="136"/>
                      <a:pt x="404" y="136"/>
                    </a:cubicBezTo>
                    <a:cubicBezTo>
                      <a:pt x="404" y="136"/>
                      <a:pt x="404" y="136"/>
                      <a:pt x="404" y="136"/>
                    </a:cubicBezTo>
                    <a:cubicBezTo>
                      <a:pt x="405" y="136"/>
                      <a:pt x="405" y="136"/>
                      <a:pt x="405" y="136"/>
                    </a:cubicBezTo>
                    <a:cubicBezTo>
                      <a:pt x="405" y="135"/>
                      <a:pt x="405" y="135"/>
                      <a:pt x="405" y="135"/>
                    </a:cubicBezTo>
                    <a:cubicBezTo>
                      <a:pt x="407" y="135"/>
                      <a:pt x="407" y="135"/>
                      <a:pt x="407" y="135"/>
                    </a:cubicBezTo>
                    <a:cubicBezTo>
                      <a:pt x="407" y="135"/>
                      <a:pt x="407" y="135"/>
                      <a:pt x="407" y="135"/>
                    </a:cubicBezTo>
                    <a:cubicBezTo>
                      <a:pt x="408" y="135"/>
                      <a:pt x="408" y="135"/>
                      <a:pt x="408" y="134"/>
                    </a:cubicBezTo>
                    <a:cubicBezTo>
                      <a:pt x="410" y="134"/>
                      <a:pt x="410" y="134"/>
                      <a:pt x="411" y="133"/>
                    </a:cubicBezTo>
                    <a:cubicBezTo>
                      <a:pt x="411" y="132"/>
                      <a:pt x="411" y="132"/>
                      <a:pt x="411" y="132"/>
                    </a:cubicBezTo>
                    <a:cubicBezTo>
                      <a:pt x="410" y="132"/>
                      <a:pt x="410" y="132"/>
                      <a:pt x="410" y="132"/>
                    </a:cubicBezTo>
                    <a:cubicBezTo>
                      <a:pt x="410" y="131"/>
                      <a:pt x="410" y="131"/>
                      <a:pt x="410" y="131"/>
                    </a:cubicBezTo>
                    <a:cubicBezTo>
                      <a:pt x="407" y="131"/>
                      <a:pt x="407" y="131"/>
                      <a:pt x="407" y="131"/>
                    </a:cubicBezTo>
                    <a:cubicBezTo>
                      <a:pt x="407" y="131"/>
                      <a:pt x="407" y="132"/>
                      <a:pt x="407" y="132"/>
                    </a:cubicBezTo>
                    <a:cubicBezTo>
                      <a:pt x="406" y="132"/>
                      <a:pt x="406" y="132"/>
                      <a:pt x="405" y="132"/>
                    </a:cubicBezTo>
                    <a:cubicBezTo>
                      <a:pt x="405" y="131"/>
                      <a:pt x="405" y="131"/>
                      <a:pt x="405" y="131"/>
                    </a:cubicBezTo>
                    <a:cubicBezTo>
                      <a:pt x="404" y="131"/>
                      <a:pt x="404" y="131"/>
                      <a:pt x="404" y="131"/>
                    </a:cubicBezTo>
                    <a:cubicBezTo>
                      <a:pt x="404" y="131"/>
                      <a:pt x="404" y="130"/>
                      <a:pt x="404" y="130"/>
                    </a:cubicBezTo>
                    <a:cubicBezTo>
                      <a:pt x="403" y="130"/>
                      <a:pt x="403" y="130"/>
                      <a:pt x="402" y="129"/>
                    </a:cubicBezTo>
                    <a:cubicBezTo>
                      <a:pt x="402" y="128"/>
                      <a:pt x="403" y="128"/>
                      <a:pt x="403" y="128"/>
                    </a:cubicBezTo>
                    <a:cubicBezTo>
                      <a:pt x="404" y="128"/>
                      <a:pt x="405" y="128"/>
                      <a:pt x="406" y="129"/>
                    </a:cubicBezTo>
                    <a:cubicBezTo>
                      <a:pt x="406" y="129"/>
                      <a:pt x="406" y="129"/>
                      <a:pt x="406" y="130"/>
                    </a:cubicBezTo>
                    <a:cubicBezTo>
                      <a:pt x="408" y="130"/>
                      <a:pt x="409" y="130"/>
                      <a:pt x="411" y="130"/>
                    </a:cubicBezTo>
                    <a:cubicBezTo>
                      <a:pt x="411" y="129"/>
                      <a:pt x="411" y="129"/>
                      <a:pt x="411" y="129"/>
                    </a:cubicBezTo>
                    <a:cubicBezTo>
                      <a:pt x="409" y="129"/>
                      <a:pt x="409" y="129"/>
                      <a:pt x="409" y="129"/>
                    </a:cubicBezTo>
                    <a:cubicBezTo>
                      <a:pt x="409" y="129"/>
                      <a:pt x="409" y="129"/>
                      <a:pt x="409" y="129"/>
                    </a:cubicBezTo>
                    <a:cubicBezTo>
                      <a:pt x="409" y="129"/>
                      <a:pt x="409" y="129"/>
                      <a:pt x="409" y="129"/>
                    </a:cubicBezTo>
                    <a:cubicBezTo>
                      <a:pt x="409" y="128"/>
                      <a:pt x="409" y="128"/>
                      <a:pt x="409" y="128"/>
                    </a:cubicBezTo>
                    <a:cubicBezTo>
                      <a:pt x="410" y="127"/>
                      <a:pt x="410" y="127"/>
                      <a:pt x="411" y="127"/>
                    </a:cubicBezTo>
                    <a:cubicBezTo>
                      <a:pt x="411" y="128"/>
                      <a:pt x="412" y="128"/>
                      <a:pt x="414" y="129"/>
                    </a:cubicBezTo>
                    <a:cubicBezTo>
                      <a:pt x="414" y="130"/>
                      <a:pt x="414" y="130"/>
                      <a:pt x="414" y="130"/>
                    </a:cubicBezTo>
                    <a:cubicBezTo>
                      <a:pt x="414" y="130"/>
                      <a:pt x="415" y="130"/>
                      <a:pt x="415" y="130"/>
                    </a:cubicBezTo>
                    <a:close/>
                    <a:moveTo>
                      <a:pt x="389" y="101"/>
                    </a:moveTo>
                    <a:cubicBezTo>
                      <a:pt x="389" y="101"/>
                      <a:pt x="389" y="101"/>
                      <a:pt x="388" y="101"/>
                    </a:cubicBezTo>
                    <a:cubicBezTo>
                      <a:pt x="388" y="100"/>
                      <a:pt x="388" y="99"/>
                      <a:pt x="387" y="98"/>
                    </a:cubicBezTo>
                    <a:cubicBezTo>
                      <a:pt x="387" y="98"/>
                      <a:pt x="387" y="98"/>
                      <a:pt x="387" y="98"/>
                    </a:cubicBezTo>
                    <a:cubicBezTo>
                      <a:pt x="387" y="98"/>
                      <a:pt x="387" y="98"/>
                      <a:pt x="387" y="98"/>
                    </a:cubicBezTo>
                    <a:cubicBezTo>
                      <a:pt x="386" y="98"/>
                      <a:pt x="386" y="98"/>
                      <a:pt x="386" y="98"/>
                    </a:cubicBezTo>
                    <a:cubicBezTo>
                      <a:pt x="385" y="97"/>
                      <a:pt x="385" y="96"/>
                      <a:pt x="384" y="96"/>
                    </a:cubicBezTo>
                    <a:cubicBezTo>
                      <a:pt x="383" y="96"/>
                      <a:pt x="383" y="96"/>
                      <a:pt x="383" y="96"/>
                    </a:cubicBezTo>
                    <a:cubicBezTo>
                      <a:pt x="383" y="97"/>
                      <a:pt x="383" y="97"/>
                      <a:pt x="383" y="97"/>
                    </a:cubicBezTo>
                    <a:cubicBezTo>
                      <a:pt x="382" y="97"/>
                      <a:pt x="382" y="97"/>
                      <a:pt x="382" y="97"/>
                    </a:cubicBezTo>
                    <a:cubicBezTo>
                      <a:pt x="382" y="98"/>
                      <a:pt x="382" y="99"/>
                      <a:pt x="382" y="99"/>
                    </a:cubicBezTo>
                    <a:cubicBezTo>
                      <a:pt x="382" y="99"/>
                      <a:pt x="382" y="99"/>
                      <a:pt x="382" y="99"/>
                    </a:cubicBezTo>
                    <a:cubicBezTo>
                      <a:pt x="382" y="101"/>
                      <a:pt x="382" y="101"/>
                      <a:pt x="382" y="101"/>
                    </a:cubicBezTo>
                    <a:cubicBezTo>
                      <a:pt x="383" y="102"/>
                      <a:pt x="383" y="103"/>
                      <a:pt x="383" y="104"/>
                    </a:cubicBezTo>
                    <a:cubicBezTo>
                      <a:pt x="384" y="104"/>
                      <a:pt x="386" y="104"/>
                      <a:pt x="387" y="105"/>
                    </a:cubicBezTo>
                    <a:cubicBezTo>
                      <a:pt x="387" y="105"/>
                      <a:pt x="387" y="105"/>
                      <a:pt x="387" y="105"/>
                    </a:cubicBezTo>
                    <a:cubicBezTo>
                      <a:pt x="388" y="105"/>
                      <a:pt x="388" y="105"/>
                      <a:pt x="388" y="105"/>
                    </a:cubicBezTo>
                    <a:cubicBezTo>
                      <a:pt x="388" y="105"/>
                      <a:pt x="388" y="105"/>
                      <a:pt x="388" y="106"/>
                    </a:cubicBezTo>
                    <a:cubicBezTo>
                      <a:pt x="389" y="106"/>
                      <a:pt x="389" y="106"/>
                      <a:pt x="389" y="106"/>
                    </a:cubicBezTo>
                    <a:cubicBezTo>
                      <a:pt x="389" y="106"/>
                      <a:pt x="389" y="106"/>
                      <a:pt x="389" y="106"/>
                    </a:cubicBezTo>
                    <a:cubicBezTo>
                      <a:pt x="390" y="106"/>
                      <a:pt x="391" y="106"/>
                      <a:pt x="391" y="106"/>
                    </a:cubicBezTo>
                    <a:cubicBezTo>
                      <a:pt x="391" y="104"/>
                      <a:pt x="391" y="103"/>
                      <a:pt x="391" y="103"/>
                    </a:cubicBezTo>
                    <a:cubicBezTo>
                      <a:pt x="390" y="103"/>
                      <a:pt x="390" y="103"/>
                      <a:pt x="390" y="102"/>
                    </a:cubicBezTo>
                    <a:cubicBezTo>
                      <a:pt x="390" y="102"/>
                      <a:pt x="390" y="102"/>
                      <a:pt x="390" y="102"/>
                    </a:cubicBezTo>
                    <a:lnTo>
                      <a:pt x="389" y="101"/>
                    </a:lnTo>
                    <a:close/>
                    <a:moveTo>
                      <a:pt x="1225" y="100"/>
                    </a:moveTo>
                    <a:cubicBezTo>
                      <a:pt x="1227" y="100"/>
                      <a:pt x="1227" y="100"/>
                      <a:pt x="1227" y="100"/>
                    </a:cubicBezTo>
                    <a:cubicBezTo>
                      <a:pt x="1228" y="99"/>
                      <a:pt x="1228" y="98"/>
                      <a:pt x="1228" y="97"/>
                    </a:cubicBezTo>
                    <a:cubicBezTo>
                      <a:pt x="1227" y="96"/>
                      <a:pt x="1227" y="96"/>
                      <a:pt x="1227" y="96"/>
                    </a:cubicBezTo>
                    <a:cubicBezTo>
                      <a:pt x="1223" y="96"/>
                      <a:pt x="1225" y="97"/>
                      <a:pt x="1225" y="99"/>
                    </a:cubicBezTo>
                    <a:cubicBezTo>
                      <a:pt x="1224" y="99"/>
                      <a:pt x="1224" y="99"/>
                      <a:pt x="1224" y="99"/>
                    </a:cubicBezTo>
                    <a:cubicBezTo>
                      <a:pt x="1224" y="99"/>
                      <a:pt x="1224" y="99"/>
                      <a:pt x="1223" y="100"/>
                    </a:cubicBezTo>
                    <a:cubicBezTo>
                      <a:pt x="1224" y="100"/>
                      <a:pt x="1224" y="101"/>
                      <a:pt x="1225" y="101"/>
                    </a:cubicBezTo>
                    <a:cubicBezTo>
                      <a:pt x="1225" y="100"/>
                      <a:pt x="1225" y="100"/>
                      <a:pt x="1225" y="100"/>
                    </a:cubicBezTo>
                    <a:close/>
                    <a:moveTo>
                      <a:pt x="433" y="98"/>
                    </a:moveTo>
                    <a:cubicBezTo>
                      <a:pt x="434" y="98"/>
                      <a:pt x="434" y="98"/>
                      <a:pt x="434" y="98"/>
                    </a:cubicBezTo>
                    <a:cubicBezTo>
                      <a:pt x="434" y="97"/>
                      <a:pt x="434" y="97"/>
                      <a:pt x="434" y="97"/>
                    </a:cubicBezTo>
                    <a:cubicBezTo>
                      <a:pt x="434" y="97"/>
                      <a:pt x="434" y="97"/>
                      <a:pt x="434" y="97"/>
                    </a:cubicBezTo>
                    <a:cubicBezTo>
                      <a:pt x="433" y="97"/>
                      <a:pt x="433" y="97"/>
                      <a:pt x="433" y="97"/>
                    </a:cubicBezTo>
                    <a:cubicBezTo>
                      <a:pt x="433" y="97"/>
                      <a:pt x="433" y="98"/>
                      <a:pt x="433" y="98"/>
                    </a:cubicBezTo>
                    <a:close/>
                    <a:moveTo>
                      <a:pt x="789" y="112"/>
                    </a:moveTo>
                    <a:cubicBezTo>
                      <a:pt x="791" y="112"/>
                      <a:pt x="791" y="112"/>
                      <a:pt x="791" y="112"/>
                    </a:cubicBezTo>
                    <a:cubicBezTo>
                      <a:pt x="791" y="111"/>
                      <a:pt x="791" y="111"/>
                      <a:pt x="791" y="111"/>
                    </a:cubicBezTo>
                    <a:cubicBezTo>
                      <a:pt x="791" y="111"/>
                      <a:pt x="791" y="111"/>
                      <a:pt x="791" y="111"/>
                    </a:cubicBezTo>
                    <a:cubicBezTo>
                      <a:pt x="790" y="110"/>
                      <a:pt x="790" y="110"/>
                      <a:pt x="789" y="110"/>
                    </a:cubicBezTo>
                    <a:cubicBezTo>
                      <a:pt x="789" y="109"/>
                      <a:pt x="790" y="109"/>
                      <a:pt x="790" y="108"/>
                    </a:cubicBezTo>
                    <a:cubicBezTo>
                      <a:pt x="788" y="108"/>
                      <a:pt x="787" y="107"/>
                      <a:pt x="786" y="106"/>
                    </a:cubicBezTo>
                    <a:cubicBezTo>
                      <a:pt x="786" y="106"/>
                      <a:pt x="786" y="106"/>
                      <a:pt x="786" y="106"/>
                    </a:cubicBezTo>
                    <a:cubicBezTo>
                      <a:pt x="785" y="106"/>
                      <a:pt x="785" y="106"/>
                      <a:pt x="785" y="106"/>
                    </a:cubicBezTo>
                    <a:cubicBezTo>
                      <a:pt x="785" y="106"/>
                      <a:pt x="785" y="106"/>
                      <a:pt x="785" y="106"/>
                    </a:cubicBezTo>
                    <a:cubicBezTo>
                      <a:pt x="787" y="106"/>
                      <a:pt x="787" y="106"/>
                      <a:pt x="788" y="107"/>
                    </a:cubicBezTo>
                    <a:cubicBezTo>
                      <a:pt x="789" y="107"/>
                      <a:pt x="789" y="106"/>
                      <a:pt x="790" y="106"/>
                    </a:cubicBezTo>
                    <a:cubicBezTo>
                      <a:pt x="790" y="106"/>
                      <a:pt x="790" y="106"/>
                      <a:pt x="790" y="106"/>
                    </a:cubicBezTo>
                    <a:cubicBezTo>
                      <a:pt x="790" y="105"/>
                      <a:pt x="790" y="105"/>
                      <a:pt x="790" y="105"/>
                    </a:cubicBezTo>
                    <a:cubicBezTo>
                      <a:pt x="790" y="105"/>
                      <a:pt x="790" y="105"/>
                      <a:pt x="791" y="104"/>
                    </a:cubicBezTo>
                    <a:cubicBezTo>
                      <a:pt x="789" y="103"/>
                      <a:pt x="788" y="102"/>
                      <a:pt x="786" y="103"/>
                    </a:cubicBezTo>
                    <a:cubicBezTo>
                      <a:pt x="786" y="103"/>
                      <a:pt x="786" y="103"/>
                      <a:pt x="786" y="103"/>
                    </a:cubicBezTo>
                    <a:cubicBezTo>
                      <a:pt x="785" y="104"/>
                      <a:pt x="785" y="103"/>
                      <a:pt x="785" y="104"/>
                    </a:cubicBezTo>
                    <a:cubicBezTo>
                      <a:pt x="784" y="104"/>
                      <a:pt x="784" y="104"/>
                      <a:pt x="784" y="104"/>
                    </a:cubicBezTo>
                    <a:cubicBezTo>
                      <a:pt x="784" y="103"/>
                      <a:pt x="784" y="103"/>
                      <a:pt x="784" y="103"/>
                    </a:cubicBezTo>
                    <a:cubicBezTo>
                      <a:pt x="784" y="103"/>
                      <a:pt x="784" y="103"/>
                      <a:pt x="784" y="103"/>
                    </a:cubicBezTo>
                    <a:cubicBezTo>
                      <a:pt x="785" y="103"/>
                      <a:pt x="785" y="102"/>
                      <a:pt x="787" y="102"/>
                    </a:cubicBezTo>
                    <a:cubicBezTo>
                      <a:pt x="787" y="102"/>
                      <a:pt x="787" y="102"/>
                      <a:pt x="787" y="101"/>
                    </a:cubicBezTo>
                    <a:cubicBezTo>
                      <a:pt x="783" y="101"/>
                      <a:pt x="783" y="101"/>
                      <a:pt x="783" y="101"/>
                    </a:cubicBezTo>
                    <a:cubicBezTo>
                      <a:pt x="784" y="101"/>
                      <a:pt x="784" y="101"/>
                      <a:pt x="784" y="100"/>
                    </a:cubicBezTo>
                    <a:cubicBezTo>
                      <a:pt x="782" y="99"/>
                      <a:pt x="780" y="99"/>
                      <a:pt x="779" y="98"/>
                    </a:cubicBezTo>
                    <a:cubicBezTo>
                      <a:pt x="777" y="98"/>
                      <a:pt x="777" y="98"/>
                      <a:pt x="777" y="99"/>
                    </a:cubicBezTo>
                    <a:cubicBezTo>
                      <a:pt x="777" y="99"/>
                      <a:pt x="777" y="99"/>
                      <a:pt x="777" y="99"/>
                    </a:cubicBezTo>
                    <a:cubicBezTo>
                      <a:pt x="775" y="99"/>
                      <a:pt x="775" y="99"/>
                      <a:pt x="775" y="99"/>
                    </a:cubicBezTo>
                    <a:cubicBezTo>
                      <a:pt x="775" y="99"/>
                      <a:pt x="775" y="99"/>
                      <a:pt x="775" y="99"/>
                    </a:cubicBezTo>
                    <a:cubicBezTo>
                      <a:pt x="775" y="99"/>
                      <a:pt x="774" y="100"/>
                      <a:pt x="774" y="100"/>
                    </a:cubicBezTo>
                    <a:cubicBezTo>
                      <a:pt x="774" y="101"/>
                      <a:pt x="774" y="101"/>
                      <a:pt x="775" y="101"/>
                    </a:cubicBezTo>
                    <a:cubicBezTo>
                      <a:pt x="775" y="101"/>
                      <a:pt x="775" y="101"/>
                      <a:pt x="775" y="101"/>
                    </a:cubicBezTo>
                    <a:cubicBezTo>
                      <a:pt x="774" y="101"/>
                      <a:pt x="774" y="101"/>
                      <a:pt x="774" y="101"/>
                    </a:cubicBezTo>
                    <a:cubicBezTo>
                      <a:pt x="773" y="101"/>
                      <a:pt x="773" y="101"/>
                      <a:pt x="773" y="101"/>
                    </a:cubicBezTo>
                    <a:cubicBezTo>
                      <a:pt x="772" y="101"/>
                      <a:pt x="771" y="100"/>
                      <a:pt x="770" y="100"/>
                    </a:cubicBezTo>
                    <a:cubicBezTo>
                      <a:pt x="770" y="101"/>
                      <a:pt x="770" y="101"/>
                      <a:pt x="770" y="101"/>
                    </a:cubicBezTo>
                    <a:cubicBezTo>
                      <a:pt x="768" y="101"/>
                      <a:pt x="769" y="101"/>
                      <a:pt x="768" y="101"/>
                    </a:cubicBezTo>
                    <a:cubicBezTo>
                      <a:pt x="768" y="102"/>
                      <a:pt x="767" y="103"/>
                      <a:pt x="767" y="104"/>
                    </a:cubicBezTo>
                    <a:cubicBezTo>
                      <a:pt x="769" y="104"/>
                      <a:pt x="769" y="104"/>
                      <a:pt x="769" y="104"/>
                    </a:cubicBezTo>
                    <a:cubicBezTo>
                      <a:pt x="769" y="105"/>
                      <a:pt x="770" y="105"/>
                      <a:pt x="770" y="105"/>
                    </a:cubicBezTo>
                    <a:cubicBezTo>
                      <a:pt x="771" y="105"/>
                      <a:pt x="772" y="105"/>
                      <a:pt x="772" y="105"/>
                    </a:cubicBezTo>
                    <a:cubicBezTo>
                      <a:pt x="772" y="104"/>
                      <a:pt x="772" y="104"/>
                      <a:pt x="773" y="104"/>
                    </a:cubicBezTo>
                    <a:cubicBezTo>
                      <a:pt x="773" y="104"/>
                      <a:pt x="774" y="104"/>
                      <a:pt x="775" y="103"/>
                    </a:cubicBezTo>
                    <a:cubicBezTo>
                      <a:pt x="775" y="103"/>
                      <a:pt x="775" y="103"/>
                      <a:pt x="775" y="103"/>
                    </a:cubicBezTo>
                    <a:cubicBezTo>
                      <a:pt x="775" y="102"/>
                      <a:pt x="775" y="102"/>
                      <a:pt x="775" y="102"/>
                    </a:cubicBezTo>
                    <a:cubicBezTo>
                      <a:pt x="777" y="102"/>
                      <a:pt x="777" y="103"/>
                      <a:pt x="778" y="103"/>
                    </a:cubicBezTo>
                    <a:cubicBezTo>
                      <a:pt x="778" y="103"/>
                      <a:pt x="778" y="103"/>
                      <a:pt x="778" y="103"/>
                    </a:cubicBezTo>
                    <a:cubicBezTo>
                      <a:pt x="778" y="103"/>
                      <a:pt x="778" y="103"/>
                      <a:pt x="778" y="103"/>
                    </a:cubicBezTo>
                    <a:cubicBezTo>
                      <a:pt x="779" y="103"/>
                      <a:pt x="779" y="103"/>
                      <a:pt x="779" y="103"/>
                    </a:cubicBezTo>
                    <a:cubicBezTo>
                      <a:pt x="780" y="103"/>
                      <a:pt x="781" y="103"/>
                      <a:pt x="782" y="104"/>
                    </a:cubicBezTo>
                    <a:cubicBezTo>
                      <a:pt x="782" y="104"/>
                      <a:pt x="782" y="104"/>
                      <a:pt x="782" y="104"/>
                    </a:cubicBezTo>
                    <a:cubicBezTo>
                      <a:pt x="781" y="104"/>
                      <a:pt x="781" y="104"/>
                      <a:pt x="781" y="105"/>
                    </a:cubicBezTo>
                    <a:cubicBezTo>
                      <a:pt x="781" y="106"/>
                      <a:pt x="781" y="105"/>
                      <a:pt x="782" y="106"/>
                    </a:cubicBezTo>
                    <a:cubicBezTo>
                      <a:pt x="781" y="107"/>
                      <a:pt x="781" y="106"/>
                      <a:pt x="781" y="108"/>
                    </a:cubicBezTo>
                    <a:cubicBezTo>
                      <a:pt x="782" y="108"/>
                      <a:pt x="782" y="108"/>
                      <a:pt x="782" y="108"/>
                    </a:cubicBezTo>
                    <a:cubicBezTo>
                      <a:pt x="782" y="109"/>
                      <a:pt x="782" y="109"/>
                      <a:pt x="782" y="109"/>
                    </a:cubicBezTo>
                    <a:cubicBezTo>
                      <a:pt x="783" y="109"/>
                      <a:pt x="783" y="109"/>
                      <a:pt x="783" y="109"/>
                    </a:cubicBezTo>
                    <a:cubicBezTo>
                      <a:pt x="784" y="109"/>
                      <a:pt x="784" y="109"/>
                      <a:pt x="784" y="110"/>
                    </a:cubicBezTo>
                    <a:cubicBezTo>
                      <a:pt x="785" y="110"/>
                      <a:pt x="785" y="110"/>
                      <a:pt x="785" y="110"/>
                    </a:cubicBezTo>
                    <a:cubicBezTo>
                      <a:pt x="785" y="110"/>
                      <a:pt x="785" y="110"/>
                      <a:pt x="785" y="110"/>
                    </a:cubicBezTo>
                    <a:cubicBezTo>
                      <a:pt x="786" y="110"/>
                      <a:pt x="786" y="110"/>
                      <a:pt x="786" y="110"/>
                    </a:cubicBezTo>
                    <a:cubicBezTo>
                      <a:pt x="786" y="110"/>
                      <a:pt x="787" y="110"/>
                      <a:pt x="787" y="111"/>
                    </a:cubicBezTo>
                    <a:cubicBezTo>
                      <a:pt x="787" y="111"/>
                      <a:pt x="787" y="111"/>
                      <a:pt x="787" y="111"/>
                    </a:cubicBezTo>
                    <a:cubicBezTo>
                      <a:pt x="787" y="111"/>
                      <a:pt x="787" y="111"/>
                      <a:pt x="787" y="111"/>
                    </a:cubicBezTo>
                    <a:cubicBezTo>
                      <a:pt x="788" y="112"/>
                      <a:pt x="788" y="111"/>
                      <a:pt x="789" y="112"/>
                    </a:cubicBezTo>
                    <a:close/>
                    <a:moveTo>
                      <a:pt x="1265" y="103"/>
                    </a:moveTo>
                    <a:cubicBezTo>
                      <a:pt x="1267" y="103"/>
                      <a:pt x="1267" y="103"/>
                      <a:pt x="1267" y="103"/>
                    </a:cubicBezTo>
                    <a:cubicBezTo>
                      <a:pt x="1267" y="102"/>
                      <a:pt x="1267" y="102"/>
                      <a:pt x="1268" y="102"/>
                    </a:cubicBezTo>
                    <a:cubicBezTo>
                      <a:pt x="1268" y="101"/>
                      <a:pt x="1268" y="101"/>
                      <a:pt x="1267" y="100"/>
                    </a:cubicBezTo>
                    <a:cubicBezTo>
                      <a:pt x="1267" y="100"/>
                      <a:pt x="1267" y="100"/>
                      <a:pt x="1267" y="100"/>
                    </a:cubicBezTo>
                    <a:cubicBezTo>
                      <a:pt x="1267" y="100"/>
                      <a:pt x="1267" y="99"/>
                      <a:pt x="1267" y="99"/>
                    </a:cubicBezTo>
                    <a:cubicBezTo>
                      <a:pt x="1265" y="99"/>
                      <a:pt x="1265" y="100"/>
                      <a:pt x="1263" y="101"/>
                    </a:cubicBezTo>
                    <a:cubicBezTo>
                      <a:pt x="1264" y="102"/>
                      <a:pt x="1265" y="102"/>
                      <a:pt x="1265" y="103"/>
                    </a:cubicBezTo>
                    <a:close/>
                    <a:moveTo>
                      <a:pt x="433" y="100"/>
                    </a:moveTo>
                    <a:cubicBezTo>
                      <a:pt x="433" y="100"/>
                      <a:pt x="433" y="100"/>
                      <a:pt x="433" y="100"/>
                    </a:cubicBezTo>
                    <a:cubicBezTo>
                      <a:pt x="433" y="100"/>
                      <a:pt x="433" y="100"/>
                      <a:pt x="433" y="100"/>
                    </a:cubicBezTo>
                    <a:cubicBezTo>
                      <a:pt x="433" y="100"/>
                      <a:pt x="433" y="100"/>
                      <a:pt x="433" y="100"/>
                    </a:cubicBezTo>
                    <a:close/>
                    <a:moveTo>
                      <a:pt x="1491" y="102"/>
                    </a:moveTo>
                    <a:cubicBezTo>
                      <a:pt x="1491" y="101"/>
                      <a:pt x="1491" y="101"/>
                      <a:pt x="1491" y="101"/>
                    </a:cubicBezTo>
                    <a:cubicBezTo>
                      <a:pt x="1491" y="101"/>
                      <a:pt x="1491" y="101"/>
                      <a:pt x="1491" y="101"/>
                    </a:cubicBezTo>
                    <a:cubicBezTo>
                      <a:pt x="1490" y="101"/>
                      <a:pt x="1490" y="101"/>
                      <a:pt x="1489" y="101"/>
                    </a:cubicBezTo>
                    <a:cubicBezTo>
                      <a:pt x="1490" y="101"/>
                      <a:pt x="1490" y="102"/>
                      <a:pt x="1490" y="102"/>
                    </a:cubicBezTo>
                    <a:lnTo>
                      <a:pt x="1491" y="102"/>
                    </a:lnTo>
                    <a:close/>
                    <a:moveTo>
                      <a:pt x="1242" y="103"/>
                    </a:moveTo>
                    <a:cubicBezTo>
                      <a:pt x="1242" y="103"/>
                      <a:pt x="1242" y="102"/>
                      <a:pt x="1242" y="102"/>
                    </a:cubicBezTo>
                    <a:cubicBezTo>
                      <a:pt x="1241" y="102"/>
                      <a:pt x="1241" y="102"/>
                      <a:pt x="1241" y="102"/>
                    </a:cubicBezTo>
                    <a:cubicBezTo>
                      <a:pt x="1241" y="103"/>
                      <a:pt x="1241" y="103"/>
                      <a:pt x="1241" y="103"/>
                    </a:cubicBezTo>
                    <a:cubicBezTo>
                      <a:pt x="1241" y="103"/>
                      <a:pt x="1241" y="103"/>
                      <a:pt x="1241" y="103"/>
                    </a:cubicBezTo>
                    <a:lnTo>
                      <a:pt x="1242" y="103"/>
                    </a:lnTo>
                    <a:close/>
                    <a:moveTo>
                      <a:pt x="1487" y="102"/>
                    </a:moveTo>
                    <a:cubicBezTo>
                      <a:pt x="1486" y="103"/>
                      <a:pt x="1486" y="103"/>
                      <a:pt x="1486" y="103"/>
                    </a:cubicBezTo>
                    <a:cubicBezTo>
                      <a:pt x="1485" y="103"/>
                      <a:pt x="1485" y="103"/>
                      <a:pt x="1485" y="103"/>
                    </a:cubicBezTo>
                    <a:cubicBezTo>
                      <a:pt x="1485" y="103"/>
                      <a:pt x="1485" y="103"/>
                      <a:pt x="1485" y="103"/>
                    </a:cubicBezTo>
                    <a:cubicBezTo>
                      <a:pt x="1486" y="103"/>
                      <a:pt x="1486" y="103"/>
                      <a:pt x="1487" y="103"/>
                    </a:cubicBezTo>
                    <a:lnTo>
                      <a:pt x="1487" y="102"/>
                    </a:lnTo>
                    <a:close/>
                    <a:moveTo>
                      <a:pt x="1488" y="103"/>
                    </a:moveTo>
                    <a:cubicBezTo>
                      <a:pt x="1488" y="103"/>
                      <a:pt x="1488" y="103"/>
                      <a:pt x="1488" y="103"/>
                    </a:cubicBezTo>
                    <a:cubicBezTo>
                      <a:pt x="1488" y="102"/>
                      <a:pt x="1488" y="103"/>
                      <a:pt x="1488" y="102"/>
                    </a:cubicBezTo>
                    <a:cubicBezTo>
                      <a:pt x="1488" y="102"/>
                      <a:pt x="1488" y="102"/>
                      <a:pt x="1488" y="102"/>
                    </a:cubicBezTo>
                    <a:cubicBezTo>
                      <a:pt x="1488" y="103"/>
                      <a:pt x="1488" y="103"/>
                      <a:pt x="1488" y="103"/>
                    </a:cubicBezTo>
                    <a:close/>
                    <a:moveTo>
                      <a:pt x="1473" y="103"/>
                    </a:moveTo>
                    <a:cubicBezTo>
                      <a:pt x="1473" y="103"/>
                      <a:pt x="1473" y="104"/>
                      <a:pt x="1473" y="104"/>
                    </a:cubicBezTo>
                    <a:cubicBezTo>
                      <a:pt x="1475" y="104"/>
                      <a:pt x="1475" y="104"/>
                      <a:pt x="1475" y="104"/>
                    </a:cubicBezTo>
                    <a:cubicBezTo>
                      <a:pt x="1474" y="103"/>
                      <a:pt x="1475" y="104"/>
                      <a:pt x="1474" y="103"/>
                    </a:cubicBezTo>
                    <a:cubicBezTo>
                      <a:pt x="1474" y="103"/>
                      <a:pt x="1474" y="103"/>
                      <a:pt x="1473" y="103"/>
                    </a:cubicBezTo>
                    <a:close/>
                    <a:moveTo>
                      <a:pt x="1492" y="103"/>
                    </a:moveTo>
                    <a:cubicBezTo>
                      <a:pt x="1492" y="103"/>
                      <a:pt x="1492" y="103"/>
                      <a:pt x="1492" y="103"/>
                    </a:cubicBezTo>
                    <a:cubicBezTo>
                      <a:pt x="1491" y="103"/>
                      <a:pt x="1491" y="103"/>
                      <a:pt x="1491" y="103"/>
                    </a:cubicBezTo>
                    <a:cubicBezTo>
                      <a:pt x="1492" y="104"/>
                      <a:pt x="1491" y="103"/>
                      <a:pt x="1492" y="103"/>
                    </a:cubicBezTo>
                    <a:close/>
                    <a:moveTo>
                      <a:pt x="1495" y="103"/>
                    </a:moveTo>
                    <a:cubicBezTo>
                      <a:pt x="1493" y="103"/>
                      <a:pt x="1493" y="103"/>
                      <a:pt x="1493" y="103"/>
                    </a:cubicBezTo>
                    <a:cubicBezTo>
                      <a:pt x="1493" y="104"/>
                      <a:pt x="1493" y="104"/>
                      <a:pt x="1493" y="104"/>
                    </a:cubicBezTo>
                    <a:cubicBezTo>
                      <a:pt x="1494" y="104"/>
                      <a:pt x="1495" y="104"/>
                      <a:pt x="1495" y="104"/>
                    </a:cubicBezTo>
                    <a:lnTo>
                      <a:pt x="1495" y="103"/>
                    </a:lnTo>
                    <a:close/>
                    <a:moveTo>
                      <a:pt x="1483" y="106"/>
                    </a:moveTo>
                    <a:cubicBezTo>
                      <a:pt x="1483" y="107"/>
                      <a:pt x="1483" y="107"/>
                      <a:pt x="1483" y="107"/>
                    </a:cubicBezTo>
                    <a:cubicBezTo>
                      <a:pt x="1483" y="107"/>
                      <a:pt x="1483" y="107"/>
                      <a:pt x="1483" y="107"/>
                    </a:cubicBezTo>
                    <a:cubicBezTo>
                      <a:pt x="1483" y="106"/>
                      <a:pt x="1483" y="106"/>
                      <a:pt x="1483" y="106"/>
                    </a:cubicBezTo>
                    <a:cubicBezTo>
                      <a:pt x="1484" y="106"/>
                      <a:pt x="1485" y="106"/>
                      <a:pt x="1485" y="106"/>
                    </a:cubicBezTo>
                    <a:cubicBezTo>
                      <a:pt x="1485" y="105"/>
                      <a:pt x="1484" y="105"/>
                      <a:pt x="1484" y="104"/>
                    </a:cubicBezTo>
                    <a:cubicBezTo>
                      <a:pt x="1483" y="104"/>
                      <a:pt x="1483" y="104"/>
                      <a:pt x="1483" y="104"/>
                    </a:cubicBezTo>
                    <a:cubicBezTo>
                      <a:pt x="1483" y="104"/>
                      <a:pt x="1483" y="104"/>
                      <a:pt x="1483" y="104"/>
                    </a:cubicBezTo>
                    <a:cubicBezTo>
                      <a:pt x="1483" y="104"/>
                      <a:pt x="1483" y="104"/>
                      <a:pt x="1483" y="104"/>
                    </a:cubicBezTo>
                    <a:cubicBezTo>
                      <a:pt x="1482" y="105"/>
                      <a:pt x="1483" y="105"/>
                      <a:pt x="1483" y="106"/>
                    </a:cubicBezTo>
                    <a:cubicBezTo>
                      <a:pt x="1482" y="106"/>
                      <a:pt x="1482" y="106"/>
                      <a:pt x="1482" y="106"/>
                    </a:cubicBezTo>
                    <a:cubicBezTo>
                      <a:pt x="1482" y="106"/>
                      <a:pt x="1482" y="106"/>
                      <a:pt x="1483" y="106"/>
                    </a:cubicBezTo>
                    <a:close/>
                    <a:moveTo>
                      <a:pt x="1500" y="104"/>
                    </a:moveTo>
                    <a:cubicBezTo>
                      <a:pt x="1498" y="104"/>
                      <a:pt x="1497" y="104"/>
                      <a:pt x="1496" y="105"/>
                    </a:cubicBezTo>
                    <a:cubicBezTo>
                      <a:pt x="1496" y="105"/>
                      <a:pt x="1496" y="105"/>
                      <a:pt x="1496" y="105"/>
                    </a:cubicBezTo>
                    <a:cubicBezTo>
                      <a:pt x="1497" y="105"/>
                      <a:pt x="1497" y="106"/>
                      <a:pt x="1499" y="106"/>
                    </a:cubicBezTo>
                    <a:cubicBezTo>
                      <a:pt x="1499" y="105"/>
                      <a:pt x="1500" y="105"/>
                      <a:pt x="1500" y="104"/>
                    </a:cubicBezTo>
                    <a:close/>
                    <a:moveTo>
                      <a:pt x="1258" y="109"/>
                    </a:moveTo>
                    <a:cubicBezTo>
                      <a:pt x="1258" y="109"/>
                      <a:pt x="1260" y="108"/>
                      <a:pt x="1260" y="108"/>
                    </a:cubicBezTo>
                    <a:cubicBezTo>
                      <a:pt x="1260" y="108"/>
                      <a:pt x="1260" y="108"/>
                      <a:pt x="1260" y="108"/>
                    </a:cubicBezTo>
                    <a:cubicBezTo>
                      <a:pt x="1261" y="108"/>
                      <a:pt x="1261" y="108"/>
                      <a:pt x="1261" y="108"/>
                    </a:cubicBezTo>
                    <a:cubicBezTo>
                      <a:pt x="1261" y="107"/>
                      <a:pt x="1261" y="107"/>
                      <a:pt x="1261" y="107"/>
                    </a:cubicBezTo>
                    <a:cubicBezTo>
                      <a:pt x="1262" y="107"/>
                      <a:pt x="1261" y="107"/>
                      <a:pt x="1262" y="108"/>
                    </a:cubicBezTo>
                    <a:cubicBezTo>
                      <a:pt x="1262" y="108"/>
                      <a:pt x="1262" y="108"/>
                      <a:pt x="1262" y="108"/>
                    </a:cubicBezTo>
                    <a:cubicBezTo>
                      <a:pt x="1262" y="107"/>
                      <a:pt x="1262" y="107"/>
                      <a:pt x="1262" y="107"/>
                    </a:cubicBezTo>
                    <a:cubicBezTo>
                      <a:pt x="1263" y="107"/>
                      <a:pt x="1263" y="107"/>
                      <a:pt x="1263" y="107"/>
                    </a:cubicBezTo>
                    <a:cubicBezTo>
                      <a:pt x="1263" y="107"/>
                      <a:pt x="1263" y="107"/>
                      <a:pt x="1263" y="107"/>
                    </a:cubicBezTo>
                    <a:cubicBezTo>
                      <a:pt x="1265" y="106"/>
                      <a:pt x="1263" y="106"/>
                      <a:pt x="1262" y="105"/>
                    </a:cubicBezTo>
                    <a:cubicBezTo>
                      <a:pt x="1262" y="105"/>
                      <a:pt x="1262" y="105"/>
                      <a:pt x="1262" y="105"/>
                    </a:cubicBezTo>
                    <a:cubicBezTo>
                      <a:pt x="1261" y="105"/>
                      <a:pt x="1261" y="105"/>
                      <a:pt x="1260" y="105"/>
                    </a:cubicBezTo>
                    <a:cubicBezTo>
                      <a:pt x="1260" y="106"/>
                      <a:pt x="1259" y="107"/>
                      <a:pt x="1257" y="107"/>
                    </a:cubicBezTo>
                    <a:cubicBezTo>
                      <a:pt x="1257" y="109"/>
                      <a:pt x="1257" y="109"/>
                      <a:pt x="1257" y="109"/>
                    </a:cubicBezTo>
                    <a:cubicBezTo>
                      <a:pt x="1258" y="109"/>
                      <a:pt x="1258" y="109"/>
                      <a:pt x="1258" y="109"/>
                    </a:cubicBezTo>
                    <a:close/>
                    <a:moveTo>
                      <a:pt x="1490" y="107"/>
                    </a:moveTo>
                    <a:cubicBezTo>
                      <a:pt x="1491" y="107"/>
                      <a:pt x="1491" y="106"/>
                      <a:pt x="1491" y="106"/>
                    </a:cubicBezTo>
                    <a:cubicBezTo>
                      <a:pt x="1492" y="106"/>
                      <a:pt x="1492" y="106"/>
                      <a:pt x="1492" y="106"/>
                    </a:cubicBezTo>
                    <a:cubicBezTo>
                      <a:pt x="1492" y="105"/>
                      <a:pt x="1492" y="105"/>
                      <a:pt x="1492" y="105"/>
                    </a:cubicBezTo>
                    <a:cubicBezTo>
                      <a:pt x="1490" y="105"/>
                      <a:pt x="1489" y="106"/>
                      <a:pt x="1489" y="108"/>
                    </a:cubicBezTo>
                    <a:cubicBezTo>
                      <a:pt x="1490" y="108"/>
                      <a:pt x="1490" y="108"/>
                      <a:pt x="1490" y="108"/>
                    </a:cubicBezTo>
                    <a:lnTo>
                      <a:pt x="1490" y="107"/>
                    </a:lnTo>
                    <a:close/>
                    <a:moveTo>
                      <a:pt x="1470" y="106"/>
                    </a:moveTo>
                    <a:cubicBezTo>
                      <a:pt x="1471" y="106"/>
                      <a:pt x="1472" y="106"/>
                      <a:pt x="1472" y="106"/>
                    </a:cubicBezTo>
                    <a:cubicBezTo>
                      <a:pt x="1472" y="106"/>
                      <a:pt x="1472" y="106"/>
                      <a:pt x="1472" y="106"/>
                    </a:cubicBezTo>
                    <a:cubicBezTo>
                      <a:pt x="1470" y="106"/>
                      <a:pt x="1470" y="106"/>
                      <a:pt x="1470" y="106"/>
                    </a:cubicBezTo>
                    <a:close/>
                    <a:moveTo>
                      <a:pt x="1487" y="109"/>
                    </a:moveTo>
                    <a:cubicBezTo>
                      <a:pt x="1487" y="109"/>
                      <a:pt x="1487" y="109"/>
                      <a:pt x="1487" y="109"/>
                    </a:cubicBezTo>
                    <a:cubicBezTo>
                      <a:pt x="1487" y="109"/>
                      <a:pt x="1487" y="109"/>
                      <a:pt x="1487" y="109"/>
                    </a:cubicBezTo>
                    <a:cubicBezTo>
                      <a:pt x="1487" y="109"/>
                      <a:pt x="1487" y="109"/>
                      <a:pt x="1487" y="109"/>
                    </a:cubicBezTo>
                    <a:cubicBezTo>
                      <a:pt x="1488" y="109"/>
                      <a:pt x="1488" y="109"/>
                      <a:pt x="1488" y="109"/>
                    </a:cubicBezTo>
                    <a:cubicBezTo>
                      <a:pt x="1487" y="108"/>
                      <a:pt x="1487" y="107"/>
                      <a:pt x="1487" y="107"/>
                    </a:cubicBezTo>
                    <a:cubicBezTo>
                      <a:pt x="1486" y="108"/>
                      <a:pt x="1486" y="108"/>
                      <a:pt x="1487" y="109"/>
                    </a:cubicBezTo>
                    <a:close/>
                    <a:moveTo>
                      <a:pt x="1494" y="107"/>
                    </a:moveTo>
                    <a:cubicBezTo>
                      <a:pt x="1495" y="108"/>
                      <a:pt x="1494" y="108"/>
                      <a:pt x="1495" y="107"/>
                    </a:cubicBezTo>
                    <a:cubicBezTo>
                      <a:pt x="1496" y="107"/>
                      <a:pt x="1495" y="107"/>
                      <a:pt x="1494" y="107"/>
                    </a:cubicBezTo>
                    <a:close/>
                    <a:moveTo>
                      <a:pt x="1499" y="110"/>
                    </a:moveTo>
                    <a:cubicBezTo>
                      <a:pt x="1499" y="110"/>
                      <a:pt x="1499" y="110"/>
                      <a:pt x="1499" y="110"/>
                    </a:cubicBezTo>
                    <a:cubicBezTo>
                      <a:pt x="1499" y="110"/>
                      <a:pt x="1499" y="110"/>
                      <a:pt x="1499" y="110"/>
                    </a:cubicBezTo>
                    <a:cubicBezTo>
                      <a:pt x="1500" y="110"/>
                      <a:pt x="1500" y="110"/>
                      <a:pt x="1500" y="110"/>
                    </a:cubicBezTo>
                    <a:cubicBezTo>
                      <a:pt x="1500" y="109"/>
                      <a:pt x="1499" y="108"/>
                      <a:pt x="1499" y="108"/>
                    </a:cubicBezTo>
                    <a:cubicBezTo>
                      <a:pt x="1498" y="107"/>
                      <a:pt x="1498" y="107"/>
                      <a:pt x="1498" y="107"/>
                    </a:cubicBezTo>
                    <a:cubicBezTo>
                      <a:pt x="1498" y="108"/>
                      <a:pt x="1498" y="108"/>
                      <a:pt x="1498" y="109"/>
                    </a:cubicBezTo>
                    <a:cubicBezTo>
                      <a:pt x="1498" y="109"/>
                      <a:pt x="1498" y="109"/>
                      <a:pt x="1498" y="109"/>
                    </a:cubicBezTo>
                    <a:cubicBezTo>
                      <a:pt x="1498" y="110"/>
                      <a:pt x="1498" y="110"/>
                      <a:pt x="1499" y="110"/>
                    </a:cubicBezTo>
                    <a:close/>
                    <a:moveTo>
                      <a:pt x="1482" y="110"/>
                    </a:moveTo>
                    <a:cubicBezTo>
                      <a:pt x="1483" y="110"/>
                      <a:pt x="1485" y="110"/>
                      <a:pt x="1486" y="110"/>
                    </a:cubicBezTo>
                    <a:cubicBezTo>
                      <a:pt x="1486" y="109"/>
                      <a:pt x="1486" y="109"/>
                      <a:pt x="1485" y="108"/>
                    </a:cubicBezTo>
                    <a:cubicBezTo>
                      <a:pt x="1485" y="108"/>
                      <a:pt x="1485" y="108"/>
                      <a:pt x="1485" y="108"/>
                    </a:cubicBezTo>
                    <a:cubicBezTo>
                      <a:pt x="1484" y="108"/>
                      <a:pt x="1485" y="108"/>
                      <a:pt x="1484" y="108"/>
                    </a:cubicBezTo>
                    <a:cubicBezTo>
                      <a:pt x="1483" y="108"/>
                      <a:pt x="1483" y="108"/>
                      <a:pt x="1482" y="109"/>
                    </a:cubicBezTo>
                    <a:lnTo>
                      <a:pt x="1482" y="110"/>
                    </a:lnTo>
                    <a:close/>
                    <a:moveTo>
                      <a:pt x="1494" y="110"/>
                    </a:moveTo>
                    <a:cubicBezTo>
                      <a:pt x="1494" y="110"/>
                      <a:pt x="1494" y="110"/>
                      <a:pt x="1494" y="110"/>
                    </a:cubicBezTo>
                    <a:cubicBezTo>
                      <a:pt x="1496" y="110"/>
                      <a:pt x="1496" y="110"/>
                      <a:pt x="1496" y="110"/>
                    </a:cubicBezTo>
                    <a:cubicBezTo>
                      <a:pt x="1496" y="110"/>
                      <a:pt x="1496" y="110"/>
                      <a:pt x="1496" y="110"/>
                    </a:cubicBezTo>
                    <a:cubicBezTo>
                      <a:pt x="1496" y="110"/>
                      <a:pt x="1496" y="110"/>
                      <a:pt x="1496" y="109"/>
                    </a:cubicBezTo>
                    <a:cubicBezTo>
                      <a:pt x="1495" y="109"/>
                      <a:pt x="1494" y="108"/>
                      <a:pt x="1493" y="108"/>
                    </a:cubicBezTo>
                    <a:cubicBezTo>
                      <a:pt x="1493" y="109"/>
                      <a:pt x="1492" y="109"/>
                      <a:pt x="1492" y="110"/>
                    </a:cubicBezTo>
                    <a:cubicBezTo>
                      <a:pt x="1492" y="110"/>
                      <a:pt x="1493" y="110"/>
                      <a:pt x="1494" y="110"/>
                    </a:cubicBezTo>
                    <a:close/>
                    <a:moveTo>
                      <a:pt x="1488" y="109"/>
                    </a:moveTo>
                    <a:cubicBezTo>
                      <a:pt x="1488" y="110"/>
                      <a:pt x="1488" y="110"/>
                      <a:pt x="1487" y="110"/>
                    </a:cubicBezTo>
                    <a:cubicBezTo>
                      <a:pt x="1487" y="111"/>
                      <a:pt x="1488" y="111"/>
                      <a:pt x="1488" y="112"/>
                    </a:cubicBezTo>
                    <a:cubicBezTo>
                      <a:pt x="1489" y="112"/>
                      <a:pt x="1489" y="112"/>
                      <a:pt x="1489" y="112"/>
                    </a:cubicBezTo>
                    <a:cubicBezTo>
                      <a:pt x="1489" y="111"/>
                      <a:pt x="1489" y="111"/>
                      <a:pt x="1489" y="111"/>
                    </a:cubicBezTo>
                    <a:cubicBezTo>
                      <a:pt x="1489" y="111"/>
                      <a:pt x="1489" y="111"/>
                      <a:pt x="1489" y="111"/>
                    </a:cubicBezTo>
                    <a:cubicBezTo>
                      <a:pt x="1489" y="111"/>
                      <a:pt x="1489" y="110"/>
                      <a:pt x="1489" y="110"/>
                    </a:cubicBezTo>
                    <a:cubicBezTo>
                      <a:pt x="1488" y="110"/>
                      <a:pt x="1488" y="110"/>
                      <a:pt x="1488" y="110"/>
                    </a:cubicBezTo>
                    <a:lnTo>
                      <a:pt x="1488" y="109"/>
                    </a:lnTo>
                    <a:close/>
                    <a:moveTo>
                      <a:pt x="1494" y="112"/>
                    </a:moveTo>
                    <a:cubicBezTo>
                      <a:pt x="1496" y="112"/>
                      <a:pt x="1496" y="112"/>
                      <a:pt x="1496" y="111"/>
                    </a:cubicBezTo>
                    <a:cubicBezTo>
                      <a:pt x="1494" y="111"/>
                      <a:pt x="1494" y="111"/>
                      <a:pt x="1494" y="111"/>
                    </a:cubicBezTo>
                    <a:cubicBezTo>
                      <a:pt x="1494" y="111"/>
                      <a:pt x="1494" y="112"/>
                      <a:pt x="1494" y="112"/>
                    </a:cubicBezTo>
                    <a:close/>
                    <a:moveTo>
                      <a:pt x="1497" y="112"/>
                    </a:moveTo>
                    <a:cubicBezTo>
                      <a:pt x="1497" y="112"/>
                      <a:pt x="1497" y="112"/>
                      <a:pt x="1497" y="112"/>
                    </a:cubicBezTo>
                    <a:cubicBezTo>
                      <a:pt x="1496" y="112"/>
                      <a:pt x="1496" y="112"/>
                      <a:pt x="1496" y="112"/>
                    </a:cubicBezTo>
                    <a:cubicBezTo>
                      <a:pt x="1496" y="112"/>
                      <a:pt x="1496" y="113"/>
                      <a:pt x="1496" y="113"/>
                    </a:cubicBezTo>
                    <a:cubicBezTo>
                      <a:pt x="1497" y="113"/>
                      <a:pt x="1497" y="113"/>
                      <a:pt x="1497" y="112"/>
                    </a:cubicBezTo>
                    <a:close/>
                    <a:moveTo>
                      <a:pt x="548" y="114"/>
                    </a:moveTo>
                    <a:cubicBezTo>
                      <a:pt x="548" y="114"/>
                      <a:pt x="548" y="114"/>
                      <a:pt x="548" y="114"/>
                    </a:cubicBezTo>
                    <a:cubicBezTo>
                      <a:pt x="549" y="114"/>
                      <a:pt x="549" y="114"/>
                      <a:pt x="549" y="114"/>
                    </a:cubicBezTo>
                    <a:cubicBezTo>
                      <a:pt x="548" y="113"/>
                      <a:pt x="549" y="113"/>
                      <a:pt x="548" y="113"/>
                    </a:cubicBezTo>
                    <a:cubicBezTo>
                      <a:pt x="548" y="113"/>
                      <a:pt x="548" y="113"/>
                      <a:pt x="548" y="113"/>
                    </a:cubicBezTo>
                    <a:cubicBezTo>
                      <a:pt x="548" y="114"/>
                      <a:pt x="548" y="114"/>
                      <a:pt x="548" y="114"/>
                    </a:cubicBezTo>
                    <a:cubicBezTo>
                      <a:pt x="548" y="114"/>
                      <a:pt x="548" y="114"/>
                      <a:pt x="548" y="114"/>
                    </a:cubicBezTo>
                    <a:cubicBezTo>
                      <a:pt x="548" y="114"/>
                      <a:pt x="548" y="114"/>
                      <a:pt x="548" y="114"/>
                    </a:cubicBezTo>
                    <a:close/>
                    <a:moveTo>
                      <a:pt x="639" y="114"/>
                    </a:moveTo>
                    <a:cubicBezTo>
                      <a:pt x="639" y="115"/>
                      <a:pt x="639" y="115"/>
                      <a:pt x="639" y="115"/>
                    </a:cubicBezTo>
                    <a:cubicBezTo>
                      <a:pt x="639" y="115"/>
                      <a:pt x="639" y="115"/>
                      <a:pt x="638" y="115"/>
                    </a:cubicBezTo>
                    <a:cubicBezTo>
                      <a:pt x="638" y="116"/>
                      <a:pt x="639" y="116"/>
                      <a:pt x="639" y="117"/>
                    </a:cubicBezTo>
                    <a:cubicBezTo>
                      <a:pt x="640" y="117"/>
                      <a:pt x="640" y="117"/>
                      <a:pt x="640" y="117"/>
                    </a:cubicBezTo>
                    <a:cubicBezTo>
                      <a:pt x="640" y="115"/>
                      <a:pt x="640" y="115"/>
                      <a:pt x="640" y="115"/>
                    </a:cubicBezTo>
                    <a:cubicBezTo>
                      <a:pt x="640" y="115"/>
                      <a:pt x="640" y="115"/>
                      <a:pt x="640" y="115"/>
                    </a:cubicBezTo>
                    <a:cubicBezTo>
                      <a:pt x="640" y="114"/>
                      <a:pt x="640" y="114"/>
                      <a:pt x="640" y="114"/>
                    </a:cubicBezTo>
                    <a:lnTo>
                      <a:pt x="639" y="114"/>
                    </a:lnTo>
                    <a:close/>
                    <a:moveTo>
                      <a:pt x="645" y="116"/>
                    </a:moveTo>
                    <a:cubicBezTo>
                      <a:pt x="645" y="116"/>
                      <a:pt x="645" y="116"/>
                      <a:pt x="645" y="116"/>
                    </a:cubicBezTo>
                    <a:cubicBezTo>
                      <a:pt x="645" y="116"/>
                      <a:pt x="645" y="116"/>
                      <a:pt x="645" y="116"/>
                    </a:cubicBezTo>
                    <a:cubicBezTo>
                      <a:pt x="644" y="116"/>
                      <a:pt x="644" y="116"/>
                      <a:pt x="644" y="116"/>
                    </a:cubicBezTo>
                    <a:cubicBezTo>
                      <a:pt x="644" y="116"/>
                      <a:pt x="644" y="116"/>
                      <a:pt x="644" y="116"/>
                    </a:cubicBezTo>
                    <a:cubicBezTo>
                      <a:pt x="645" y="116"/>
                      <a:pt x="645" y="116"/>
                      <a:pt x="645" y="116"/>
                    </a:cubicBezTo>
                    <a:close/>
                    <a:moveTo>
                      <a:pt x="1013" y="119"/>
                    </a:moveTo>
                    <a:cubicBezTo>
                      <a:pt x="1013" y="118"/>
                      <a:pt x="1013" y="118"/>
                      <a:pt x="1013" y="118"/>
                    </a:cubicBezTo>
                    <a:cubicBezTo>
                      <a:pt x="1014" y="118"/>
                      <a:pt x="1015" y="119"/>
                      <a:pt x="1015" y="119"/>
                    </a:cubicBezTo>
                    <a:cubicBezTo>
                      <a:pt x="1015" y="118"/>
                      <a:pt x="1015" y="118"/>
                      <a:pt x="1015" y="118"/>
                    </a:cubicBezTo>
                    <a:cubicBezTo>
                      <a:pt x="1016" y="118"/>
                      <a:pt x="1016" y="118"/>
                      <a:pt x="1016" y="118"/>
                    </a:cubicBezTo>
                    <a:cubicBezTo>
                      <a:pt x="1016" y="118"/>
                      <a:pt x="1016" y="118"/>
                      <a:pt x="1016" y="118"/>
                    </a:cubicBezTo>
                    <a:cubicBezTo>
                      <a:pt x="1015" y="118"/>
                      <a:pt x="1015" y="118"/>
                      <a:pt x="1015" y="118"/>
                    </a:cubicBezTo>
                    <a:cubicBezTo>
                      <a:pt x="1015" y="118"/>
                      <a:pt x="1015" y="117"/>
                      <a:pt x="1015" y="117"/>
                    </a:cubicBezTo>
                    <a:cubicBezTo>
                      <a:pt x="1014" y="117"/>
                      <a:pt x="1014" y="116"/>
                      <a:pt x="1013" y="116"/>
                    </a:cubicBezTo>
                    <a:cubicBezTo>
                      <a:pt x="1013" y="116"/>
                      <a:pt x="1013" y="117"/>
                      <a:pt x="1013" y="117"/>
                    </a:cubicBezTo>
                    <a:cubicBezTo>
                      <a:pt x="1012" y="117"/>
                      <a:pt x="1012" y="117"/>
                      <a:pt x="1012" y="117"/>
                    </a:cubicBezTo>
                    <a:cubicBezTo>
                      <a:pt x="1012" y="118"/>
                      <a:pt x="1012" y="118"/>
                      <a:pt x="1012" y="118"/>
                    </a:cubicBezTo>
                    <a:cubicBezTo>
                      <a:pt x="1013" y="118"/>
                      <a:pt x="1013" y="118"/>
                      <a:pt x="1013" y="118"/>
                    </a:cubicBezTo>
                    <a:cubicBezTo>
                      <a:pt x="1013" y="119"/>
                      <a:pt x="1013" y="119"/>
                      <a:pt x="1013" y="119"/>
                    </a:cubicBezTo>
                    <a:cubicBezTo>
                      <a:pt x="1013" y="119"/>
                      <a:pt x="1013" y="119"/>
                      <a:pt x="1013" y="119"/>
                    </a:cubicBezTo>
                    <a:close/>
                    <a:moveTo>
                      <a:pt x="1600" y="116"/>
                    </a:moveTo>
                    <a:cubicBezTo>
                      <a:pt x="1600" y="116"/>
                      <a:pt x="1600" y="116"/>
                      <a:pt x="1600" y="117"/>
                    </a:cubicBezTo>
                    <a:cubicBezTo>
                      <a:pt x="1600" y="117"/>
                      <a:pt x="1600" y="117"/>
                      <a:pt x="1600" y="117"/>
                    </a:cubicBezTo>
                    <a:cubicBezTo>
                      <a:pt x="1600" y="117"/>
                      <a:pt x="1600" y="116"/>
                      <a:pt x="1601" y="116"/>
                    </a:cubicBezTo>
                    <a:lnTo>
                      <a:pt x="1600" y="116"/>
                    </a:lnTo>
                    <a:close/>
                    <a:moveTo>
                      <a:pt x="1601" y="119"/>
                    </a:moveTo>
                    <a:cubicBezTo>
                      <a:pt x="1601" y="119"/>
                      <a:pt x="1601" y="119"/>
                      <a:pt x="1601" y="119"/>
                    </a:cubicBezTo>
                    <a:cubicBezTo>
                      <a:pt x="1601" y="118"/>
                      <a:pt x="1601" y="118"/>
                      <a:pt x="1602" y="118"/>
                    </a:cubicBezTo>
                    <a:cubicBezTo>
                      <a:pt x="1602" y="118"/>
                      <a:pt x="1602" y="118"/>
                      <a:pt x="1602" y="118"/>
                    </a:cubicBezTo>
                    <a:cubicBezTo>
                      <a:pt x="1602" y="117"/>
                      <a:pt x="1602" y="117"/>
                      <a:pt x="1602" y="117"/>
                    </a:cubicBezTo>
                    <a:cubicBezTo>
                      <a:pt x="1602" y="117"/>
                      <a:pt x="1602" y="117"/>
                      <a:pt x="1602" y="117"/>
                    </a:cubicBezTo>
                    <a:cubicBezTo>
                      <a:pt x="1602" y="116"/>
                      <a:pt x="1602" y="116"/>
                      <a:pt x="1602" y="116"/>
                    </a:cubicBezTo>
                    <a:cubicBezTo>
                      <a:pt x="1601" y="117"/>
                      <a:pt x="1601" y="118"/>
                      <a:pt x="1600" y="118"/>
                    </a:cubicBezTo>
                    <a:cubicBezTo>
                      <a:pt x="1600" y="119"/>
                      <a:pt x="1600" y="119"/>
                      <a:pt x="1599" y="119"/>
                    </a:cubicBezTo>
                    <a:cubicBezTo>
                      <a:pt x="1599" y="119"/>
                      <a:pt x="1598" y="119"/>
                      <a:pt x="1598" y="119"/>
                    </a:cubicBezTo>
                    <a:cubicBezTo>
                      <a:pt x="1598" y="120"/>
                      <a:pt x="1598" y="120"/>
                      <a:pt x="1598" y="120"/>
                    </a:cubicBezTo>
                    <a:cubicBezTo>
                      <a:pt x="1597" y="120"/>
                      <a:pt x="1596" y="121"/>
                      <a:pt x="1596" y="121"/>
                    </a:cubicBezTo>
                    <a:cubicBezTo>
                      <a:pt x="1596" y="122"/>
                      <a:pt x="1596" y="122"/>
                      <a:pt x="1595" y="122"/>
                    </a:cubicBezTo>
                    <a:cubicBezTo>
                      <a:pt x="1596" y="123"/>
                      <a:pt x="1595" y="122"/>
                      <a:pt x="1596" y="123"/>
                    </a:cubicBezTo>
                    <a:cubicBezTo>
                      <a:pt x="1598" y="123"/>
                      <a:pt x="1597" y="122"/>
                      <a:pt x="1598" y="121"/>
                    </a:cubicBezTo>
                    <a:cubicBezTo>
                      <a:pt x="1599" y="121"/>
                      <a:pt x="1599" y="121"/>
                      <a:pt x="1599" y="120"/>
                    </a:cubicBezTo>
                    <a:cubicBezTo>
                      <a:pt x="1599" y="120"/>
                      <a:pt x="1599" y="120"/>
                      <a:pt x="1599" y="120"/>
                    </a:cubicBezTo>
                    <a:cubicBezTo>
                      <a:pt x="1600" y="119"/>
                      <a:pt x="1600" y="119"/>
                      <a:pt x="1601" y="119"/>
                    </a:cubicBezTo>
                    <a:close/>
                    <a:moveTo>
                      <a:pt x="998" y="120"/>
                    </a:moveTo>
                    <a:cubicBezTo>
                      <a:pt x="999" y="119"/>
                      <a:pt x="999" y="118"/>
                      <a:pt x="1000" y="117"/>
                    </a:cubicBezTo>
                    <a:cubicBezTo>
                      <a:pt x="998" y="117"/>
                      <a:pt x="998" y="118"/>
                      <a:pt x="997" y="119"/>
                    </a:cubicBezTo>
                    <a:cubicBezTo>
                      <a:pt x="995" y="119"/>
                      <a:pt x="995" y="119"/>
                      <a:pt x="995" y="119"/>
                    </a:cubicBezTo>
                    <a:cubicBezTo>
                      <a:pt x="995" y="120"/>
                      <a:pt x="995" y="120"/>
                      <a:pt x="995" y="120"/>
                    </a:cubicBezTo>
                    <a:cubicBezTo>
                      <a:pt x="994" y="120"/>
                      <a:pt x="994" y="120"/>
                      <a:pt x="994" y="120"/>
                    </a:cubicBezTo>
                    <a:cubicBezTo>
                      <a:pt x="994" y="121"/>
                      <a:pt x="994" y="121"/>
                      <a:pt x="994" y="121"/>
                    </a:cubicBezTo>
                    <a:cubicBezTo>
                      <a:pt x="994" y="121"/>
                      <a:pt x="994" y="121"/>
                      <a:pt x="994" y="121"/>
                    </a:cubicBezTo>
                    <a:cubicBezTo>
                      <a:pt x="994" y="121"/>
                      <a:pt x="994" y="121"/>
                      <a:pt x="994" y="121"/>
                    </a:cubicBezTo>
                    <a:cubicBezTo>
                      <a:pt x="995" y="121"/>
                      <a:pt x="996" y="121"/>
                      <a:pt x="997" y="120"/>
                    </a:cubicBezTo>
                    <a:cubicBezTo>
                      <a:pt x="997" y="120"/>
                      <a:pt x="997" y="120"/>
                      <a:pt x="997" y="120"/>
                    </a:cubicBezTo>
                    <a:cubicBezTo>
                      <a:pt x="998" y="120"/>
                      <a:pt x="998" y="120"/>
                      <a:pt x="998" y="120"/>
                    </a:cubicBezTo>
                    <a:close/>
                    <a:moveTo>
                      <a:pt x="1005" y="117"/>
                    </a:moveTo>
                    <a:cubicBezTo>
                      <a:pt x="1005" y="118"/>
                      <a:pt x="1005" y="118"/>
                      <a:pt x="1005" y="119"/>
                    </a:cubicBezTo>
                    <a:cubicBezTo>
                      <a:pt x="1005" y="119"/>
                      <a:pt x="1006" y="119"/>
                      <a:pt x="1006" y="118"/>
                    </a:cubicBezTo>
                    <a:cubicBezTo>
                      <a:pt x="1005" y="118"/>
                      <a:pt x="1005" y="118"/>
                      <a:pt x="1005" y="118"/>
                    </a:cubicBezTo>
                    <a:cubicBezTo>
                      <a:pt x="1005" y="117"/>
                      <a:pt x="1005" y="117"/>
                      <a:pt x="1005" y="117"/>
                    </a:cubicBezTo>
                    <a:close/>
                    <a:moveTo>
                      <a:pt x="1610" y="122"/>
                    </a:moveTo>
                    <a:cubicBezTo>
                      <a:pt x="1611" y="121"/>
                      <a:pt x="1611" y="121"/>
                      <a:pt x="1611" y="121"/>
                    </a:cubicBezTo>
                    <a:cubicBezTo>
                      <a:pt x="1610" y="121"/>
                      <a:pt x="1610" y="121"/>
                      <a:pt x="1610" y="121"/>
                    </a:cubicBezTo>
                    <a:cubicBezTo>
                      <a:pt x="1609" y="120"/>
                      <a:pt x="1609" y="120"/>
                      <a:pt x="1609" y="119"/>
                    </a:cubicBezTo>
                    <a:cubicBezTo>
                      <a:pt x="1608" y="118"/>
                      <a:pt x="1607" y="118"/>
                      <a:pt x="1607" y="118"/>
                    </a:cubicBezTo>
                    <a:cubicBezTo>
                      <a:pt x="1606" y="118"/>
                      <a:pt x="1606" y="118"/>
                      <a:pt x="1606" y="118"/>
                    </a:cubicBezTo>
                    <a:cubicBezTo>
                      <a:pt x="1606" y="118"/>
                      <a:pt x="1606" y="118"/>
                      <a:pt x="1606" y="118"/>
                    </a:cubicBezTo>
                    <a:cubicBezTo>
                      <a:pt x="1605" y="118"/>
                      <a:pt x="1605" y="118"/>
                      <a:pt x="1605" y="118"/>
                    </a:cubicBezTo>
                    <a:cubicBezTo>
                      <a:pt x="1605" y="120"/>
                      <a:pt x="1605" y="120"/>
                      <a:pt x="1605" y="120"/>
                    </a:cubicBezTo>
                    <a:cubicBezTo>
                      <a:pt x="1605" y="120"/>
                      <a:pt x="1605" y="120"/>
                      <a:pt x="1605" y="120"/>
                    </a:cubicBezTo>
                    <a:cubicBezTo>
                      <a:pt x="1604" y="121"/>
                      <a:pt x="1604" y="121"/>
                      <a:pt x="1604" y="121"/>
                    </a:cubicBezTo>
                    <a:cubicBezTo>
                      <a:pt x="1604" y="122"/>
                      <a:pt x="1604" y="122"/>
                      <a:pt x="1604" y="122"/>
                    </a:cubicBezTo>
                    <a:cubicBezTo>
                      <a:pt x="1606" y="122"/>
                      <a:pt x="1609" y="123"/>
                      <a:pt x="1610" y="122"/>
                    </a:cubicBezTo>
                    <a:close/>
                    <a:moveTo>
                      <a:pt x="1739" y="124"/>
                    </a:moveTo>
                    <a:cubicBezTo>
                      <a:pt x="1739" y="124"/>
                      <a:pt x="1739" y="124"/>
                      <a:pt x="1739" y="124"/>
                    </a:cubicBezTo>
                    <a:cubicBezTo>
                      <a:pt x="1739" y="123"/>
                      <a:pt x="1739" y="123"/>
                      <a:pt x="1739" y="123"/>
                    </a:cubicBezTo>
                    <a:cubicBezTo>
                      <a:pt x="1740" y="123"/>
                      <a:pt x="1740" y="123"/>
                      <a:pt x="1740" y="123"/>
                    </a:cubicBezTo>
                    <a:cubicBezTo>
                      <a:pt x="1740" y="124"/>
                      <a:pt x="1742" y="125"/>
                      <a:pt x="1743" y="124"/>
                    </a:cubicBezTo>
                    <a:cubicBezTo>
                      <a:pt x="1743" y="124"/>
                      <a:pt x="1743" y="123"/>
                      <a:pt x="1744" y="123"/>
                    </a:cubicBezTo>
                    <a:cubicBezTo>
                      <a:pt x="1744" y="123"/>
                      <a:pt x="1744" y="123"/>
                      <a:pt x="1744" y="123"/>
                    </a:cubicBezTo>
                    <a:cubicBezTo>
                      <a:pt x="1744" y="123"/>
                      <a:pt x="1744" y="123"/>
                      <a:pt x="1744" y="123"/>
                    </a:cubicBezTo>
                    <a:cubicBezTo>
                      <a:pt x="1746" y="122"/>
                      <a:pt x="1745" y="123"/>
                      <a:pt x="1746" y="123"/>
                    </a:cubicBezTo>
                    <a:cubicBezTo>
                      <a:pt x="1748" y="124"/>
                      <a:pt x="1750" y="124"/>
                      <a:pt x="1753" y="124"/>
                    </a:cubicBezTo>
                    <a:cubicBezTo>
                      <a:pt x="1753" y="123"/>
                      <a:pt x="1753" y="123"/>
                      <a:pt x="1753" y="122"/>
                    </a:cubicBezTo>
                    <a:cubicBezTo>
                      <a:pt x="1753" y="121"/>
                      <a:pt x="1752" y="121"/>
                      <a:pt x="1752" y="120"/>
                    </a:cubicBezTo>
                    <a:cubicBezTo>
                      <a:pt x="1749" y="120"/>
                      <a:pt x="1749" y="120"/>
                      <a:pt x="1749" y="120"/>
                    </a:cubicBezTo>
                    <a:cubicBezTo>
                      <a:pt x="1749" y="120"/>
                      <a:pt x="1749" y="120"/>
                      <a:pt x="1749" y="120"/>
                    </a:cubicBezTo>
                    <a:cubicBezTo>
                      <a:pt x="1749" y="120"/>
                      <a:pt x="1749" y="120"/>
                      <a:pt x="1749" y="120"/>
                    </a:cubicBezTo>
                    <a:cubicBezTo>
                      <a:pt x="1749" y="119"/>
                      <a:pt x="1749" y="119"/>
                      <a:pt x="1749" y="119"/>
                    </a:cubicBezTo>
                    <a:cubicBezTo>
                      <a:pt x="1746" y="119"/>
                      <a:pt x="1746" y="119"/>
                      <a:pt x="1746" y="119"/>
                    </a:cubicBezTo>
                    <a:cubicBezTo>
                      <a:pt x="1746" y="119"/>
                      <a:pt x="1746" y="119"/>
                      <a:pt x="1746" y="119"/>
                    </a:cubicBezTo>
                    <a:cubicBezTo>
                      <a:pt x="1745" y="119"/>
                      <a:pt x="1745" y="119"/>
                      <a:pt x="1745" y="119"/>
                    </a:cubicBezTo>
                    <a:cubicBezTo>
                      <a:pt x="1745" y="119"/>
                      <a:pt x="1745" y="119"/>
                      <a:pt x="1745" y="119"/>
                    </a:cubicBezTo>
                    <a:cubicBezTo>
                      <a:pt x="1744" y="119"/>
                      <a:pt x="1744" y="119"/>
                      <a:pt x="1744" y="119"/>
                    </a:cubicBezTo>
                    <a:cubicBezTo>
                      <a:pt x="1744" y="118"/>
                      <a:pt x="1744" y="118"/>
                      <a:pt x="1744" y="118"/>
                    </a:cubicBezTo>
                    <a:cubicBezTo>
                      <a:pt x="1744" y="118"/>
                      <a:pt x="1743" y="118"/>
                      <a:pt x="1743" y="118"/>
                    </a:cubicBezTo>
                    <a:cubicBezTo>
                      <a:pt x="1742" y="118"/>
                      <a:pt x="1742" y="119"/>
                      <a:pt x="1742" y="119"/>
                    </a:cubicBezTo>
                    <a:cubicBezTo>
                      <a:pt x="1740" y="119"/>
                      <a:pt x="1740" y="119"/>
                      <a:pt x="1740" y="119"/>
                    </a:cubicBezTo>
                    <a:cubicBezTo>
                      <a:pt x="1740" y="120"/>
                      <a:pt x="1740" y="120"/>
                      <a:pt x="1740" y="120"/>
                    </a:cubicBezTo>
                    <a:cubicBezTo>
                      <a:pt x="1739" y="120"/>
                      <a:pt x="1739" y="120"/>
                      <a:pt x="1739" y="120"/>
                    </a:cubicBezTo>
                    <a:cubicBezTo>
                      <a:pt x="1739" y="120"/>
                      <a:pt x="1739" y="120"/>
                      <a:pt x="1739" y="121"/>
                    </a:cubicBezTo>
                    <a:cubicBezTo>
                      <a:pt x="1738" y="121"/>
                      <a:pt x="1737" y="122"/>
                      <a:pt x="1737" y="122"/>
                    </a:cubicBezTo>
                    <a:cubicBezTo>
                      <a:pt x="1737" y="123"/>
                      <a:pt x="1737" y="123"/>
                      <a:pt x="1737" y="123"/>
                    </a:cubicBezTo>
                    <a:cubicBezTo>
                      <a:pt x="1739" y="123"/>
                      <a:pt x="1739" y="123"/>
                      <a:pt x="1739" y="123"/>
                    </a:cubicBezTo>
                    <a:lnTo>
                      <a:pt x="1739" y="124"/>
                    </a:lnTo>
                    <a:close/>
                    <a:moveTo>
                      <a:pt x="767" y="121"/>
                    </a:moveTo>
                    <a:cubicBezTo>
                      <a:pt x="767" y="121"/>
                      <a:pt x="767" y="121"/>
                      <a:pt x="767" y="121"/>
                    </a:cubicBezTo>
                    <a:cubicBezTo>
                      <a:pt x="769" y="121"/>
                      <a:pt x="769" y="121"/>
                      <a:pt x="769" y="121"/>
                    </a:cubicBezTo>
                    <a:cubicBezTo>
                      <a:pt x="769" y="121"/>
                      <a:pt x="769" y="121"/>
                      <a:pt x="770" y="122"/>
                    </a:cubicBezTo>
                    <a:cubicBezTo>
                      <a:pt x="771" y="122"/>
                      <a:pt x="772" y="122"/>
                      <a:pt x="773" y="121"/>
                    </a:cubicBezTo>
                    <a:cubicBezTo>
                      <a:pt x="773" y="120"/>
                      <a:pt x="773" y="119"/>
                      <a:pt x="773" y="119"/>
                    </a:cubicBezTo>
                    <a:cubicBezTo>
                      <a:pt x="772" y="119"/>
                      <a:pt x="772" y="119"/>
                      <a:pt x="772" y="119"/>
                    </a:cubicBezTo>
                    <a:cubicBezTo>
                      <a:pt x="771" y="118"/>
                      <a:pt x="770" y="119"/>
                      <a:pt x="768" y="119"/>
                    </a:cubicBezTo>
                    <a:cubicBezTo>
                      <a:pt x="768" y="119"/>
                      <a:pt x="768" y="119"/>
                      <a:pt x="768" y="119"/>
                    </a:cubicBezTo>
                    <a:cubicBezTo>
                      <a:pt x="767" y="119"/>
                      <a:pt x="767" y="119"/>
                      <a:pt x="767" y="119"/>
                    </a:cubicBezTo>
                    <a:cubicBezTo>
                      <a:pt x="763" y="119"/>
                      <a:pt x="763" y="119"/>
                      <a:pt x="763" y="119"/>
                    </a:cubicBezTo>
                    <a:cubicBezTo>
                      <a:pt x="763" y="119"/>
                      <a:pt x="763" y="119"/>
                      <a:pt x="763" y="119"/>
                    </a:cubicBezTo>
                    <a:cubicBezTo>
                      <a:pt x="762" y="119"/>
                      <a:pt x="762" y="119"/>
                      <a:pt x="762" y="119"/>
                    </a:cubicBezTo>
                    <a:cubicBezTo>
                      <a:pt x="762" y="120"/>
                      <a:pt x="762" y="120"/>
                      <a:pt x="762" y="120"/>
                    </a:cubicBezTo>
                    <a:cubicBezTo>
                      <a:pt x="761" y="120"/>
                      <a:pt x="760" y="119"/>
                      <a:pt x="759" y="119"/>
                    </a:cubicBezTo>
                    <a:cubicBezTo>
                      <a:pt x="759" y="122"/>
                      <a:pt x="759" y="122"/>
                      <a:pt x="759" y="122"/>
                    </a:cubicBezTo>
                    <a:cubicBezTo>
                      <a:pt x="760" y="122"/>
                      <a:pt x="760" y="122"/>
                      <a:pt x="760" y="122"/>
                    </a:cubicBezTo>
                    <a:cubicBezTo>
                      <a:pt x="760" y="122"/>
                      <a:pt x="760" y="122"/>
                      <a:pt x="760" y="122"/>
                    </a:cubicBezTo>
                    <a:cubicBezTo>
                      <a:pt x="761" y="122"/>
                      <a:pt x="761" y="121"/>
                      <a:pt x="763" y="121"/>
                    </a:cubicBezTo>
                    <a:cubicBezTo>
                      <a:pt x="764" y="121"/>
                      <a:pt x="765" y="121"/>
                      <a:pt x="766" y="121"/>
                    </a:cubicBezTo>
                    <a:cubicBezTo>
                      <a:pt x="766" y="121"/>
                      <a:pt x="766" y="121"/>
                      <a:pt x="766" y="121"/>
                    </a:cubicBezTo>
                    <a:lnTo>
                      <a:pt x="767" y="121"/>
                    </a:lnTo>
                    <a:close/>
                    <a:moveTo>
                      <a:pt x="1603" y="119"/>
                    </a:moveTo>
                    <a:cubicBezTo>
                      <a:pt x="1603" y="119"/>
                      <a:pt x="1603" y="119"/>
                      <a:pt x="1603" y="119"/>
                    </a:cubicBezTo>
                    <a:cubicBezTo>
                      <a:pt x="1603" y="119"/>
                      <a:pt x="1603" y="119"/>
                      <a:pt x="1603" y="119"/>
                    </a:cubicBezTo>
                    <a:cubicBezTo>
                      <a:pt x="1602" y="119"/>
                      <a:pt x="1601" y="120"/>
                      <a:pt x="1601" y="121"/>
                    </a:cubicBezTo>
                    <a:cubicBezTo>
                      <a:pt x="1602" y="121"/>
                      <a:pt x="1602" y="121"/>
                      <a:pt x="1603" y="121"/>
                    </a:cubicBezTo>
                    <a:lnTo>
                      <a:pt x="1603" y="119"/>
                    </a:lnTo>
                    <a:close/>
                    <a:moveTo>
                      <a:pt x="415" y="122"/>
                    </a:moveTo>
                    <a:cubicBezTo>
                      <a:pt x="416" y="121"/>
                      <a:pt x="416" y="121"/>
                      <a:pt x="416" y="120"/>
                    </a:cubicBezTo>
                    <a:cubicBezTo>
                      <a:pt x="415" y="120"/>
                      <a:pt x="415" y="120"/>
                      <a:pt x="415" y="120"/>
                    </a:cubicBezTo>
                    <a:cubicBezTo>
                      <a:pt x="415" y="120"/>
                      <a:pt x="415" y="120"/>
                      <a:pt x="415" y="120"/>
                    </a:cubicBezTo>
                    <a:cubicBezTo>
                      <a:pt x="415" y="120"/>
                      <a:pt x="415" y="121"/>
                      <a:pt x="414" y="121"/>
                    </a:cubicBezTo>
                    <a:cubicBezTo>
                      <a:pt x="414" y="121"/>
                      <a:pt x="414" y="121"/>
                      <a:pt x="414" y="121"/>
                    </a:cubicBezTo>
                    <a:cubicBezTo>
                      <a:pt x="414" y="122"/>
                      <a:pt x="414" y="122"/>
                      <a:pt x="414" y="122"/>
                    </a:cubicBezTo>
                    <a:cubicBezTo>
                      <a:pt x="414" y="122"/>
                      <a:pt x="414" y="122"/>
                      <a:pt x="414" y="122"/>
                    </a:cubicBezTo>
                    <a:cubicBezTo>
                      <a:pt x="414" y="123"/>
                      <a:pt x="414" y="123"/>
                      <a:pt x="414" y="123"/>
                    </a:cubicBezTo>
                    <a:cubicBezTo>
                      <a:pt x="415" y="123"/>
                      <a:pt x="415" y="123"/>
                      <a:pt x="415" y="122"/>
                    </a:cubicBezTo>
                    <a:close/>
                    <a:moveTo>
                      <a:pt x="1001" y="123"/>
                    </a:moveTo>
                    <a:cubicBezTo>
                      <a:pt x="1001" y="124"/>
                      <a:pt x="1001" y="123"/>
                      <a:pt x="1001" y="124"/>
                    </a:cubicBezTo>
                    <a:cubicBezTo>
                      <a:pt x="1002" y="123"/>
                      <a:pt x="1003" y="122"/>
                      <a:pt x="1003" y="120"/>
                    </a:cubicBezTo>
                    <a:cubicBezTo>
                      <a:pt x="1001" y="121"/>
                      <a:pt x="1002" y="121"/>
                      <a:pt x="1000" y="121"/>
                    </a:cubicBezTo>
                    <a:cubicBezTo>
                      <a:pt x="1000" y="121"/>
                      <a:pt x="1000" y="121"/>
                      <a:pt x="1000" y="121"/>
                    </a:cubicBezTo>
                    <a:cubicBezTo>
                      <a:pt x="1000" y="121"/>
                      <a:pt x="1000" y="121"/>
                      <a:pt x="1000" y="121"/>
                    </a:cubicBezTo>
                    <a:cubicBezTo>
                      <a:pt x="1000" y="122"/>
                      <a:pt x="1000" y="123"/>
                      <a:pt x="1001" y="123"/>
                    </a:cubicBezTo>
                    <a:close/>
                    <a:moveTo>
                      <a:pt x="1599" y="122"/>
                    </a:moveTo>
                    <a:cubicBezTo>
                      <a:pt x="1600" y="122"/>
                      <a:pt x="1599" y="122"/>
                      <a:pt x="1600" y="122"/>
                    </a:cubicBezTo>
                    <a:cubicBezTo>
                      <a:pt x="1600" y="122"/>
                      <a:pt x="1600" y="122"/>
                      <a:pt x="1600" y="122"/>
                    </a:cubicBezTo>
                    <a:cubicBezTo>
                      <a:pt x="1600" y="121"/>
                      <a:pt x="1600" y="121"/>
                      <a:pt x="1600" y="121"/>
                    </a:cubicBezTo>
                    <a:cubicBezTo>
                      <a:pt x="1600" y="121"/>
                      <a:pt x="1599" y="122"/>
                      <a:pt x="1599" y="122"/>
                    </a:cubicBezTo>
                    <a:close/>
                    <a:moveTo>
                      <a:pt x="984" y="122"/>
                    </a:moveTo>
                    <a:cubicBezTo>
                      <a:pt x="985" y="123"/>
                      <a:pt x="985" y="123"/>
                      <a:pt x="985" y="124"/>
                    </a:cubicBezTo>
                    <a:cubicBezTo>
                      <a:pt x="986" y="124"/>
                      <a:pt x="986" y="124"/>
                      <a:pt x="986" y="124"/>
                    </a:cubicBezTo>
                    <a:cubicBezTo>
                      <a:pt x="986" y="123"/>
                      <a:pt x="985" y="123"/>
                      <a:pt x="985" y="122"/>
                    </a:cubicBezTo>
                    <a:lnTo>
                      <a:pt x="984" y="122"/>
                    </a:lnTo>
                    <a:close/>
                    <a:moveTo>
                      <a:pt x="997" y="123"/>
                    </a:moveTo>
                    <a:cubicBezTo>
                      <a:pt x="998" y="123"/>
                      <a:pt x="998" y="123"/>
                      <a:pt x="998" y="123"/>
                    </a:cubicBezTo>
                    <a:cubicBezTo>
                      <a:pt x="998" y="122"/>
                      <a:pt x="998" y="122"/>
                      <a:pt x="998" y="122"/>
                    </a:cubicBezTo>
                    <a:cubicBezTo>
                      <a:pt x="997" y="122"/>
                      <a:pt x="997" y="122"/>
                      <a:pt x="997" y="122"/>
                    </a:cubicBezTo>
                    <a:lnTo>
                      <a:pt x="997" y="123"/>
                    </a:lnTo>
                    <a:close/>
                    <a:moveTo>
                      <a:pt x="1019" y="123"/>
                    </a:moveTo>
                    <a:cubicBezTo>
                      <a:pt x="1019" y="122"/>
                      <a:pt x="1019" y="122"/>
                      <a:pt x="1019" y="122"/>
                    </a:cubicBezTo>
                    <a:cubicBezTo>
                      <a:pt x="1019" y="123"/>
                      <a:pt x="1019" y="123"/>
                      <a:pt x="1019" y="123"/>
                    </a:cubicBezTo>
                    <a:close/>
                    <a:moveTo>
                      <a:pt x="989" y="124"/>
                    </a:moveTo>
                    <a:cubicBezTo>
                      <a:pt x="989" y="124"/>
                      <a:pt x="989" y="124"/>
                      <a:pt x="989" y="123"/>
                    </a:cubicBezTo>
                    <a:cubicBezTo>
                      <a:pt x="988" y="123"/>
                      <a:pt x="988" y="123"/>
                      <a:pt x="988" y="123"/>
                    </a:cubicBezTo>
                    <a:cubicBezTo>
                      <a:pt x="988" y="123"/>
                      <a:pt x="988" y="123"/>
                      <a:pt x="988" y="123"/>
                    </a:cubicBezTo>
                    <a:cubicBezTo>
                      <a:pt x="988" y="124"/>
                      <a:pt x="988" y="124"/>
                      <a:pt x="988" y="124"/>
                    </a:cubicBezTo>
                    <a:cubicBezTo>
                      <a:pt x="988" y="124"/>
                      <a:pt x="988" y="124"/>
                      <a:pt x="988" y="124"/>
                    </a:cubicBezTo>
                    <a:lnTo>
                      <a:pt x="989" y="124"/>
                    </a:lnTo>
                    <a:close/>
                    <a:moveTo>
                      <a:pt x="1160" y="123"/>
                    </a:moveTo>
                    <a:cubicBezTo>
                      <a:pt x="1160" y="124"/>
                      <a:pt x="1160" y="124"/>
                      <a:pt x="1161" y="124"/>
                    </a:cubicBezTo>
                    <a:cubicBezTo>
                      <a:pt x="1161" y="123"/>
                      <a:pt x="1161" y="123"/>
                      <a:pt x="1161" y="123"/>
                    </a:cubicBezTo>
                    <a:cubicBezTo>
                      <a:pt x="1160" y="123"/>
                      <a:pt x="1160" y="123"/>
                      <a:pt x="1160" y="123"/>
                    </a:cubicBezTo>
                    <a:close/>
                    <a:moveTo>
                      <a:pt x="484" y="125"/>
                    </a:moveTo>
                    <a:cubicBezTo>
                      <a:pt x="484" y="124"/>
                      <a:pt x="484" y="124"/>
                      <a:pt x="484" y="124"/>
                    </a:cubicBezTo>
                    <a:cubicBezTo>
                      <a:pt x="483" y="124"/>
                      <a:pt x="484" y="124"/>
                      <a:pt x="483" y="124"/>
                    </a:cubicBezTo>
                    <a:cubicBezTo>
                      <a:pt x="482" y="124"/>
                      <a:pt x="482" y="124"/>
                      <a:pt x="482" y="124"/>
                    </a:cubicBezTo>
                    <a:cubicBezTo>
                      <a:pt x="482" y="124"/>
                      <a:pt x="483" y="124"/>
                      <a:pt x="483" y="125"/>
                    </a:cubicBezTo>
                    <a:lnTo>
                      <a:pt x="484" y="125"/>
                    </a:lnTo>
                    <a:close/>
                    <a:moveTo>
                      <a:pt x="983" y="125"/>
                    </a:moveTo>
                    <a:cubicBezTo>
                      <a:pt x="982" y="125"/>
                      <a:pt x="982" y="125"/>
                      <a:pt x="981" y="124"/>
                    </a:cubicBezTo>
                    <a:cubicBezTo>
                      <a:pt x="981" y="125"/>
                      <a:pt x="981" y="125"/>
                      <a:pt x="981" y="125"/>
                    </a:cubicBezTo>
                    <a:cubicBezTo>
                      <a:pt x="981" y="126"/>
                      <a:pt x="980" y="126"/>
                      <a:pt x="980" y="126"/>
                    </a:cubicBezTo>
                    <a:cubicBezTo>
                      <a:pt x="981" y="127"/>
                      <a:pt x="982" y="127"/>
                      <a:pt x="983" y="127"/>
                    </a:cubicBezTo>
                    <a:cubicBezTo>
                      <a:pt x="983" y="126"/>
                      <a:pt x="983" y="126"/>
                      <a:pt x="983" y="125"/>
                    </a:cubicBezTo>
                    <a:close/>
                    <a:moveTo>
                      <a:pt x="1178" y="131"/>
                    </a:moveTo>
                    <a:cubicBezTo>
                      <a:pt x="1178" y="131"/>
                      <a:pt x="1178" y="131"/>
                      <a:pt x="1178" y="131"/>
                    </a:cubicBezTo>
                    <a:cubicBezTo>
                      <a:pt x="1178" y="131"/>
                      <a:pt x="1178" y="130"/>
                      <a:pt x="1178" y="130"/>
                    </a:cubicBezTo>
                    <a:cubicBezTo>
                      <a:pt x="1177" y="130"/>
                      <a:pt x="1177" y="130"/>
                      <a:pt x="1177" y="130"/>
                    </a:cubicBezTo>
                    <a:cubicBezTo>
                      <a:pt x="1176" y="128"/>
                      <a:pt x="1176" y="129"/>
                      <a:pt x="1175" y="128"/>
                    </a:cubicBezTo>
                    <a:cubicBezTo>
                      <a:pt x="1175" y="128"/>
                      <a:pt x="1174" y="128"/>
                      <a:pt x="1174" y="128"/>
                    </a:cubicBezTo>
                    <a:cubicBezTo>
                      <a:pt x="1174" y="128"/>
                      <a:pt x="1174" y="128"/>
                      <a:pt x="1174" y="128"/>
                    </a:cubicBezTo>
                    <a:cubicBezTo>
                      <a:pt x="1172" y="127"/>
                      <a:pt x="1171" y="126"/>
                      <a:pt x="1170" y="125"/>
                    </a:cubicBezTo>
                    <a:cubicBezTo>
                      <a:pt x="1168" y="125"/>
                      <a:pt x="1168" y="125"/>
                      <a:pt x="1168" y="125"/>
                    </a:cubicBezTo>
                    <a:cubicBezTo>
                      <a:pt x="1168" y="125"/>
                      <a:pt x="1168" y="125"/>
                      <a:pt x="1168" y="125"/>
                    </a:cubicBezTo>
                    <a:cubicBezTo>
                      <a:pt x="1168" y="125"/>
                      <a:pt x="1168" y="125"/>
                      <a:pt x="1168" y="125"/>
                    </a:cubicBezTo>
                    <a:cubicBezTo>
                      <a:pt x="1168" y="126"/>
                      <a:pt x="1168" y="126"/>
                      <a:pt x="1168" y="126"/>
                    </a:cubicBezTo>
                    <a:cubicBezTo>
                      <a:pt x="1168" y="126"/>
                      <a:pt x="1168" y="126"/>
                      <a:pt x="1168" y="126"/>
                    </a:cubicBezTo>
                    <a:cubicBezTo>
                      <a:pt x="1168" y="127"/>
                      <a:pt x="1168" y="127"/>
                      <a:pt x="1168" y="127"/>
                    </a:cubicBezTo>
                    <a:cubicBezTo>
                      <a:pt x="1168" y="127"/>
                      <a:pt x="1168" y="127"/>
                      <a:pt x="1168" y="127"/>
                    </a:cubicBezTo>
                    <a:cubicBezTo>
                      <a:pt x="1168" y="128"/>
                      <a:pt x="1168" y="128"/>
                      <a:pt x="1169" y="129"/>
                    </a:cubicBezTo>
                    <a:cubicBezTo>
                      <a:pt x="1169" y="130"/>
                      <a:pt x="1169" y="130"/>
                      <a:pt x="1169" y="130"/>
                    </a:cubicBezTo>
                    <a:cubicBezTo>
                      <a:pt x="1170" y="130"/>
                      <a:pt x="1170" y="129"/>
                      <a:pt x="1171" y="129"/>
                    </a:cubicBezTo>
                    <a:cubicBezTo>
                      <a:pt x="1171" y="130"/>
                      <a:pt x="1171" y="130"/>
                      <a:pt x="1171" y="130"/>
                    </a:cubicBezTo>
                    <a:cubicBezTo>
                      <a:pt x="1172" y="130"/>
                      <a:pt x="1172" y="130"/>
                      <a:pt x="1172" y="130"/>
                    </a:cubicBezTo>
                    <a:cubicBezTo>
                      <a:pt x="1172" y="130"/>
                      <a:pt x="1172" y="130"/>
                      <a:pt x="1172" y="131"/>
                    </a:cubicBezTo>
                    <a:cubicBezTo>
                      <a:pt x="1173" y="131"/>
                      <a:pt x="1173" y="131"/>
                      <a:pt x="1173" y="131"/>
                    </a:cubicBezTo>
                    <a:cubicBezTo>
                      <a:pt x="1173" y="131"/>
                      <a:pt x="1173" y="131"/>
                      <a:pt x="1173" y="131"/>
                    </a:cubicBezTo>
                    <a:cubicBezTo>
                      <a:pt x="1176" y="131"/>
                      <a:pt x="1176" y="131"/>
                      <a:pt x="1176" y="131"/>
                    </a:cubicBezTo>
                    <a:cubicBezTo>
                      <a:pt x="1176" y="132"/>
                      <a:pt x="1176" y="132"/>
                      <a:pt x="1176" y="132"/>
                    </a:cubicBezTo>
                    <a:cubicBezTo>
                      <a:pt x="1177" y="132"/>
                      <a:pt x="1177" y="132"/>
                      <a:pt x="1178" y="131"/>
                    </a:cubicBezTo>
                    <a:close/>
                    <a:moveTo>
                      <a:pt x="485" y="130"/>
                    </a:moveTo>
                    <a:cubicBezTo>
                      <a:pt x="485" y="129"/>
                      <a:pt x="485" y="129"/>
                      <a:pt x="485" y="129"/>
                    </a:cubicBezTo>
                    <a:cubicBezTo>
                      <a:pt x="483" y="129"/>
                      <a:pt x="483" y="128"/>
                      <a:pt x="482" y="127"/>
                    </a:cubicBezTo>
                    <a:cubicBezTo>
                      <a:pt x="482" y="127"/>
                      <a:pt x="482" y="127"/>
                      <a:pt x="482" y="127"/>
                    </a:cubicBezTo>
                    <a:cubicBezTo>
                      <a:pt x="482" y="127"/>
                      <a:pt x="482" y="127"/>
                      <a:pt x="482" y="127"/>
                    </a:cubicBezTo>
                    <a:cubicBezTo>
                      <a:pt x="481" y="127"/>
                      <a:pt x="481" y="127"/>
                      <a:pt x="481" y="127"/>
                    </a:cubicBezTo>
                    <a:cubicBezTo>
                      <a:pt x="481" y="126"/>
                      <a:pt x="482" y="126"/>
                      <a:pt x="481" y="126"/>
                    </a:cubicBezTo>
                    <a:cubicBezTo>
                      <a:pt x="481" y="127"/>
                      <a:pt x="481" y="127"/>
                      <a:pt x="481" y="127"/>
                    </a:cubicBezTo>
                    <a:cubicBezTo>
                      <a:pt x="481" y="127"/>
                      <a:pt x="481" y="127"/>
                      <a:pt x="481" y="127"/>
                    </a:cubicBezTo>
                    <a:cubicBezTo>
                      <a:pt x="481" y="128"/>
                      <a:pt x="481" y="129"/>
                      <a:pt x="482" y="130"/>
                    </a:cubicBezTo>
                    <a:lnTo>
                      <a:pt x="485" y="130"/>
                    </a:lnTo>
                    <a:close/>
                    <a:moveTo>
                      <a:pt x="1688" y="130"/>
                    </a:moveTo>
                    <a:cubicBezTo>
                      <a:pt x="1689" y="130"/>
                      <a:pt x="1688" y="130"/>
                      <a:pt x="1689" y="130"/>
                    </a:cubicBezTo>
                    <a:cubicBezTo>
                      <a:pt x="1690" y="130"/>
                      <a:pt x="1690" y="130"/>
                      <a:pt x="1690" y="129"/>
                    </a:cubicBezTo>
                    <a:cubicBezTo>
                      <a:pt x="1691" y="129"/>
                      <a:pt x="1690" y="129"/>
                      <a:pt x="1691" y="129"/>
                    </a:cubicBezTo>
                    <a:cubicBezTo>
                      <a:pt x="1689" y="128"/>
                      <a:pt x="1689" y="127"/>
                      <a:pt x="1687" y="126"/>
                    </a:cubicBezTo>
                    <a:cubicBezTo>
                      <a:pt x="1687" y="127"/>
                      <a:pt x="1686" y="127"/>
                      <a:pt x="1686" y="127"/>
                    </a:cubicBezTo>
                    <a:cubicBezTo>
                      <a:pt x="1686" y="128"/>
                      <a:pt x="1686" y="127"/>
                      <a:pt x="1686" y="128"/>
                    </a:cubicBezTo>
                    <a:cubicBezTo>
                      <a:pt x="1686" y="130"/>
                      <a:pt x="1687" y="129"/>
                      <a:pt x="1688" y="130"/>
                    </a:cubicBezTo>
                    <a:close/>
                    <a:moveTo>
                      <a:pt x="459" y="127"/>
                    </a:moveTo>
                    <a:cubicBezTo>
                      <a:pt x="459" y="127"/>
                      <a:pt x="459" y="127"/>
                      <a:pt x="459" y="127"/>
                    </a:cubicBezTo>
                    <a:cubicBezTo>
                      <a:pt x="459" y="127"/>
                      <a:pt x="459" y="127"/>
                      <a:pt x="459" y="127"/>
                    </a:cubicBezTo>
                    <a:close/>
                    <a:moveTo>
                      <a:pt x="978" y="127"/>
                    </a:moveTo>
                    <a:cubicBezTo>
                      <a:pt x="978" y="128"/>
                      <a:pt x="978" y="128"/>
                      <a:pt x="978" y="128"/>
                    </a:cubicBezTo>
                    <a:cubicBezTo>
                      <a:pt x="978" y="128"/>
                      <a:pt x="978" y="128"/>
                      <a:pt x="978" y="128"/>
                    </a:cubicBezTo>
                    <a:cubicBezTo>
                      <a:pt x="978" y="129"/>
                      <a:pt x="978" y="129"/>
                      <a:pt x="978" y="130"/>
                    </a:cubicBezTo>
                    <a:cubicBezTo>
                      <a:pt x="979" y="130"/>
                      <a:pt x="979" y="130"/>
                      <a:pt x="980" y="130"/>
                    </a:cubicBezTo>
                    <a:cubicBezTo>
                      <a:pt x="980" y="129"/>
                      <a:pt x="980" y="129"/>
                      <a:pt x="980" y="129"/>
                    </a:cubicBezTo>
                    <a:cubicBezTo>
                      <a:pt x="980" y="129"/>
                      <a:pt x="980" y="129"/>
                      <a:pt x="980" y="129"/>
                    </a:cubicBezTo>
                    <a:cubicBezTo>
                      <a:pt x="980" y="129"/>
                      <a:pt x="980" y="129"/>
                      <a:pt x="980" y="129"/>
                    </a:cubicBezTo>
                    <a:cubicBezTo>
                      <a:pt x="981" y="129"/>
                      <a:pt x="981" y="129"/>
                      <a:pt x="981" y="129"/>
                    </a:cubicBezTo>
                    <a:cubicBezTo>
                      <a:pt x="981" y="128"/>
                      <a:pt x="981" y="128"/>
                      <a:pt x="981" y="127"/>
                    </a:cubicBezTo>
                    <a:cubicBezTo>
                      <a:pt x="981" y="127"/>
                      <a:pt x="981" y="127"/>
                      <a:pt x="981" y="127"/>
                    </a:cubicBezTo>
                    <a:cubicBezTo>
                      <a:pt x="981" y="127"/>
                      <a:pt x="981" y="127"/>
                      <a:pt x="981" y="127"/>
                    </a:cubicBezTo>
                    <a:cubicBezTo>
                      <a:pt x="980" y="127"/>
                      <a:pt x="979" y="127"/>
                      <a:pt x="978" y="127"/>
                    </a:cubicBezTo>
                    <a:close/>
                    <a:moveTo>
                      <a:pt x="434" y="129"/>
                    </a:moveTo>
                    <a:cubicBezTo>
                      <a:pt x="434" y="129"/>
                      <a:pt x="434" y="129"/>
                      <a:pt x="434" y="129"/>
                    </a:cubicBezTo>
                    <a:cubicBezTo>
                      <a:pt x="431" y="129"/>
                      <a:pt x="431" y="129"/>
                      <a:pt x="431" y="129"/>
                    </a:cubicBezTo>
                    <a:cubicBezTo>
                      <a:pt x="431" y="128"/>
                      <a:pt x="431" y="128"/>
                      <a:pt x="431" y="128"/>
                    </a:cubicBezTo>
                    <a:cubicBezTo>
                      <a:pt x="430" y="128"/>
                      <a:pt x="430" y="128"/>
                      <a:pt x="430" y="129"/>
                    </a:cubicBezTo>
                    <a:cubicBezTo>
                      <a:pt x="429" y="129"/>
                      <a:pt x="429" y="129"/>
                      <a:pt x="429" y="129"/>
                    </a:cubicBezTo>
                    <a:cubicBezTo>
                      <a:pt x="429" y="127"/>
                      <a:pt x="429" y="127"/>
                      <a:pt x="429" y="127"/>
                    </a:cubicBezTo>
                    <a:cubicBezTo>
                      <a:pt x="428" y="127"/>
                      <a:pt x="428" y="127"/>
                      <a:pt x="427" y="128"/>
                    </a:cubicBezTo>
                    <a:cubicBezTo>
                      <a:pt x="427" y="130"/>
                      <a:pt x="427" y="130"/>
                      <a:pt x="427" y="130"/>
                    </a:cubicBezTo>
                    <a:cubicBezTo>
                      <a:pt x="426" y="130"/>
                      <a:pt x="426" y="130"/>
                      <a:pt x="426" y="130"/>
                    </a:cubicBezTo>
                    <a:cubicBezTo>
                      <a:pt x="426" y="129"/>
                      <a:pt x="426" y="129"/>
                      <a:pt x="426" y="129"/>
                    </a:cubicBezTo>
                    <a:cubicBezTo>
                      <a:pt x="425" y="129"/>
                      <a:pt x="425" y="129"/>
                      <a:pt x="425" y="129"/>
                    </a:cubicBezTo>
                    <a:cubicBezTo>
                      <a:pt x="424" y="132"/>
                      <a:pt x="425" y="133"/>
                      <a:pt x="421" y="134"/>
                    </a:cubicBezTo>
                    <a:cubicBezTo>
                      <a:pt x="422" y="135"/>
                      <a:pt x="422" y="135"/>
                      <a:pt x="422" y="136"/>
                    </a:cubicBezTo>
                    <a:cubicBezTo>
                      <a:pt x="423" y="136"/>
                      <a:pt x="423" y="136"/>
                      <a:pt x="423" y="135"/>
                    </a:cubicBezTo>
                    <a:cubicBezTo>
                      <a:pt x="423" y="135"/>
                      <a:pt x="423" y="135"/>
                      <a:pt x="423" y="135"/>
                    </a:cubicBezTo>
                    <a:cubicBezTo>
                      <a:pt x="423" y="136"/>
                      <a:pt x="423" y="136"/>
                      <a:pt x="423" y="136"/>
                    </a:cubicBezTo>
                    <a:cubicBezTo>
                      <a:pt x="424" y="136"/>
                      <a:pt x="424" y="136"/>
                      <a:pt x="424" y="136"/>
                    </a:cubicBezTo>
                    <a:cubicBezTo>
                      <a:pt x="424" y="137"/>
                      <a:pt x="424" y="137"/>
                      <a:pt x="424" y="137"/>
                    </a:cubicBezTo>
                    <a:cubicBezTo>
                      <a:pt x="424" y="137"/>
                      <a:pt x="425" y="137"/>
                      <a:pt x="425" y="137"/>
                    </a:cubicBezTo>
                    <a:cubicBezTo>
                      <a:pt x="425" y="136"/>
                      <a:pt x="425" y="137"/>
                      <a:pt x="425" y="137"/>
                    </a:cubicBezTo>
                    <a:cubicBezTo>
                      <a:pt x="425" y="135"/>
                      <a:pt x="425" y="135"/>
                      <a:pt x="425" y="135"/>
                    </a:cubicBezTo>
                    <a:cubicBezTo>
                      <a:pt x="426" y="135"/>
                      <a:pt x="426" y="135"/>
                      <a:pt x="426" y="135"/>
                    </a:cubicBezTo>
                    <a:cubicBezTo>
                      <a:pt x="426" y="135"/>
                      <a:pt x="426" y="135"/>
                      <a:pt x="426" y="135"/>
                    </a:cubicBezTo>
                    <a:cubicBezTo>
                      <a:pt x="427" y="135"/>
                      <a:pt x="427" y="135"/>
                      <a:pt x="427" y="135"/>
                    </a:cubicBezTo>
                    <a:cubicBezTo>
                      <a:pt x="427" y="137"/>
                      <a:pt x="427" y="137"/>
                      <a:pt x="427" y="137"/>
                    </a:cubicBezTo>
                    <a:cubicBezTo>
                      <a:pt x="426" y="137"/>
                      <a:pt x="426" y="137"/>
                      <a:pt x="426" y="137"/>
                    </a:cubicBezTo>
                    <a:cubicBezTo>
                      <a:pt x="427" y="138"/>
                      <a:pt x="427" y="137"/>
                      <a:pt x="428" y="138"/>
                    </a:cubicBezTo>
                    <a:cubicBezTo>
                      <a:pt x="428" y="138"/>
                      <a:pt x="429" y="139"/>
                      <a:pt x="429" y="139"/>
                    </a:cubicBezTo>
                    <a:cubicBezTo>
                      <a:pt x="429" y="140"/>
                      <a:pt x="429" y="140"/>
                      <a:pt x="429" y="140"/>
                    </a:cubicBezTo>
                    <a:cubicBezTo>
                      <a:pt x="430" y="140"/>
                      <a:pt x="430" y="140"/>
                      <a:pt x="430" y="140"/>
                    </a:cubicBezTo>
                    <a:cubicBezTo>
                      <a:pt x="430" y="139"/>
                      <a:pt x="430" y="139"/>
                      <a:pt x="430" y="139"/>
                    </a:cubicBezTo>
                    <a:cubicBezTo>
                      <a:pt x="430" y="139"/>
                      <a:pt x="430" y="139"/>
                      <a:pt x="430" y="139"/>
                    </a:cubicBezTo>
                    <a:cubicBezTo>
                      <a:pt x="430" y="140"/>
                      <a:pt x="430" y="140"/>
                      <a:pt x="430" y="140"/>
                    </a:cubicBezTo>
                    <a:cubicBezTo>
                      <a:pt x="431" y="140"/>
                      <a:pt x="432" y="139"/>
                      <a:pt x="432" y="139"/>
                    </a:cubicBezTo>
                    <a:cubicBezTo>
                      <a:pt x="433" y="139"/>
                      <a:pt x="433" y="139"/>
                      <a:pt x="433" y="139"/>
                    </a:cubicBezTo>
                    <a:cubicBezTo>
                      <a:pt x="432" y="138"/>
                      <a:pt x="432" y="138"/>
                      <a:pt x="432" y="138"/>
                    </a:cubicBezTo>
                    <a:cubicBezTo>
                      <a:pt x="433" y="138"/>
                      <a:pt x="433" y="138"/>
                      <a:pt x="434" y="138"/>
                    </a:cubicBezTo>
                    <a:cubicBezTo>
                      <a:pt x="434" y="138"/>
                      <a:pt x="435" y="138"/>
                      <a:pt x="436" y="138"/>
                    </a:cubicBezTo>
                    <a:cubicBezTo>
                      <a:pt x="436" y="138"/>
                      <a:pt x="436" y="137"/>
                      <a:pt x="436" y="137"/>
                    </a:cubicBezTo>
                    <a:cubicBezTo>
                      <a:pt x="436" y="137"/>
                      <a:pt x="439" y="137"/>
                      <a:pt x="439" y="137"/>
                    </a:cubicBezTo>
                    <a:cubicBezTo>
                      <a:pt x="439" y="136"/>
                      <a:pt x="439" y="136"/>
                      <a:pt x="439" y="136"/>
                    </a:cubicBezTo>
                    <a:cubicBezTo>
                      <a:pt x="438" y="136"/>
                      <a:pt x="438" y="136"/>
                      <a:pt x="438" y="136"/>
                    </a:cubicBezTo>
                    <a:cubicBezTo>
                      <a:pt x="438" y="136"/>
                      <a:pt x="438" y="136"/>
                      <a:pt x="438" y="136"/>
                    </a:cubicBezTo>
                    <a:cubicBezTo>
                      <a:pt x="438" y="136"/>
                      <a:pt x="438" y="136"/>
                      <a:pt x="438" y="136"/>
                    </a:cubicBezTo>
                    <a:cubicBezTo>
                      <a:pt x="438" y="132"/>
                      <a:pt x="438" y="132"/>
                      <a:pt x="438" y="132"/>
                    </a:cubicBezTo>
                    <a:cubicBezTo>
                      <a:pt x="437" y="132"/>
                      <a:pt x="437" y="131"/>
                      <a:pt x="437" y="131"/>
                    </a:cubicBezTo>
                    <a:cubicBezTo>
                      <a:pt x="437" y="131"/>
                      <a:pt x="437" y="131"/>
                      <a:pt x="437" y="131"/>
                    </a:cubicBezTo>
                    <a:cubicBezTo>
                      <a:pt x="436" y="130"/>
                      <a:pt x="435" y="130"/>
                      <a:pt x="434" y="130"/>
                    </a:cubicBezTo>
                    <a:cubicBezTo>
                      <a:pt x="434" y="129"/>
                      <a:pt x="434" y="129"/>
                      <a:pt x="434" y="129"/>
                    </a:cubicBezTo>
                    <a:close/>
                    <a:moveTo>
                      <a:pt x="517" y="128"/>
                    </a:moveTo>
                    <a:cubicBezTo>
                      <a:pt x="517" y="128"/>
                      <a:pt x="517" y="128"/>
                      <a:pt x="517" y="128"/>
                    </a:cubicBezTo>
                    <a:cubicBezTo>
                      <a:pt x="516" y="128"/>
                      <a:pt x="516" y="128"/>
                      <a:pt x="516" y="128"/>
                    </a:cubicBezTo>
                    <a:cubicBezTo>
                      <a:pt x="516" y="129"/>
                      <a:pt x="516" y="129"/>
                      <a:pt x="516" y="129"/>
                    </a:cubicBezTo>
                    <a:cubicBezTo>
                      <a:pt x="512" y="129"/>
                      <a:pt x="512" y="129"/>
                      <a:pt x="512" y="129"/>
                    </a:cubicBezTo>
                    <a:cubicBezTo>
                      <a:pt x="512" y="129"/>
                      <a:pt x="513" y="130"/>
                      <a:pt x="513" y="130"/>
                    </a:cubicBezTo>
                    <a:cubicBezTo>
                      <a:pt x="514" y="131"/>
                      <a:pt x="513" y="130"/>
                      <a:pt x="514" y="130"/>
                    </a:cubicBezTo>
                    <a:cubicBezTo>
                      <a:pt x="515" y="130"/>
                      <a:pt x="515" y="130"/>
                      <a:pt x="515" y="131"/>
                    </a:cubicBezTo>
                    <a:cubicBezTo>
                      <a:pt x="517" y="131"/>
                      <a:pt x="517" y="130"/>
                      <a:pt x="518" y="130"/>
                    </a:cubicBezTo>
                    <a:cubicBezTo>
                      <a:pt x="519" y="128"/>
                      <a:pt x="519" y="129"/>
                      <a:pt x="520" y="127"/>
                    </a:cubicBezTo>
                    <a:cubicBezTo>
                      <a:pt x="519" y="127"/>
                      <a:pt x="518" y="127"/>
                      <a:pt x="517" y="128"/>
                    </a:cubicBezTo>
                    <a:close/>
                    <a:moveTo>
                      <a:pt x="512" y="130"/>
                    </a:moveTo>
                    <a:cubicBezTo>
                      <a:pt x="512" y="130"/>
                      <a:pt x="512" y="130"/>
                      <a:pt x="512" y="130"/>
                    </a:cubicBezTo>
                    <a:cubicBezTo>
                      <a:pt x="512" y="129"/>
                      <a:pt x="512" y="129"/>
                      <a:pt x="512" y="129"/>
                    </a:cubicBezTo>
                    <a:lnTo>
                      <a:pt x="512" y="130"/>
                    </a:lnTo>
                    <a:close/>
                    <a:moveTo>
                      <a:pt x="522" y="129"/>
                    </a:moveTo>
                    <a:cubicBezTo>
                      <a:pt x="521" y="129"/>
                      <a:pt x="521" y="129"/>
                      <a:pt x="521" y="129"/>
                    </a:cubicBezTo>
                    <a:cubicBezTo>
                      <a:pt x="521" y="130"/>
                      <a:pt x="521" y="130"/>
                      <a:pt x="521" y="130"/>
                    </a:cubicBezTo>
                    <a:cubicBezTo>
                      <a:pt x="521" y="130"/>
                      <a:pt x="521" y="130"/>
                      <a:pt x="521" y="130"/>
                    </a:cubicBezTo>
                    <a:cubicBezTo>
                      <a:pt x="521" y="131"/>
                      <a:pt x="521" y="131"/>
                      <a:pt x="521" y="131"/>
                    </a:cubicBezTo>
                    <a:cubicBezTo>
                      <a:pt x="522" y="131"/>
                      <a:pt x="522" y="131"/>
                      <a:pt x="522" y="129"/>
                    </a:cubicBezTo>
                    <a:close/>
                    <a:moveTo>
                      <a:pt x="1650" y="130"/>
                    </a:moveTo>
                    <a:cubicBezTo>
                      <a:pt x="1650" y="131"/>
                      <a:pt x="1650" y="131"/>
                      <a:pt x="1650" y="131"/>
                    </a:cubicBezTo>
                    <a:cubicBezTo>
                      <a:pt x="1650" y="131"/>
                      <a:pt x="1650" y="131"/>
                      <a:pt x="1650" y="131"/>
                    </a:cubicBezTo>
                    <a:cubicBezTo>
                      <a:pt x="1650" y="130"/>
                      <a:pt x="1650" y="131"/>
                      <a:pt x="1650" y="130"/>
                    </a:cubicBezTo>
                    <a:close/>
                    <a:moveTo>
                      <a:pt x="533" y="132"/>
                    </a:moveTo>
                    <a:cubicBezTo>
                      <a:pt x="533" y="132"/>
                      <a:pt x="533" y="132"/>
                      <a:pt x="533" y="132"/>
                    </a:cubicBezTo>
                    <a:cubicBezTo>
                      <a:pt x="533" y="132"/>
                      <a:pt x="533" y="132"/>
                      <a:pt x="533" y="132"/>
                    </a:cubicBezTo>
                    <a:cubicBezTo>
                      <a:pt x="533" y="131"/>
                      <a:pt x="533" y="131"/>
                      <a:pt x="533" y="131"/>
                    </a:cubicBezTo>
                    <a:cubicBezTo>
                      <a:pt x="531" y="131"/>
                      <a:pt x="532" y="131"/>
                      <a:pt x="531" y="131"/>
                    </a:cubicBezTo>
                    <a:cubicBezTo>
                      <a:pt x="531" y="132"/>
                      <a:pt x="531" y="132"/>
                      <a:pt x="531" y="132"/>
                    </a:cubicBezTo>
                    <a:lnTo>
                      <a:pt x="533" y="132"/>
                    </a:lnTo>
                    <a:close/>
                    <a:moveTo>
                      <a:pt x="972" y="137"/>
                    </a:moveTo>
                    <a:cubicBezTo>
                      <a:pt x="973" y="137"/>
                      <a:pt x="973" y="136"/>
                      <a:pt x="974" y="135"/>
                    </a:cubicBezTo>
                    <a:cubicBezTo>
                      <a:pt x="974" y="136"/>
                      <a:pt x="975" y="136"/>
                      <a:pt x="975" y="136"/>
                    </a:cubicBezTo>
                    <a:cubicBezTo>
                      <a:pt x="975" y="135"/>
                      <a:pt x="975" y="135"/>
                      <a:pt x="975" y="135"/>
                    </a:cubicBezTo>
                    <a:cubicBezTo>
                      <a:pt x="976" y="135"/>
                      <a:pt x="976" y="135"/>
                      <a:pt x="976" y="135"/>
                    </a:cubicBezTo>
                    <a:cubicBezTo>
                      <a:pt x="976" y="135"/>
                      <a:pt x="976" y="135"/>
                      <a:pt x="977" y="134"/>
                    </a:cubicBezTo>
                    <a:cubicBezTo>
                      <a:pt x="977" y="133"/>
                      <a:pt x="977" y="132"/>
                      <a:pt x="976" y="131"/>
                    </a:cubicBezTo>
                    <a:cubicBezTo>
                      <a:pt x="976" y="131"/>
                      <a:pt x="976" y="131"/>
                      <a:pt x="976" y="131"/>
                    </a:cubicBezTo>
                    <a:cubicBezTo>
                      <a:pt x="976" y="131"/>
                      <a:pt x="976" y="131"/>
                      <a:pt x="976" y="131"/>
                    </a:cubicBezTo>
                    <a:cubicBezTo>
                      <a:pt x="974" y="132"/>
                      <a:pt x="974" y="131"/>
                      <a:pt x="974" y="133"/>
                    </a:cubicBezTo>
                    <a:cubicBezTo>
                      <a:pt x="973" y="133"/>
                      <a:pt x="973" y="133"/>
                      <a:pt x="973" y="133"/>
                    </a:cubicBezTo>
                    <a:cubicBezTo>
                      <a:pt x="973" y="134"/>
                      <a:pt x="972" y="134"/>
                      <a:pt x="972" y="135"/>
                    </a:cubicBezTo>
                    <a:cubicBezTo>
                      <a:pt x="972" y="135"/>
                      <a:pt x="973" y="135"/>
                      <a:pt x="973" y="135"/>
                    </a:cubicBezTo>
                    <a:cubicBezTo>
                      <a:pt x="972" y="135"/>
                      <a:pt x="972" y="135"/>
                      <a:pt x="972" y="135"/>
                    </a:cubicBezTo>
                    <a:lnTo>
                      <a:pt x="972" y="137"/>
                    </a:lnTo>
                    <a:close/>
                    <a:moveTo>
                      <a:pt x="415" y="132"/>
                    </a:moveTo>
                    <a:cubicBezTo>
                      <a:pt x="415" y="131"/>
                      <a:pt x="415" y="132"/>
                      <a:pt x="414" y="131"/>
                    </a:cubicBezTo>
                    <a:cubicBezTo>
                      <a:pt x="414" y="132"/>
                      <a:pt x="414" y="132"/>
                      <a:pt x="415" y="132"/>
                    </a:cubicBezTo>
                    <a:close/>
                    <a:moveTo>
                      <a:pt x="520" y="133"/>
                    </a:moveTo>
                    <a:cubicBezTo>
                      <a:pt x="520" y="132"/>
                      <a:pt x="520" y="132"/>
                      <a:pt x="520" y="131"/>
                    </a:cubicBezTo>
                    <a:cubicBezTo>
                      <a:pt x="519" y="132"/>
                      <a:pt x="519" y="131"/>
                      <a:pt x="519" y="132"/>
                    </a:cubicBezTo>
                    <a:cubicBezTo>
                      <a:pt x="519" y="132"/>
                      <a:pt x="519" y="132"/>
                      <a:pt x="520" y="132"/>
                    </a:cubicBezTo>
                    <a:cubicBezTo>
                      <a:pt x="520" y="133"/>
                      <a:pt x="520" y="133"/>
                      <a:pt x="520" y="133"/>
                    </a:cubicBezTo>
                    <a:close/>
                    <a:moveTo>
                      <a:pt x="1126" y="137"/>
                    </a:moveTo>
                    <a:cubicBezTo>
                      <a:pt x="1126" y="136"/>
                      <a:pt x="1127" y="136"/>
                      <a:pt x="1127" y="135"/>
                    </a:cubicBezTo>
                    <a:cubicBezTo>
                      <a:pt x="1127" y="135"/>
                      <a:pt x="1127" y="135"/>
                      <a:pt x="1127" y="135"/>
                    </a:cubicBezTo>
                    <a:cubicBezTo>
                      <a:pt x="1128" y="134"/>
                      <a:pt x="1127" y="133"/>
                      <a:pt x="1127" y="132"/>
                    </a:cubicBezTo>
                    <a:cubicBezTo>
                      <a:pt x="1126" y="132"/>
                      <a:pt x="1126" y="132"/>
                      <a:pt x="1126" y="132"/>
                    </a:cubicBezTo>
                    <a:cubicBezTo>
                      <a:pt x="1126" y="132"/>
                      <a:pt x="1126" y="132"/>
                      <a:pt x="1126" y="132"/>
                    </a:cubicBezTo>
                    <a:cubicBezTo>
                      <a:pt x="1126" y="132"/>
                      <a:pt x="1124" y="131"/>
                      <a:pt x="1123" y="132"/>
                    </a:cubicBezTo>
                    <a:cubicBezTo>
                      <a:pt x="1123" y="132"/>
                      <a:pt x="1123" y="132"/>
                      <a:pt x="1123" y="132"/>
                    </a:cubicBezTo>
                    <a:cubicBezTo>
                      <a:pt x="1122" y="132"/>
                      <a:pt x="1123" y="132"/>
                      <a:pt x="1122" y="133"/>
                    </a:cubicBezTo>
                    <a:cubicBezTo>
                      <a:pt x="1122" y="134"/>
                      <a:pt x="1122" y="134"/>
                      <a:pt x="1122" y="135"/>
                    </a:cubicBezTo>
                    <a:cubicBezTo>
                      <a:pt x="1122" y="135"/>
                      <a:pt x="1122" y="135"/>
                      <a:pt x="1122" y="135"/>
                    </a:cubicBezTo>
                    <a:cubicBezTo>
                      <a:pt x="1122" y="138"/>
                      <a:pt x="1123" y="137"/>
                      <a:pt x="1124" y="138"/>
                    </a:cubicBezTo>
                    <a:cubicBezTo>
                      <a:pt x="1125" y="138"/>
                      <a:pt x="1125" y="138"/>
                      <a:pt x="1125" y="138"/>
                    </a:cubicBezTo>
                    <a:cubicBezTo>
                      <a:pt x="1126" y="138"/>
                      <a:pt x="1125" y="137"/>
                      <a:pt x="1126" y="137"/>
                    </a:cubicBezTo>
                    <a:close/>
                    <a:moveTo>
                      <a:pt x="1651" y="133"/>
                    </a:moveTo>
                    <a:cubicBezTo>
                      <a:pt x="1651" y="133"/>
                      <a:pt x="1651" y="133"/>
                      <a:pt x="1651" y="133"/>
                    </a:cubicBezTo>
                    <a:cubicBezTo>
                      <a:pt x="1651" y="133"/>
                      <a:pt x="1651" y="133"/>
                      <a:pt x="1651" y="133"/>
                    </a:cubicBezTo>
                    <a:cubicBezTo>
                      <a:pt x="1651" y="134"/>
                      <a:pt x="1651" y="134"/>
                      <a:pt x="1651" y="134"/>
                    </a:cubicBezTo>
                    <a:cubicBezTo>
                      <a:pt x="1651" y="134"/>
                      <a:pt x="1651" y="134"/>
                      <a:pt x="1651" y="134"/>
                    </a:cubicBezTo>
                    <a:cubicBezTo>
                      <a:pt x="1651" y="133"/>
                      <a:pt x="1652" y="134"/>
                      <a:pt x="1651" y="133"/>
                    </a:cubicBezTo>
                    <a:close/>
                    <a:moveTo>
                      <a:pt x="417" y="135"/>
                    </a:moveTo>
                    <a:cubicBezTo>
                      <a:pt x="417" y="135"/>
                      <a:pt x="418" y="134"/>
                      <a:pt x="418" y="134"/>
                    </a:cubicBezTo>
                    <a:cubicBezTo>
                      <a:pt x="417" y="134"/>
                      <a:pt x="417" y="134"/>
                      <a:pt x="417" y="134"/>
                    </a:cubicBezTo>
                    <a:cubicBezTo>
                      <a:pt x="417" y="134"/>
                      <a:pt x="417" y="134"/>
                      <a:pt x="417" y="134"/>
                    </a:cubicBezTo>
                    <a:cubicBezTo>
                      <a:pt x="416" y="134"/>
                      <a:pt x="415" y="134"/>
                      <a:pt x="415" y="134"/>
                    </a:cubicBezTo>
                    <a:cubicBezTo>
                      <a:pt x="415" y="135"/>
                      <a:pt x="415" y="135"/>
                      <a:pt x="415" y="135"/>
                    </a:cubicBezTo>
                    <a:cubicBezTo>
                      <a:pt x="415" y="135"/>
                      <a:pt x="415" y="135"/>
                      <a:pt x="415" y="135"/>
                    </a:cubicBezTo>
                    <a:cubicBezTo>
                      <a:pt x="415" y="135"/>
                      <a:pt x="415" y="135"/>
                      <a:pt x="415" y="135"/>
                    </a:cubicBezTo>
                    <a:cubicBezTo>
                      <a:pt x="415" y="135"/>
                      <a:pt x="416" y="135"/>
                      <a:pt x="416" y="135"/>
                    </a:cubicBezTo>
                    <a:cubicBezTo>
                      <a:pt x="416" y="135"/>
                      <a:pt x="416" y="135"/>
                      <a:pt x="416" y="135"/>
                    </a:cubicBezTo>
                    <a:lnTo>
                      <a:pt x="417" y="135"/>
                    </a:lnTo>
                    <a:close/>
                    <a:moveTo>
                      <a:pt x="971" y="134"/>
                    </a:moveTo>
                    <a:cubicBezTo>
                      <a:pt x="971" y="134"/>
                      <a:pt x="971" y="134"/>
                      <a:pt x="971" y="134"/>
                    </a:cubicBezTo>
                    <a:cubicBezTo>
                      <a:pt x="971" y="134"/>
                      <a:pt x="971" y="134"/>
                      <a:pt x="971" y="134"/>
                    </a:cubicBezTo>
                    <a:cubicBezTo>
                      <a:pt x="971" y="134"/>
                      <a:pt x="971" y="134"/>
                      <a:pt x="971" y="135"/>
                    </a:cubicBezTo>
                    <a:cubicBezTo>
                      <a:pt x="971" y="135"/>
                      <a:pt x="971" y="135"/>
                      <a:pt x="971" y="135"/>
                    </a:cubicBezTo>
                    <a:cubicBezTo>
                      <a:pt x="971" y="135"/>
                      <a:pt x="971" y="134"/>
                      <a:pt x="971" y="134"/>
                    </a:cubicBezTo>
                    <a:close/>
                    <a:moveTo>
                      <a:pt x="970" y="136"/>
                    </a:moveTo>
                    <a:cubicBezTo>
                      <a:pt x="970" y="136"/>
                      <a:pt x="970" y="136"/>
                      <a:pt x="970" y="136"/>
                    </a:cubicBezTo>
                    <a:cubicBezTo>
                      <a:pt x="970" y="136"/>
                      <a:pt x="970" y="135"/>
                      <a:pt x="971" y="135"/>
                    </a:cubicBezTo>
                    <a:cubicBezTo>
                      <a:pt x="971" y="135"/>
                      <a:pt x="971" y="135"/>
                      <a:pt x="971" y="135"/>
                    </a:cubicBezTo>
                    <a:cubicBezTo>
                      <a:pt x="970" y="135"/>
                      <a:pt x="970" y="135"/>
                      <a:pt x="970" y="135"/>
                    </a:cubicBezTo>
                    <a:cubicBezTo>
                      <a:pt x="970" y="135"/>
                      <a:pt x="970" y="135"/>
                      <a:pt x="970" y="136"/>
                    </a:cubicBezTo>
                    <a:close/>
                    <a:moveTo>
                      <a:pt x="411" y="137"/>
                    </a:moveTo>
                    <a:cubicBezTo>
                      <a:pt x="411" y="137"/>
                      <a:pt x="411" y="137"/>
                      <a:pt x="411" y="137"/>
                    </a:cubicBezTo>
                    <a:cubicBezTo>
                      <a:pt x="411" y="136"/>
                      <a:pt x="411" y="136"/>
                      <a:pt x="411" y="136"/>
                    </a:cubicBezTo>
                    <a:cubicBezTo>
                      <a:pt x="411" y="135"/>
                      <a:pt x="411" y="135"/>
                      <a:pt x="411" y="135"/>
                    </a:cubicBezTo>
                    <a:cubicBezTo>
                      <a:pt x="410" y="136"/>
                      <a:pt x="410" y="136"/>
                      <a:pt x="409" y="136"/>
                    </a:cubicBezTo>
                    <a:cubicBezTo>
                      <a:pt x="409" y="137"/>
                      <a:pt x="409" y="137"/>
                      <a:pt x="409" y="137"/>
                    </a:cubicBezTo>
                    <a:cubicBezTo>
                      <a:pt x="409" y="137"/>
                      <a:pt x="409" y="137"/>
                      <a:pt x="409" y="137"/>
                    </a:cubicBezTo>
                    <a:cubicBezTo>
                      <a:pt x="409" y="138"/>
                      <a:pt x="409" y="138"/>
                      <a:pt x="409" y="138"/>
                    </a:cubicBezTo>
                    <a:cubicBezTo>
                      <a:pt x="410" y="137"/>
                      <a:pt x="410" y="137"/>
                      <a:pt x="411" y="137"/>
                    </a:cubicBezTo>
                    <a:close/>
                    <a:moveTo>
                      <a:pt x="518" y="137"/>
                    </a:moveTo>
                    <a:cubicBezTo>
                      <a:pt x="517" y="137"/>
                      <a:pt x="517" y="137"/>
                      <a:pt x="516" y="137"/>
                    </a:cubicBezTo>
                    <a:cubicBezTo>
                      <a:pt x="516" y="138"/>
                      <a:pt x="516" y="138"/>
                      <a:pt x="516" y="138"/>
                    </a:cubicBezTo>
                    <a:cubicBezTo>
                      <a:pt x="517" y="138"/>
                      <a:pt x="517" y="138"/>
                      <a:pt x="519" y="138"/>
                    </a:cubicBezTo>
                    <a:cubicBezTo>
                      <a:pt x="519" y="138"/>
                      <a:pt x="519" y="138"/>
                      <a:pt x="518" y="137"/>
                    </a:cubicBezTo>
                    <a:close/>
                    <a:moveTo>
                      <a:pt x="966" y="143"/>
                    </a:moveTo>
                    <a:cubicBezTo>
                      <a:pt x="966" y="142"/>
                      <a:pt x="966" y="142"/>
                      <a:pt x="966" y="142"/>
                    </a:cubicBezTo>
                    <a:cubicBezTo>
                      <a:pt x="967" y="142"/>
                      <a:pt x="967" y="142"/>
                      <a:pt x="967" y="142"/>
                    </a:cubicBezTo>
                    <a:cubicBezTo>
                      <a:pt x="967" y="143"/>
                      <a:pt x="967" y="143"/>
                      <a:pt x="968" y="143"/>
                    </a:cubicBezTo>
                    <a:cubicBezTo>
                      <a:pt x="968" y="142"/>
                      <a:pt x="968" y="142"/>
                      <a:pt x="969" y="141"/>
                    </a:cubicBezTo>
                    <a:cubicBezTo>
                      <a:pt x="969" y="141"/>
                      <a:pt x="969" y="141"/>
                      <a:pt x="969" y="141"/>
                    </a:cubicBezTo>
                    <a:cubicBezTo>
                      <a:pt x="970" y="141"/>
                      <a:pt x="970" y="141"/>
                      <a:pt x="970" y="141"/>
                    </a:cubicBezTo>
                    <a:cubicBezTo>
                      <a:pt x="971" y="140"/>
                      <a:pt x="970" y="140"/>
                      <a:pt x="971" y="139"/>
                    </a:cubicBezTo>
                    <a:cubicBezTo>
                      <a:pt x="971" y="138"/>
                      <a:pt x="971" y="138"/>
                      <a:pt x="970" y="138"/>
                    </a:cubicBezTo>
                    <a:cubicBezTo>
                      <a:pt x="970" y="138"/>
                      <a:pt x="970" y="138"/>
                      <a:pt x="970" y="138"/>
                    </a:cubicBezTo>
                    <a:cubicBezTo>
                      <a:pt x="970" y="138"/>
                      <a:pt x="969" y="138"/>
                      <a:pt x="969" y="138"/>
                    </a:cubicBezTo>
                    <a:cubicBezTo>
                      <a:pt x="969" y="139"/>
                      <a:pt x="969" y="139"/>
                      <a:pt x="969" y="139"/>
                    </a:cubicBezTo>
                    <a:cubicBezTo>
                      <a:pt x="968" y="139"/>
                      <a:pt x="968" y="139"/>
                      <a:pt x="968" y="139"/>
                    </a:cubicBezTo>
                    <a:cubicBezTo>
                      <a:pt x="968" y="139"/>
                      <a:pt x="968" y="139"/>
                      <a:pt x="968" y="139"/>
                    </a:cubicBezTo>
                    <a:cubicBezTo>
                      <a:pt x="967" y="139"/>
                      <a:pt x="967" y="139"/>
                      <a:pt x="967" y="139"/>
                    </a:cubicBezTo>
                    <a:cubicBezTo>
                      <a:pt x="967" y="137"/>
                      <a:pt x="967" y="137"/>
                      <a:pt x="967" y="137"/>
                    </a:cubicBezTo>
                    <a:cubicBezTo>
                      <a:pt x="966" y="137"/>
                      <a:pt x="966" y="137"/>
                      <a:pt x="966" y="137"/>
                    </a:cubicBezTo>
                    <a:cubicBezTo>
                      <a:pt x="966" y="138"/>
                      <a:pt x="966" y="139"/>
                      <a:pt x="965" y="140"/>
                    </a:cubicBezTo>
                    <a:cubicBezTo>
                      <a:pt x="965" y="140"/>
                      <a:pt x="965" y="140"/>
                      <a:pt x="964" y="140"/>
                    </a:cubicBezTo>
                    <a:cubicBezTo>
                      <a:pt x="964" y="141"/>
                      <a:pt x="964" y="141"/>
                      <a:pt x="964" y="142"/>
                    </a:cubicBezTo>
                    <a:cubicBezTo>
                      <a:pt x="964" y="143"/>
                      <a:pt x="964" y="143"/>
                      <a:pt x="964" y="143"/>
                    </a:cubicBezTo>
                    <a:cubicBezTo>
                      <a:pt x="964" y="143"/>
                      <a:pt x="964" y="142"/>
                      <a:pt x="965" y="142"/>
                    </a:cubicBezTo>
                    <a:cubicBezTo>
                      <a:pt x="965" y="142"/>
                      <a:pt x="965" y="142"/>
                      <a:pt x="965" y="142"/>
                    </a:cubicBezTo>
                    <a:cubicBezTo>
                      <a:pt x="965" y="143"/>
                      <a:pt x="965" y="143"/>
                      <a:pt x="965" y="143"/>
                    </a:cubicBezTo>
                    <a:lnTo>
                      <a:pt x="966" y="143"/>
                    </a:lnTo>
                    <a:close/>
                    <a:moveTo>
                      <a:pt x="393" y="138"/>
                    </a:moveTo>
                    <a:cubicBezTo>
                      <a:pt x="394" y="139"/>
                      <a:pt x="395" y="139"/>
                      <a:pt x="395" y="140"/>
                    </a:cubicBezTo>
                    <a:cubicBezTo>
                      <a:pt x="396" y="140"/>
                      <a:pt x="396" y="139"/>
                      <a:pt x="397" y="139"/>
                    </a:cubicBezTo>
                    <a:cubicBezTo>
                      <a:pt x="397" y="139"/>
                      <a:pt x="397" y="139"/>
                      <a:pt x="397" y="138"/>
                    </a:cubicBezTo>
                    <a:cubicBezTo>
                      <a:pt x="397" y="138"/>
                      <a:pt x="397" y="138"/>
                      <a:pt x="397" y="138"/>
                    </a:cubicBezTo>
                    <a:cubicBezTo>
                      <a:pt x="397" y="138"/>
                      <a:pt x="397" y="138"/>
                      <a:pt x="397" y="138"/>
                    </a:cubicBezTo>
                    <a:cubicBezTo>
                      <a:pt x="395" y="138"/>
                      <a:pt x="395" y="138"/>
                      <a:pt x="393" y="138"/>
                    </a:cubicBezTo>
                    <a:close/>
                    <a:moveTo>
                      <a:pt x="964" y="138"/>
                    </a:moveTo>
                    <a:cubicBezTo>
                      <a:pt x="963" y="138"/>
                      <a:pt x="963" y="138"/>
                      <a:pt x="962" y="139"/>
                    </a:cubicBezTo>
                    <a:cubicBezTo>
                      <a:pt x="962" y="139"/>
                      <a:pt x="962" y="139"/>
                      <a:pt x="962" y="139"/>
                    </a:cubicBezTo>
                    <a:cubicBezTo>
                      <a:pt x="962" y="139"/>
                      <a:pt x="962" y="139"/>
                      <a:pt x="962" y="139"/>
                    </a:cubicBezTo>
                    <a:cubicBezTo>
                      <a:pt x="963" y="139"/>
                      <a:pt x="964" y="139"/>
                      <a:pt x="964" y="139"/>
                    </a:cubicBezTo>
                    <a:lnTo>
                      <a:pt x="964" y="138"/>
                    </a:lnTo>
                    <a:close/>
                    <a:moveTo>
                      <a:pt x="542" y="138"/>
                    </a:moveTo>
                    <a:cubicBezTo>
                      <a:pt x="542" y="140"/>
                      <a:pt x="542" y="139"/>
                      <a:pt x="542" y="141"/>
                    </a:cubicBezTo>
                    <a:cubicBezTo>
                      <a:pt x="543" y="141"/>
                      <a:pt x="543" y="141"/>
                      <a:pt x="543" y="141"/>
                    </a:cubicBezTo>
                    <a:cubicBezTo>
                      <a:pt x="543" y="140"/>
                      <a:pt x="543" y="139"/>
                      <a:pt x="542" y="139"/>
                    </a:cubicBezTo>
                    <a:cubicBezTo>
                      <a:pt x="542" y="138"/>
                      <a:pt x="542" y="138"/>
                      <a:pt x="542" y="138"/>
                    </a:cubicBezTo>
                    <a:close/>
                    <a:moveTo>
                      <a:pt x="645" y="140"/>
                    </a:moveTo>
                    <a:cubicBezTo>
                      <a:pt x="645" y="140"/>
                      <a:pt x="645" y="140"/>
                      <a:pt x="645" y="140"/>
                    </a:cubicBezTo>
                    <a:cubicBezTo>
                      <a:pt x="645" y="140"/>
                      <a:pt x="645" y="140"/>
                      <a:pt x="645" y="140"/>
                    </a:cubicBezTo>
                    <a:close/>
                    <a:moveTo>
                      <a:pt x="1163" y="141"/>
                    </a:moveTo>
                    <a:cubicBezTo>
                      <a:pt x="1164" y="140"/>
                      <a:pt x="1164" y="141"/>
                      <a:pt x="1164" y="140"/>
                    </a:cubicBezTo>
                    <a:cubicBezTo>
                      <a:pt x="1164" y="140"/>
                      <a:pt x="1164" y="140"/>
                      <a:pt x="1164" y="140"/>
                    </a:cubicBezTo>
                    <a:cubicBezTo>
                      <a:pt x="1164" y="140"/>
                      <a:pt x="1164" y="140"/>
                      <a:pt x="1164" y="140"/>
                    </a:cubicBezTo>
                    <a:cubicBezTo>
                      <a:pt x="1163" y="140"/>
                      <a:pt x="1163" y="140"/>
                      <a:pt x="1163" y="140"/>
                    </a:cubicBezTo>
                    <a:lnTo>
                      <a:pt x="1163" y="141"/>
                    </a:lnTo>
                    <a:close/>
                    <a:moveTo>
                      <a:pt x="420" y="143"/>
                    </a:moveTo>
                    <a:cubicBezTo>
                      <a:pt x="420" y="142"/>
                      <a:pt x="420" y="141"/>
                      <a:pt x="419" y="141"/>
                    </a:cubicBezTo>
                    <a:cubicBezTo>
                      <a:pt x="419" y="141"/>
                      <a:pt x="419" y="141"/>
                      <a:pt x="419" y="141"/>
                    </a:cubicBezTo>
                    <a:cubicBezTo>
                      <a:pt x="419" y="141"/>
                      <a:pt x="419" y="142"/>
                      <a:pt x="419" y="142"/>
                    </a:cubicBezTo>
                    <a:cubicBezTo>
                      <a:pt x="419" y="143"/>
                      <a:pt x="419" y="143"/>
                      <a:pt x="419" y="143"/>
                    </a:cubicBezTo>
                    <a:lnTo>
                      <a:pt x="420" y="143"/>
                    </a:lnTo>
                    <a:close/>
                    <a:moveTo>
                      <a:pt x="530" y="146"/>
                    </a:moveTo>
                    <a:cubicBezTo>
                      <a:pt x="531" y="146"/>
                      <a:pt x="531" y="146"/>
                      <a:pt x="531" y="146"/>
                    </a:cubicBezTo>
                    <a:cubicBezTo>
                      <a:pt x="531" y="147"/>
                      <a:pt x="531" y="147"/>
                      <a:pt x="531" y="147"/>
                    </a:cubicBezTo>
                    <a:cubicBezTo>
                      <a:pt x="531" y="147"/>
                      <a:pt x="531" y="147"/>
                      <a:pt x="531" y="147"/>
                    </a:cubicBezTo>
                    <a:cubicBezTo>
                      <a:pt x="531" y="147"/>
                      <a:pt x="532" y="148"/>
                      <a:pt x="533" y="148"/>
                    </a:cubicBezTo>
                    <a:cubicBezTo>
                      <a:pt x="533" y="148"/>
                      <a:pt x="533" y="148"/>
                      <a:pt x="533" y="148"/>
                    </a:cubicBezTo>
                    <a:cubicBezTo>
                      <a:pt x="537" y="148"/>
                      <a:pt x="535" y="145"/>
                      <a:pt x="536" y="144"/>
                    </a:cubicBezTo>
                    <a:cubicBezTo>
                      <a:pt x="536" y="143"/>
                      <a:pt x="536" y="143"/>
                      <a:pt x="536" y="142"/>
                    </a:cubicBezTo>
                    <a:cubicBezTo>
                      <a:pt x="535" y="142"/>
                      <a:pt x="535" y="142"/>
                      <a:pt x="535" y="142"/>
                    </a:cubicBezTo>
                    <a:cubicBezTo>
                      <a:pt x="535" y="142"/>
                      <a:pt x="535" y="142"/>
                      <a:pt x="535" y="142"/>
                    </a:cubicBezTo>
                    <a:cubicBezTo>
                      <a:pt x="535" y="142"/>
                      <a:pt x="535" y="142"/>
                      <a:pt x="535" y="142"/>
                    </a:cubicBezTo>
                    <a:cubicBezTo>
                      <a:pt x="535" y="141"/>
                      <a:pt x="535" y="141"/>
                      <a:pt x="535" y="141"/>
                    </a:cubicBezTo>
                    <a:cubicBezTo>
                      <a:pt x="535" y="141"/>
                      <a:pt x="534" y="141"/>
                      <a:pt x="534" y="141"/>
                    </a:cubicBezTo>
                    <a:cubicBezTo>
                      <a:pt x="533" y="141"/>
                      <a:pt x="532" y="141"/>
                      <a:pt x="531" y="141"/>
                    </a:cubicBezTo>
                    <a:cubicBezTo>
                      <a:pt x="531" y="142"/>
                      <a:pt x="531" y="143"/>
                      <a:pt x="530" y="143"/>
                    </a:cubicBezTo>
                    <a:cubicBezTo>
                      <a:pt x="530" y="144"/>
                      <a:pt x="530" y="145"/>
                      <a:pt x="530" y="146"/>
                    </a:cubicBezTo>
                    <a:close/>
                    <a:moveTo>
                      <a:pt x="102" y="141"/>
                    </a:moveTo>
                    <a:cubicBezTo>
                      <a:pt x="103" y="142"/>
                      <a:pt x="102" y="141"/>
                      <a:pt x="103" y="142"/>
                    </a:cubicBezTo>
                    <a:cubicBezTo>
                      <a:pt x="103" y="141"/>
                      <a:pt x="103" y="141"/>
                      <a:pt x="103" y="141"/>
                    </a:cubicBezTo>
                    <a:lnTo>
                      <a:pt x="102" y="141"/>
                    </a:lnTo>
                    <a:close/>
                    <a:moveTo>
                      <a:pt x="962" y="143"/>
                    </a:moveTo>
                    <a:cubicBezTo>
                      <a:pt x="963" y="142"/>
                      <a:pt x="963" y="142"/>
                      <a:pt x="962" y="141"/>
                    </a:cubicBezTo>
                    <a:cubicBezTo>
                      <a:pt x="962" y="142"/>
                      <a:pt x="960" y="143"/>
                      <a:pt x="959" y="144"/>
                    </a:cubicBezTo>
                    <a:cubicBezTo>
                      <a:pt x="959" y="144"/>
                      <a:pt x="959" y="144"/>
                      <a:pt x="959" y="144"/>
                    </a:cubicBezTo>
                    <a:cubicBezTo>
                      <a:pt x="960" y="144"/>
                      <a:pt x="960" y="144"/>
                      <a:pt x="960" y="144"/>
                    </a:cubicBezTo>
                    <a:cubicBezTo>
                      <a:pt x="960" y="144"/>
                      <a:pt x="960" y="144"/>
                      <a:pt x="960" y="144"/>
                    </a:cubicBezTo>
                    <a:cubicBezTo>
                      <a:pt x="961" y="144"/>
                      <a:pt x="961" y="143"/>
                      <a:pt x="962" y="143"/>
                    </a:cubicBezTo>
                    <a:close/>
                    <a:moveTo>
                      <a:pt x="540" y="145"/>
                    </a:moveTo>
                    <a:cubicBezTo>
                      <a:pt x="542" y="145"/>
                      <a:pt x="542" y="145"/>
                      <a:pt x="542" y="145"/>
                    </a:cubicBezTo>
                    <a:cubicBezTo>
                      <a:pt x="543" y="144"/>
                      <a:pt x="542" y="144"/>
                      <a:pt x="543" y="144"/>
                    </a:cubicBezTo>
                    <a:cubicBezTo>
                      <a:pt x="543" y="143"/>
                      <a:pt x="543" y="143"/>
                      <a:pt x="542" y="143"/>
                    </a:cubicBezTo>
                    <a:cubicBezTo>
                      <a:pt x="542" y="143"/>
                      <a:pt x="542" y="143"/>
                      <a:pt x="542" y="142"/>
                    </a:cubicBezTo>
                    <a:cubicBezTo>
                      <a:pt x="540" y="142"/>
                      <a:pt x="541" y="143"/>
                      <a:pt x="540" y="143"/>
                    </a:cubicBezTo>
                    <a:cubicBezTo>
                      <a:pt x="540" y="144"/>
                      <a:pt x="540" y="144"/>
                      <a:pt x="540" y="145"/>
                    </a:cubicBezTo>
                    <a:close/>
                    <a:moveTo>
                      <a:pt x="422" y="144"/>
                    </a:moveTo>
                    <a:cubicBezTo>
                      <a:pt x="422" y="143"/>
                      <a:pt x="422" y="143"/>
                      <a:pt x="422" y="143"/>
                    </a:cubicBezTo>
                    <a:cubicBezTo>
                      <a:pt x="422" y="143"/>
                      <a:pt x="421" y="143"/>
                      <a:pt x="421" y="143"/>
                    </a:cubicBezTo>
                    <a:cubicBezTo>
                      <a:pt x="421" y="143"/>
                      <a:pt x="421" y="144"/>
                      <a:pt x="422" y="144"/>
                    </a:cubicBezTo>
                    <a:close/>
                    <a:moveTo>
                      <a:pt x="958" y="145"/>
                    </a:moveTo>
                    <a:cubicBezTo>
                      <a:pt x="958" y="145"/>
                      <a:pt x="958" y="145"/>
                      <a:pt x="958" y="145"/>
                    </a:cubicBezTo>
                    <a:cubicBezTo>
                      <a:pt x="958" y="145"/>
                      <a:pt x="958" y="145"/>
                      <a:pt x="957" y="144"/>
                    </a:cubicBezTo>
                    <a:cubicBezTo>
                      <a:pt x="957" y="144"/>
                      <a:pt x="957" y="144"/>
                      <a:pt x="957" y="144"/>
                    </a:cubicBezTo>
                    <a:cubicBezTo>
                      <a:pt x="956" y="145"/>
                      <a:pt x="957" y="144"/>
                      <a:pt x="956" y="145"/>
                    </a:cubicBezTo>
                    <a:cubicBezTo>
                      <a:pt x="956" y="145"/>
                      <a:pt x="956" y="145"/>
                      <a:pt x="956" y="145"/>
                    </a:cubicBezTo>
                    <a:cubicBezTo>
                      <a:pt x="958" y="145"/>
                      <a:pt x="958" y="145"/>
                      <a:pt x="958" y="145"/>
                    </a:cubicBezTo>
                    <a:close/>
                    <a:moveTo>
                      <a:pt x="1802" y="145"/>
                    </a:moveTo>
                    <a:cubicBezTo>
                      <a:pt x="1802" y="145"/>
                      <a:pt x="1802" y="145"/>
                      <a:pt x="1802" y="145"/>
                    </a:cubicBezTo>
                    <a:cubicBezTo>
                      <a:pt x="1802" y="146"/>
                      <a:pt x="1802" y="146"/>
                      <a:pt x="1802" y="146"/>
                    </a:cubicBezTo>
                    <a:lnTo>
                      <a:pt x="1802" y="145"/>
                    </a:lnTo>
                    <a:close/>
                    <a:moveTo>
                      <a:pt x="482" y="148"/>
                    </a:moveTo>
                    <a:cubicBezTo>
                      <a:pt x="482" y="147"/>
                      <a:pt x="482" y="147"/>
                      <a:pt x="482" y="147"/>
                    </a:cubicBezTo>
                    <a:cubicBezTo>
                      <a:pt x="481" y="147"/>
                      <a:pt x="481" y="147"/>
                      <a:pt x="481" y="147"/>
                    </a:cubicBezTo>
                    <a:cubicBezTo>
                      <a:pt x="481" y="148"/>
                      <a:pt x="481" y="148"/>
                      <a:pt x="482" y="148"/>
                    </a:cubicBezTo>
                    <a:close/>
                    <a:moveTo>
                      <a:pt x="122" y="154"/>
                    </a:moveTo>
                    <a:cubicBezTo>
                      <a:pt x="122" y="153"/>
                      <a:pt x="122" y="153"/>
                      <a:pt x="122" y="153"/>
                    </a:cubicBezTo>
                    <a:cubicBezTo>
                      <a:pt x="121" y="153"/>
                      <a:pt x="121" y="153"/>
                      <a:pt x="121" y="153"/>
                    </a:cubicBezTo>
                    <a:cubicBezTo>
                      <a:pt x="122" y="154"/>
                      <a:pt x="121" y="153"/>
                      <a:pt x="122" y="154"/>
                    </a:cubicBezTo>
                    <a:cubicBezTo>
                      <a:pt x="122" y="154"/>
                      <a:pt x="122" y="154"/>
                      <a:pt x="122" y="154"/>
                    </a:cubicBezTo>
                    <a:close/>
                    <a:moveTo>
                      <a:pt x="785" y="156"/>
                    </a:moveTo>
                    <a:cubicBezTo>
                      <a:pt x="784" y="156"/>
                      <a:pt x="783" y="156"/>
                      <a:pt x="783" y="158"/>
                    </a:cubicBezTo>
                    <a:cubicBezTo>
                      <a:pt x="784" y="157"/>
                      <a:pt x="785" y="157"/>
                      <a:pt x="786" y="158"/>
                    </a:cubicBezTo>
                    <a:cubicBezTo>
                      <a:pt x="788" y="158"/>
                      <a:pt x="788" y="158"/>
                      <a:pt x="788" y="158"/>
                    </a:cubicBezTo>
                    <a:cubicBezTo>
                      <a:pt x="788" y="157"/>
                      <a:pt x="788" y="157"/>
                      <a:pt x="788" y="157"/>
                    </a:cubicBezTo>
                    <a:cubicBezTo>
                      <a:pt x="788" y="157"/>
                      <a:pt x="788" y="157"/>
                      <a:pt x="788" y="157"/>
                    </a:cubicBezTo>
                    <a:cubicBezTo>
                      <a:pt x="787" y="156"/>
                      <a:pt x="786" y="157"/>
                      <a:pt x="785" y="156"/>
                    </a:cubicBezTo>
                    <a:close/>
                    <a:moveTo>
                      <a:pt x="492" y="157"/>
                    </a:moveTo>
                    <a:cubicBezTo>
                      <a:pt x="493" y="157"/>
                      <a:pt x="493" y="157"/>
                      <a:pt x="493" y="157"/>
                    </a:cubicBezTo>
                    <a:cubicBezTo>
                      <a:pt x="493" y="156"/>
                      <a:pt x="493" y="156"/>
                      <a:pt x="493" y="156"/>
                    </a:cubicBezTo>
                    <a:cubicBezTo>
                      <a:pt x="492" y="156"/>
                      <a:pt x="492" y="156"/>
                      <a:pt x="492" y="156"/>
                    </a:cubicBezTo>
                    <a:lnTo>
                      <a:pt x="492" y="157"/>
                    </a:lnTo>
                    <a:close/>
                    <a:moveTo>
                      <a:pt x="806" y="177"/>
                    </a:moveTo>
                    <a:cubicBezTo>
                      <a:pt x="806" y="176"/>
                      <a:pt x="806" y="176"/>
                      <a:pt x="806" y="176"/>
                    </a:cubicBezTo>
                    <a:cubicBezTo>
                      <a:pt x="807" y="176"/>
                      <a:pt x="808" y="176"/>
                      <a:pt x="809" y="176"/>
                    </a:cubicBezTo>
                    <a:cubicBezTo>
                      <a:pt x="809" y="177"/>
                      <a:pt x="809" y="177"/>
                      <a:pt x="809" y="177"/>
                    </a:cubicBezTo>
                    <a:cubicBezTo>
                      <a:pt x="810" y="177"/>
                      <a:pt x="811" y="177"/>
                      <a:pt x="811" y="177"/>
                    </a:cubicBezTo>
                    <a:cubicBezTo>
                      <a:pt x="811" y="176"/>
                      <a:pt x="811" y="176"/>
                      <a:pt x="811" y="176"/>
                    </a:cubicBezTo>
                    <a:cubicBezTo>
                      <a:pt x="812" y="176"/>
                      <a:pt x="812" y="176"/>
                      <a:pt x="812" y="176"/>
                    </a:cubicBezTo>
                    <a:cubicBezTo>
                      <a:pt x="812" y="176"/>
                      <a:pt x="812" y="176"/>
                      <a:pt x="812" y="176"/>
                    </a:cubicBezTo>
                    <a:cubicBezTo>
                      <a:pt x="812" y="176"/>
                      <a:pt x="813" y="176"/>
                      <a:pt x="813" y="177"/>
                    </a:cubicBezTo>
                    <a:cubicBezTo>
                      <a:pt x="814" y="177"/>
                      <a:pt x="814" y="176"/>
                      <a:pt x="815" y="176"/>
                    </a:cubicBezTo>
                    <a:cubicBezTo>
                      <a:pt x="815" y="175"/>
                      <a:pt x="815" y="175"/>
                      <a:pt x="815" y="175"/>
                    </a:cubicBezTo>
                    <a:cubicBezTo>
                      <a:pt x="815" y="175"/>
                      <a:pt x="815" y="175"/>
                      <a:pt x="815" y="175"/>
                    </a:cubicBezTo>
                    <a:cubicBezTo>
                      <a:pt x="816" y="175"/>
                      <a:pt x="816" y="175"/>
                      <a:pt x="816" y="175"/>
                    </a:cubicBezTo>
                    <a:cubicBezTo>
                      <a:pt x="817" y="175"/>
                      <a:pt x="817" y="175"/>
                      <a:pt x="817" y="175"/>
                    </a:cubicBezTo>
                    <a:cubicBezTo>
                      <a:pt x="817" y="174"/>
                      <a:pt x="817" y="174"/>
                      <a:pt x="817" y="174"/>
                    </a:cubicBezTo>
                    <a:cubicBezTo>
                      <a:pt x="818" y="174"/>
                      <a:pt x="818" y="174"/>
                      <a:pt x="818" y="174"/>
                    </a:cubicBezTo>
                    <a:cubicBezTo>
                      <a:pt x="818" y="174"/>
                      <a:pt x="818" y="174"/>
                      <a:pt x="818" y="174"/>
                    </a:cubicBezTo>
                    <a:cubicBezTo>
                      <a:pt x="819" y="174"/>
                      <a:pt x="819" y="174"/>
                      <a:pt x="819" y="174"/>
                    </a:cubicBezTo>
                    <a:cubicBezTo>
                      <a:pt x="819" y="174"/>
                      <a:pt x="819" y="174"/>
                      <a:pt x="819" y="174"/>
                    </a:cubicBezTo>
                    <a:cubicBezTo>
                      <a:pt x="820" y="174"/>
                      <a:pt x="820" y="174"/>
                      <a:pt x="820" y="174"/>
                    </a:cubicBezTo>
                    <a:cubicBezTo>
                      <a:pt x="820" y="173"/>
                      <a:pt x="820" y="173"/>
                      <a:pt x="821" y="173"/>
                    </a:cubicBezTo>
                    <a:cubicBezTo>
                      <a:pt x="822" y="173"/>
                      <a:pt x="822" y="173"/>
                      <a:pt x="822" y="173"/>
                    </a:cubicBezTo>
                    <a:cubicBezTo>
                      <a:pt x="822" y="173"/>
                      <a:pt x="822" y="173"/>
                      <a:pt x="822" y="173"/>
                    </a:cubicBezTo>
                    <a:cubicBezTo>
                      <a:pt x="822" y="173"/>
                      <a:pt x="822" y="173"/>
                      <a:pt x="822" y="173"/>
                    </a:cubicBezTo>
                    <a:cubicBezTo>
                      <a:pt x="822" y="172"/>
                      <a:pt x="822" y="172"/>
                      <a:pt x="822" y="171"/>
                    </a:cubicBezTo>
                    <a:cubicBezTo>
                      <a:pt x="822" y="171"/>
                      <a:pt x="822" y="171"/>
                      <a:pt x="822" y="171"/>
                    </a:cubicBezTo>
                    <a:cubicBezTo>
                      <a:pt x="822" y="170"/>
                      <a:pt x="822" y="170"/>
                      <a:pt x="822" y="170"/>
                    </a:cubicBezTo>
                    <a:cubicBezTo>
                      <a:pt x="824" y="170"/>
                      <a:pt x="824" y="170"/>
                      <a:pt x="824" y="170"/>
                    </a:cubicBezTo>
                    <a:cubicBezTo>
                      <a:pt x="824" y="170"/>
                      <a:pt x="824" y="170"/>
                      <a:pt x="824" y="170"/>
                    </a:cubicBezTo>
                    <a:cubicBezTo>
                      <a:pt x="824" y="170"/>
                      <a:pt x="824" y="170"/>
                      <a:pt x="824" y="170"/>
                    </a:cubicBezTo>
                    <a:cubicBezTo>
                      <a:pt x="824" y="169"/>
                      <a:pt x="824" y="169"/>
                      <a:pt x="824" y="169"/>
                    </a:cubicBezTo>
                    <a:cubicBezTo>
                      <a:pt x="825" y="169"/>
                      <a:pt x="825" y="169"/>
                      <a:pt x="826" y="170"/>
                    </a:cubicBezTo>
                    <a:cubicBezTo>
                      <a:pt x="827" y="170"/>
                      <a:pt x="827" y="170"/>
                      <a:pt x="827" y="170"/>
                    </a:cubicBezTo>
                    <a:cubicBezTo>
                      <a:pt x="827" y="169"/>
                      <a:pt x="827" y="169"/>
                      <a:pt x="827" y="169"/>
                    </a:cubicBezTo>
                    <a:cubicBezTo>
                      <a:pt x="827" y="169"/>
                      <a:pt x="827" y="169"/>
                      <a:pt x="827" y="169"/>
                    </a:cubicBezTo>
                    <a:cubicBezTo>
                      <a:pt x="827" y="169"/>
                      <a:pt x="827" y="168"/>
                      <a:pt x="827" y="168"/>
                    </a:cubicBezTo>
                    <a:cubicBezTo>
                      <a:pt x="827" y="168"/>
                      <a:pt x="827" y="168"/>
                      <a:pt x="827" y="168"/>
                    </a:cubicBezTo>
                    <a:cubicBezTo>
                      <a:pt x="827" y="168"/>
                      <a:pt x="827" y="168"/>
                      <a:pt x="827" y="168"/>
                    </a:cubicBezTo>
                    <a:cubicBezTo>
                      <a:pt x="827" y="167"/>
                      <a:pt x="826" y="167"/>
                      <a:pt x="826" y="167"/>
                    </a:cubicBezTo>
                    <a:cubicBezTo>
                      <a:pt x="826" y="166"/>
                      <a:pt x="827" y="166"/>
                      <a:pt x="827" y="166"/>
                    </a:cubicBezTo>
                    <a:cubicBezTo>
                      <a:pt x="827" y="165"/>
                      <a:pt x="827" y="165"/>
                      <a:pt x="827" y="165"/>
                    </a:cubicBezTo>
                    <a:cubicBezTo>
                      <a:pt x="826" y="165"/>
                      <a:pt x="826" y="165"/>
                      <a:pt x="826" y="164"/>
                    </a:cubicBezTo>
                    <a:cubicBezTo>
                      <a:pt x="826" y="164"/>
                      <a:pt x="826" y="164"/>
                      <a:pt x="826" y="164"/>
                    </a:cubicBezTo>
                    <a:cubicBezTo>
                      <a:pt x="825" y="164"/>
                      <a:pt x="825" y="164"/>
                      <a:pt x="825" y="164"/>
                    </a:cubicBezTo>
                    <a:cubicBezTo>
                      <a:pt x="824" y="164"/>
                      <a:pt x="824" y="164"/>
                      <a:pt x="824" y="164"/>
                    </a:cubicBezTo>
                    <a:cubicBezTo>
                      <a:pt x="823" y="163"/>
                      <a:pt x="823" y="164"/>
                      <a:pt x="821" y="164"/>
                    </a:cubicBezTo>
                    <a:cubicBezTo>
                      <a:pt x="821" y="163"/>
                      <a:pt x="822" y="162"/>
                      <a:pt x="822" y="161"/>
                    </a:cubicBezTo>
                    <a:cubicBezTo>
                      <a:pt x="822" y="161"/>
                      <a:pt x="821" y="161"/>
                      <a:pt x="821" y="161"/>
                    </a:cubicBezTo>
                    <a:cubicBezTo>
                      <a:pt x="821" y="160"/>
                      <a:pt x="821" y="160"/>
                      <a:pt x="822" y="159"/>
                    </a:cubicBezTo>
                    <a:cubicBezTo>
                      <a:pt x="822" y="159"/>
                      <a:pt x="822" y="159"/>
                      <a:pt x="822" y="159"/>
                    </a:cubicBezTo>
                    <a:cubicBezTo>
                      <a:pt x="823" y="159"/>
                      <a:pt x="823" y="159"/>
                      <a:pt x="823" y="159"/>
                    </a:cubicBezTo>
                    <a:cubicBezTo>
                      <a:pt x="823" y="159"/>
                      <a:pt x="823" y="158"/>
                      <a:pt x="823" y="158"/>
                    </a:cubicBezTo>
                    <a:cubicBezTo>
                      <a:pt x="823" y="158"/>
                      <a:pt x="823" y="158"/>
                      <a:pt x="823" y="158"/>
                    </a:cubicBezTo>
                    <a:cubicBezTo>
                      <a:pt x="823" y="158"/>
                      <a:pt x="823" y="158"/>
                      <a:pt x="822" y="158"/>
                    </a:cubicBezTo>
                    <a:cubicBezTo>
                      <a:pt x="822" y="159"/>
                      <a:pt x="822" y="159"/>
                      <a:pt x="822" y="159"/>
                    </a:cubicBezTo>
                    <a:cubicBezTo>
                      <a:pt x="821" y="159"/>
                      <a:pt x="821" y="158"/>
                      <a:pt x="820" y="159"/>
                    </a:cubicBezTo>
                    <a:cubicBezTo>
                      <a:pt x="819" y="159"/>
                      <a:pt x="819" y="159"/>
                      <a:pt x="818" y="159"/>
                    </a:cubicBezTo>
                    <a:cubicBezTo>
                      <a:pt x="818" y="159"/>
                      <a:pt x="818" y="159"/>
                      <a:pt x="818" y="159"/>
                    </a:cubicBezTo>
                    <a:cubicBezTo>
                      <a:pt x="818" y="158"/>
                      <a:pt x="818" y="158"/>
                      <a:pt x="818" y="158"/>
                    </a:cubicBezTo>
                    <a:cubicBezTo>
                      <a:pt x="818" y="158"/>
                      <a:pt x="818" y="158"/>
                      <a:pt x="817" y="158"/>
                    </a:cubicBezTo>
                    <a:cubicBezTo>
                      <a:pt x="817" y="157"/>
                      <a:pt x="817" y="157"/>
                      <a:pt x="817" y="156"/>
                    </a:cubicBezTo>
                    <a:cubicBezTo>
                      <a:pt x="816" y="157"/>
                      <a:pt x="815" y="157"/>
                      <a:pt x="814" y="157"/>
                    </a:cubicBezTo>
                    <a:cubicBezTo>
                      <a:pt x="814" y="158"/>
                      <a:pt x="814" y="159"/>
                      <a:pt x="814" y="160"/>
                    </a:cubicBezTo>
                    <a:cubicBezTo>
                      <a:pt x="812" y="160"/>
                      <a:pt x="812" y="160"/>
                      <a:pt x="812" y="159"/>
                    </a:cubicBezTo>
                    <a:cubicBezTo>
                      <a:pt x="811" y="159"/>
                      <a:pt x="811" y="159"/>
                      <a:pt x="810" y="160"/>
                    </a:cubicBezTo>
                    <a:cubicBezTo>
                      <a:pt x="810" y="160"/>
                      <a:pt x="809" y="160"/>
                      <a:pt x="808" y="160"/>
                    </a:cubicBezTo>
                    <a:cubicBezTo>
                      <a:pt x="808" y="161"/>
                      <a:pt x="808" y="161"/>
                      <a:pt x="808" y="161"/>
                    </a:cubicBezTo>
                    <a:cubicBezTo>
                      <a:pt x="808" y="161"/>
                      <a:pt x="807" y="160"/>
                      <a:pt x="806" y="160"/>
                    </a:cubicBezTo>
                    <a:cubicBezTo>
                      <a:pt x="806" y="160"/>
                      <a:pt x="806" y="160"/>
                      <a:pt x="806" y="160"/>
                    </a:cubicBezTo>
                    <a:cubicBezTo>
                      <a:pt x="806" y="159"/>
                      <a:pt x="806" y="159"/>
                      <a:pt x="805" y="159"/>
                    </a:cubicBezTo>
                    <a:cubicBezTo>
                      <a:pt x="805" y="160"/>
                      <a:pt x="805" y="160"/>
                      <a:pt x="805" y="160"/>
                    </a:cubicBezTo>
                    <a:cubicBezTo>
                      <a:pt x="805" y="160"/>
                      <a:pt x="805" y="160"/>
                      <a:pt x="805" y="160"/>
                    </a:cubicBezTo>
                    <a:cubicBezTo>
                      <a:pt x="805" y="161"/>
                      <a:pt x="806" y="161"/>
                      <a:pt x="806" y="162"/>
                    </a:cubicBezTo>
                    <a:cubicBezTo>
                      <a:pt x="805" y="162"/>
                      <a:pt x="805" y="162"/>
                      <a:pt x="804" y="162"/>
                    </a:cubicBezTo>
                    <a:cubicBezTo>
                      <a:pt x="804" y="160"/>
                      <a:pt x="804" y="160"/>
                      <a:pt x="804" y="160"/>
                    </a:cubicBezTo>
                    <a:cubicBezTo>
                      <a:pt x="803" y="160"/>
                      <a:pt x="803" y="160"/>
                      <a:pt x="803" y="160"/>
                    </a:cubicBezTo>
                    <a:cubicBezTo>
                      <a:pt x="804" y="160"/>
                      <a:pt x="804" y="159"/>
                      <a:pt x="804" y="159"/>
                    </a:cubicBezTo>
                    <a:cubicBezTo>
                      <a:pt x="802" y="159"/>
                      <a:pt x="802" y="158"/>
                      <a:pt x="802" y="160"/>
                    </a:cubicBezTo>
                    <a:cubicBezTo>
                      <a:pt x="801" y="160"/>
                      <a:pt x="802" y="160"/>
                      <a:pt x="801" y="160"/>
                    </a:cubicBezTo>
                    <a:cubicBezTo>
                      <a:pt x="800" y="160"/>
                      <a:pt x="800" y="160"/>
                      <a:pt x="799" y="161"/>
                    </a:cubicBezTo>
                    <a:cubicBezTo>
                      <a:pt x="799" y="161"/>
                      <a:pt x="799" y="161"/>
                      <a:pt x="799" y="161"/>
                    </a:cubicBezTo>
                    <a:cubicBezTo>
                      <a:pt x="799" y="161"/>
                      <a:pt x="799" y="161"/>
                      <a:pt x="799" y="162"/>
                    </a:cubicBezTo>
                    <a:cubicBezTo>
                      <a:pt x="799" y="162"/>
                      <a:pt x="799" y="163"/>
                      <a:pt x="798" y="163"/>
                    </a:cubicBezTo>
                    <a:cubicBezTo>
                      <a:pt x="798" y="162"/>
                      <a:pt x="797" y="161"/>
                      <a:pt x="797" y="160"/>
                    </a:cubicBezTo>
                    <a:cubicBezTo>
                      <a:pt x="797" y="160"/>
                      <a:pt x="796" y="160"/>
                      <a:pt x="795" y="160"/>
                    </a:cubicBezTo>
                    <a:cubicBezTo>
                      <a:pt x="795" y="162"/>
                      <a:pt x="796" y="163"/>
                      <a:pt x="795" y="164"/>
                    </a:cubicBezTo>
                    <a:cubicBezTo>
                      <a:pt x="794" y="164"/>
                      <a:pt x="795" y="164"/>
                      <a:pt x="794" y="163"/>
                    </a:cubicBezTo>
                    <a:cubicBezTo>
                      <a:pt x="794" y="163"/>
                      <a:pt x="794" y="164"/>
                      <a:pt x="793" y="164"/>
                    </a:cubicBezTo>
                    <a:cubicBezTo>
                      <a:pt x="793" y="164"/>
                      <a:pt x="793" y="165"/>
                      <a:pt x="793" y="166"/>
                    </a:cubicBezTo>
                    <a:cubicBezTo>
                      <a:pt x="792" y="166"/>
                      <a:pt x="792" y="166"/>
                      <a:pt x="792" y="166"/>
                    </a:cubicBezTo>
                    <a:cubicBezTo>
                      <a:pt x="792" y="166"/>
                      <a:pt x="792" y="166"/>
                      <a:pt x="792" y="166"/>
                    </a:cubicBezTo>
                    <a:cubicBezTo>
                      <a:pt x="791" y="166"/>
                      <a:pt x="792" y="167"/>
                      <a:pt x="791" y="166"/>
                    </a:cubicBezTo>
                    <a:cubicBezTo>
                      <a:pt x="791" y="166"/>
                      <a:pt x="791" y="166"/>
                      <a:pt x="791" y="166"/>
                    </a:cubicBezTo>
                    <a:cubicBezTo>
                      <a:pt x="791" y="165"/>
                      <a:pt x="791" y="165"/>
                      <a:pt x="791" y="164"/>
                    </a:cubicBezTo>
                    <a:cubicBezTo>
                      <a:pt x="791" y="164"/>
                      <a:pt x="791" y="163"/>
                      <a:pt x="791" y="163"/>
                    </a:cubicBezTo>
                    <a:cubicBezTo>
                      <a:pt x="791" y="163"/>
                      <a:pt x="791" y="163"/>
                      <a:pt x="791" y="162"/>
                    </a:cubicBezTo>
                    <a:cubicBezTo>
                      <a:pt x="791" y="162"/>
                      <a:pt x="791" y="162"/>
                      <a:pt x="791" y="162"/>
                    </a:cubicBezTo>
                    <a:cubicBezTo>
                      <a:pt x="791" y="162"/>
                      <a:pt x="791" y="161"/>
                      <a:pt x="791" y="161"/>
                    </a:cubicBezTo>
                    <a:cubicBezTo>
                      <a:pt x="790" y="161"/>
                      <a:pt x="790" y="161"/>
                      <a:pt x="790" y="161"/>
                    </a:cubicBezTo>
                    <a:cubicBezTo>
                      <a:pt x="790" y="160"/>
                      <a:pt x="790" y="160"/>
                      <a:pt x="790" y="160"/>
                    </a:cubicBezTo>
                    <a:cubicBezTo>
                      <a:pt x="790" y="160"/>
                      <a:pt x="790" y="160"/>
                      <a:pt x="790" y="160"/>
                    </a:cubicBezTo>
                    <a:cubicBezTo>
                      <a:pt x="790" y="159"/>
                      <a:pt x="789" y="159"/>
                      <a:pt x="789" y="158"/>
                    </a:cubicBezTo>
                    <a:cubicBezTo>
                      <a:pt x="788" y="158"/>
                      <a:pt x="788" y="158"/>
                      <a:pt x="787" y="159"/>
                    </a:cubicBezTo>
                    <a:cubicBezTo>
                      <a:pt x="787" y="159"/>
                      <a:pt x="787" y="159"/>
                      <a:pt x="787" y="159"/>
                    </a:cubicBezTo>
                    <a:cubicBezTo>
                      <a:pt x="787" y="159"/>
                      <a:pt x="786" y="159"/>
                      <a:pt x="786" y="159"/>
                    </a:cubicBezTo>
                    <a:cubicBezTo>
                      <a:pt x="785" y="159"/>
                      <a:pt x="785" y="159"/>
                      <a:pt x="785" y="160"/>
                    </a:cubicBezTo>
                    <a:cubicBezTo>
                      <a:pt x="786" y="160"/>
                      <a:pt x="787" y="160"/>
                      <a:pt x="787" y="160"/>
                    </a:cubicBezTo>
                    <a:cubicBezTo>
                      <a:pt x="788" y="161"/>
                      <a:pt x="788" y="162"/>
                      <a:pt x="788" y="162"/>
                    </a:cubicBezTo>
                    <a:cubicBezTo>
                      <a:pt x="787" y="162"/>
                      <a:pt x="787" y="162"/>
                      <a:pt x="786" y="162"/>
                    </a:cubicBezTo>
                    <a:cubicBezTo>
                      <a:pt x="786" y="161"/>
                      <a:pt x="786" y="161"/>
                      <a:pt x="786" y="161"/>
                    </a:cubicBezTo>
                    <a:cubicBezTo>
                      <a:pt x="785" y="161"/>
                      <a:pt x="785" y="161"/>
                      <a:pt x="785" y="161"/>
                    </a:cubicBezTo>
                    <a:cubicBezTo>
                      <a:pt x="784" y="161"/>
                      <a:pt x="785" y="161"/>
                      <a:pt x="784" y="161"/>
                    </a:cubicBezTo>
                    <a:cubicBezTo>
                      <a:pt x="784" y="160"/>
                      <a:pt x="784" y="160"/>
                      <a:pt x="783" y="159"/>
                    </a:cubicBezTo>
                    <a:cubicBezTo>
                      <a:pt x="783" y="159"/>
                      <a:pt x="783" y="159"/>
                      <a:pt x="783" y="159"/>
                    </a:cubicBezTo>
                    <a:cubicBezTo>
                      <a:pt x="782" y="160"/>
                      <a:pt x="782" y="159"/>
                      <a:pt x="782" y="160"/>
                    </a:cubicBezTo>
                    <a:cubicBezTo>
                      <a:pt x="783" y="160"/>
                      <a:pt x="783" y="160"/>
                      <a:pt x="783" y="160"/>
                    </a:cubicBezTo>
                    <a:cubicBezTo>
                      <a:pt x="783" y="160"/>
                      <a:pt x="783" y="160"/>
                      <a:pt x="783" y="160"/>
                    </a:cubicBezTo>
                    <a:cubicBezTo>
                      <a:pt x="782" y="160"/>
                      <a:pt x="782" y="160"/>
                      <a:pt x="782" y="160"/>
                    </a:cubicBezTo>
                    <a:cubicBezTo>
                      <a:pt x="782" y="161"/>
                      <a:pt x="782" y="161"/>
                      <a:pt x="782" y="161"/>
                    </a:cubicBezTo>
                    <a:cubicBezTo>
                      <a:pt x="782" y="161"/>
                      <a:pt x="781" y="160"/>
                      <a:pt x="781" y="160"/>
                    </a:cubicBezTo>
                    <a:cubicBezTo>
                      <a:pt x="781" y="161"/>
                      <a:pt x="781" y="161"/>
                      <a:pt x="781" y="161"/>
                    </a:cubicBezTo>
                    <a:cubicBezTo>
                      <a:pt x="781" y="161"/>
                      <a:pt x="781" y="161"/>
                      <a:pt x="781" y="161"/>
                    </a:cubicBezTo>
                    <a:cubicBezTo>
                      <a:pt x="781" y="161"/>
                      <a:pt x="781" y="161"/>
                      <a:pt x="781" y="161"/>
                    </a:cubicBezTo>
                    <a:cubicBezTo>
                      <a:pt x="782" y="161"/>
                      <a:pt x="782" y="161"/>
                      <a:pt x="782" y="161"/>
                    </a:cubicBezTo>
                    <a:cubicBezTo>
                      <a:pt x="782" y="163"/>
                      <a:pt x="782" y="163"/>
                      <a:pt x="782" y="163"/>
                    </a:cubicBezTo>
                    <a:cubicBezTo>
                      <a:pt x="781" y="163"/>
                      <a:pt x="781" y="164"/>
                      <a:pt x="780" y="164"/>
                    </a:cubicBezTo>
                    <a:cubicBezTo>
                      <a:pt x="780" y="165"/>
                      <a:pt x="780" y="164"/>
                      <a:pt x="780" y="165"/>
                    </a:cubicBezTo>
                    <a:cubicBezTo>
                      <a:pt x="780" y="165"/>
                      <a:pt x="780" y="165"/>
                      <a:pt x="780" y="165"/>
                    </a:cubicBezTo>
                    <a:cubicBezTo>
                      <a:pt x="779" y="165"/>
                      <a:pt x="779" y="165"/>
                      <a:pt x="778" y="165"/>
                    </a:cubicBezTo>
                    <a:cubicBezTo>
                      <a:pt x="778" y="165"/>
                      <a:pt x="778" y="165"/>
                      <a:pt x="778" y="165"/>
                    </a:cubicBezTo>
                    <a:cubicBezTo>
                      <a:pt x="778" y="165"/>
                      <a:pt x="778" y="165"/>
                      <a:pt x="778" y="165"/>
                    </a:cubicBezTo>
                    <a:cubicBezTo>
                      <a:pt x="778" y="165"/>
                      <a:pt x="778" y="166"/>
                      <a:pt x="778" y="166"/>
                    </a:cubicBezTo>
                    <a:cubicBezTo>
                      <a:pt x="779" y="166"/>
                      <a:pt x="780" y="166"/>
                      <a:pt x="781" y="166"/>
                    </a:cubicBezTo>
                    <a:cubicBezTo>
                      <a:pt x="781" y="166"/>
                      <a:pt x="782" y="165"/>
                      <a:pt x="782" y="165"/>
                    </a:cubicBezTo>
                    <a:cubicBezTo>
                      <a:pt x="782" y="165"/>
                      <a:pt x="783" y="165"/>
                      <a:pt x="783" y="165"/>
                    </a:cubicBezTo>
                    <a:cubicBezTo>
                      <a:pt x="784" y="165"/>
                      <a:pt x="785" y="164"/>
                      <a:pt x="786" y="164"/>
                    </a:cubicBezTo>
                    <a:cubicBezTo>
                      <a:pt x="786" y="164"/>
                      <a:pt x="787" y="165"/>
                      <a:pt x="787" y="165"/>
                    </a:cubicBezTo>
                    <a:cubicBezTo>
                      <a:pt x="787" y="165"/>
                      <a:pt x="787" y="165"/>
                      <a:pt x="787" y="165"/>
                    </a:cubicBezTo>
                    <a:cubicBezTo>
                      <a:pt x="787" y="165"/>
                      <a:pt x="787" y="165"/>
                      <a:pt x="787" y="165"/>
                    </a:cubicBezTo>
                    <a:cubicBezTo>
                      <a:pt x="787" y="165"/>
                      <a:pt x="787" y="165"/>
                      <a:pt x="787" y="165"/>
                    </a:cubicBezTo>
                    <a:cubicBezTo>
                      <a:pt x="787" y="165"/>
                      <a:pt x="786" y="165"/>
                      <a:pt x="786" y="165"/>
                    </a:cubicBezTo>
                    <a:cubicBezTo>
                      <a:pt x="786" y="165"/>
                      <a:pt x="786" y="165"/>
                      <a:pt x="786" y="165"/>
                    </a:cubicBezTo>
                    <a:cubicBezTo>
                      <a:pt x="786" y="165"/>
                      <a:pt x="786" y="165"/>
                      <a:pt x="786" y="165"/>
                    </a:cubicBezTo>
                    <a:cubicBezTo>
                      <a:pt x="786" y="166"/>
                      <a:pt x="786" y="167"/>
                      <a:pt x="786" y="167"/>
                    </a:cubicBezTo>
                    <a:cubicBezTo>
                      <a:pt x="787" y="167"/>
                      <a:pt x="787" y="167"/>
                      <a:pt x="788" y="167"/>
                    </a:cubicBezTo>
                    <a:cubicBezTo>
                      <a:pt x="788" y="168"/>
                      <a:pt x="788" y="167"/>
                      <a:pt x="787" y="168"/>
                    </a:cubicBezTo>
                    <a:cubicBezTo>
                      <a:pt x="787" y="168"/>
                      <a:pt x="787" y="168"/>
                      <a:pt x="787" y="168"/>
                    </a:cubicBezTo>
                    <a:cubicBezTo>
                      <a:pt x="786" y="168"/>
                      <a:pt x="785" y="167"/>
                      <a:pt x="784" y="168"/>
                    </a:cubicBezTo>
                    <a:cubicBezTo>
                      <a:pt x="784" y="168"/>
                      <a:pt x="784" y="168"/>
                      <a:pt x="784" y="168"/>
                    </a:cubicBezTo>
                    <a:cubicBezTo>
                      <a:pt x="782" y="169"/>
                      <a:pt x="783" y="169"/>
                      <a:pt x="780" y="169"/>
                    </a:cubicBezTo>
                    <a:cubicBezTo>
                      <a:pt x="780" y="170"/>
                      <a:pt x="780" y="170"/>
                      <a:pt x="780" y="170"/>
                    </a:cubicBezTo>
                    <a:cubicBezTo>
                      <a:pt x="779" y="170"/>
                      <a:pt x="779" y="170"/>
                      <a:pt x="779" y="170"/>
                    </a:cubicBezTo>
                    <a:cubicBezTo>
                      <a:pt x="780" y="170"/>
                      <a:pt x="780" y="170"/>
                      <a:pt x="780" y="171"/>
                    </a:cubicBezTo>
                    <a:cubicBezTo>
                      <a:pt x="782" y="171"/>
                      <a:pt x="782" y="171"/>
                      <a:pt x="782" y="171"/>
                    </a:cubicBezTo>
                    <a:cubicBezTo>
                      <a:pt x="782" y="171"/>
                      <a:pt x="782" y="171"/>
                      <a:pt x="782" y="171"/>
                    </a:cubicBezTo>
                    <a:cubicBezTo>
                      <a:pt x="782" y="171"/>
                      <a:pt x="782" y="171"/>
                      <a:pt x="782" y="171"/>
                    </a:cubicBezTo>
                    <a:cubicBezTo>
                      <a:pt x="782" y="170"/>
                      <a:pt x="782" y="170"/>
                      <a:pt x="782" y="170"/>
                    </a:cubicBezTo>
                    <a:cubicBezTo>
                      <a:pt x="783" y="170"/>
                      <a:pt x="783" y="171"/>
                      <a:pt x="783" y="171"/>
                    </a:cubicBezTo>
                    <a:cubicBezTo>
                      <a:pt x="786" y="171"/>
                      <a:pt x="786" y="171"/>
                      <a:pt x="786" y="171"/>
                    </a:cubicBezTo>
                    <a:cubicBezTo>
                      <a:pt x="787" y="171"/>
                      <a:pt x="787" y="172"/>
                      <a:pt x="787" y="172"/>
                    </a:cubicBezTo>
                    <a:cubicBezTo>
                      <a:pt x="787" y="172"/>
                      <a:pt x="787" y="172"/>
                      <a:pt x="787" y="172"/>
                    </a:cubicBezTo>
                    <a:cubicBezTo>
                      <a:pt x="787" y="172"/>
                      <a:pt x="787" y="172"/>
                      <a:pt x="787" y="172"/>
                    </a:cubicBezTo>
                    <a:cubicBezTo>
                      <a:pt x="787" y="172"/>
                      <a:pt x="787" y="172"/>
                      <a:pt x="787" y="172"/>
                    </a:cubicBezTo>
                    <a:cubicBezTo>
                      <a:pt x="787" y="172"/>
                      <a:pt x="789" y="172"/>
                      <a:pt x="789" y="172"/>
                    </a:cubicBezTo>
                    <a:cubicBezTo>
                      <a:pt x="788" y="172"/>
                      <a:pt x="788" y="172"/>
                      <a:pt x="788" y="172"/>
                    </a:cubicBezTo>
                    <a:cubicBezTo>
                      <a:pt x="788" y="173"/>
                      <a:pt x="788" y="173"/>
                      <a:pt x="789" y="173"/>
                    </a:cubicBezTo>
                    <a:cubicBezTo>
                      <a:pt x="789" y="173"/>
                      <a:pt x="789" y="173"/>
                      <a:pt x="789" y="173"/>
                    </a:cubicBezTo>
                    <a:cubicBezTo>
                      <a:pt x="790" y="173"/>
                      <a:pt x="790" y="173"/>
                      <a:pt x="790" y="173"/>
                    </a:cubicBezTo>
                    <a:cubicBezTo>
                      <a:pt x="789" y="174"/>
                      <a:pt x="789" y="174"/>
                      <a:pt x="788" y="175"/>
                    </a:cubicBezTo>
                    <a:cubicBezTo>
                      <a:pt x="787" y="175"/>
                      <a:pt x="787" y="175"/>
                      <a:pt x="787" y="175"/>
                    </a:cubicBezTo>
                    <a:cubicBezTo>
                      <a:pt x="787" y="175"/>
                      <a:pt x="787" y="175"/>
                      <a:pt x="787" y="175"/>
                    </a:cubicBezTo>
                    <a:cubicBezTo>
                      <a:pt x="785" y="175"/>
                      <a:pt x="785" y="175"/>
                      <a:pt x="785" y="176"/>
                    </a:cubicBezTo>
                    <a:cubicBezTo>
                      <a:pt x="785" y="176"/>
                      <a:pt x="784" y="176"/>
                      <a:pt x="785" y="176"/>
                    </a:cubicBezTo>
                    <a:cubicBezTo>
                      <a:pt x="785" y="177"/>
                      <a:pt x="787" y="178"/>
                      <a:pt x="788" y="177"/>
                    </a:cubicBezTo>
                    <a:cubicBezTo>
                      <a:pt x="788" y="177"/>
                      <a:pt x="788" y="177"/>
                      <a:pt x="788" y="177"/>
                    </a:cubicBezTo>
                    <a:cubicBezTo>
                      <a:pt x="789" y="177"/>
                      <a:pt x="789" y="177"/>
                      <a:pt x="789" y="177"/>
                    </a:cubicBezTo>
                    <a:cubicBezTo>
                      <a:pt x="789" y="176"/>
                      <a:pt x="789" y="176"/>
                      <a:pt x="789" y="176"/>
                    </a:cubicBezTo>
                    <a:cubicBezTo>
                      <a:pt x="791" y="176"/>
                      <a:pt x="791" y="176"/>
                      <a:pt x="791" y="176"/>
                    </a:cubicBezTo>
                    <a:cubicBezTo>
                      <a:pt x="791" y="176"/>
                      <a:pt x="791" y="176"/>
                      <a:pt x="791" y="176"/>
                    </a:cubicBezTo>
                    <a:cubicBezTo>
                      <a:pt x="792" y="176"/>
                      <a:pt x="792" y="177"/>
                      <a:pt x="792" y="177"/>
                    </a:cubicBezTo>
                    <a:cubicBezTo>
                      <a:pt x="793" y="177"/>
                      <a:pt x="794" y="176"/>
                      <a:pt x="794" y="176"/>
                    </a:cubicBezTo>
                    <a:cubicBezTo>
                      <a:pt x="794" y="177"/>
                      <a:pt x="794" y="177"/>
                      <a:pt x="794" y="177"/>
                    </a:cubicBezTo>
                    <a:cubicBezTo>
                      <a:pt x="795" y="177"/>
                      <a:pt x="796" y="177"/>
                      <a:pt x="797" y="177"/>
                    </a:cubicBezTo>
                    <a:cubicBezTo>
                      <a:pt x="797" y="178"/>
                      <a:pt x="797" y="178"/>
                      <a:pt x="797" y="178"/>
                    </a:cubicBezTo>
                    <a:cubicBezTo>
                      <a:pt x="798" y="178"/>
                      <a:pt x="797" y="178"/>
                      <a:pt x="798" y="178"/>
                    </a:cubicBezTo>
                    <a:cubicBezTo>
                      <a:pt x="797" y="179"/>
                      <a:pt x="796" y="179"/>
                      <a:pt x="796" y="180"/>
                    </a:cubicBezTo>
                    <a:cubicBezTo>
                      <a:pt x="796" y="180"/>
                      <a:pt x="796" y="180"/>
                      <a:pt x="796" y="180"/>
                    </a:cubicBezTo>
                    <a:cubicBezTo>
                      <a:pt x="796" y="180"/>
                      <a:pt x="797" y="180"/>
                      <a:pt x="798" y="180"/>
                    </a:cubicBezTo>
                    <a:cubicBezTo>
                      <a:pt x="798" y="180"/>
                      <a:pt x="798" y="180"/>
                      <a:pt x="798" y="180"/>
                    </a:cubicBezTo>
                    <a:cubicBezTo>
                      <a:pt x="799" y="180"/>
                      <a:pt x="801" y="180"/>
                      <a:pt x="803" y="180"/>
                    </a:cubicBezTo>
                    <a:cubicBezTo>
                      <a:pt x="804" y="180"/>
                      <a:pt x="804" y="180"/>
                      <a:pt x="805" y="179"/>
                    </a:cubicBezTo>
                    <a:cubicBezTo>
                      <a:pt x="805" y="180"/>
                      <a:pt x="804" y="180"/>
                      <a:pt x="806" y="180"/>
                    </a:cubicBezTo>
                    <a:cubicBezTo>
                      <a:pt x="806" y="180"/>
                      <a:pt x="806" y="179"/>
                      <a:pt x="807" y="179"/>
                    </a:cubicBezTo>
                    <a:cubicBezTo>
                      <a:pt x="807" y="179"/>
                      <a:pt x="807" y="179"/>
                      <a:pt x="807" y="179"/>
                    </a:cubicBezTo>
                    <a:cubicBezTo>
                      <a:pt x="807" y="178"/>
                      <a:pt x="806" y="178"/>
                      <a:pt x="806" y="177"/>
                    </a:cubicBezTo>
                    <a:close/>
                    <a:moveTo>
                      <a:pt x="489" y="164"/>
                    </a:moveTo>
                    <a:cubicBezTo>
                      <a:pt x="489" y="163"/>
                      <a:pt x="489" y="163"/>
                      <a:pt x="489" y="162"/>
                    </a:cubicBezTo>
                    <a:cubicBezTo>
                      <a:pt x="488" y="162"/>
                      <a:pt x="488" y="162"/>
                      <a:pt x="487" y="162"/>
                    </a:cubicBezTo>
                    <a:cubicBezTo>
                      <a:pt x="487" y="163"/>
                      <a:pt x="487" y="162"/>
                      <a:pt x="488" y="163"/>
                    </a:cubicBezTo>
                    <a:cubicBezTo>
                      <a:pt x="488" y="163"/>
                      <a:pt x="488" y="163"/>
                      <a:pt x="488" y="163"/>
                    </a:cubicBezTo>
                    <a:cubicBezTo>
                      <a:pt x="488" y="163"/>
                      <a:pt x="488" y="163"/>
                      <a:pt x="488" y="163"/>
                    </a:cubicBezTo>
                    <a:cubicBezTo>
                      <a:pt x="488" y="163"/>
                      <a:pt x="488" y="163"/>
                      <a:pt x="488" y="163"/>
                    </a:cubicBezTo>
                    <a:cubicBezTo>
                      <a:pt x="489" y="163"/>
                      <a:pt x="489" y="164"/>
                      <a:pt x="489" y="164"/>
                    </a:cubicBezTo>
                    <a:close/>
                    <a:moveTo>
                      <a:pt x="957" y="163"/>
                    </a:moveTo>
                    <a:cubicBezTo>
                      <a:pt x="957" y="162"/>
                      <a:pt x="957" y="162"/>
                      <a:pt x="957" y="162"/>
                    </a:cubicBezTo>
                    <a:cubicBezTo>
                      <a:pt x="957" y="162"/>
                      <a:pt x="957" y="162"/>
                      <a:pt x="957" y="162"/>
                    </a:cubicBezTo>
                    <a:cubicBezTo>
                      <a:pt x="957" y="162"/>
                      <a:pt x="956" y="163"/>
                      <a:pt x="956" y="163"/>
                    </a:cubicBezTo>
                    <a:lnTo>
                      <a:pt x="957" y="163"/>
                    </a:lnTo>
                    <a:close/>
                    <a:moveTo>
                      <a:pt x="502" y="180"/>
                    </a:moveTo>
                    <a:cubicBezTo>
                      <a:pt x="503" y="180"/>
                      <a:pt x="504" y="179"/>
                      <a:pt x="504" y="179"/>
                    </a:cubicBezTo>
                    <a:cubicBezTo>
                      <a:pt x="504" y="177"/>
                      <a:pt x="504" y="177"/>
                      <a:pt x="504" y="177"/>
                    </a:cubicBezTo>
                    <a:cubicBezTo>
                      <a:pt x="505" y="177"/>
                      <a:pt x="505" y="177"/>
                      <a:pt x="505" y="177"/>
                    </a:cubicBezTo>
                    <a:cubicBezTo>
                      <a:pt x="505" y="175"/>
                      <a:pt x="505" y="175"/>
                      <a:pt x="505" y="175"/>
                    </a:cubicBezTo>
                    <a:cubicBezTo>
                      <a:pt x="504" y="175"/>
                      <a:pt x="504" y="175"/>
                      <a:pt x="503" y="175"/>
                    </a:cubicBezTo>
                    <a:cubicBezTo>
                      <a:pt x="503" y="175"/>
                      <a:pt x="503" y="175"/>
                      <a:pt x="503" y="175"/>
                    </a:cubicBezTo>
                    <a:cubicBezTo>
                      <a:pt x="500" y="175"/>
                      <a:pt x="501" y="176"/>
                      <a:pt x="500" y="176"/>
                    </a:cubicBezTo>
                    <a:cubicBezTo>
                      <a:pt x="500" y="177"/>
                      <a:pt x="500" y="177"/>
                      <a:pt x="500" y="177"/>
                    </a:cubicBezTo>
                    <a:cubicBezTo>
                      <a:pt x="500" y="177"/>
                      <a:pt x="500" y="177"/>
                      <a:pt x="500" y="177"/>
                    </a:cubicBezTo>
                    <a:cubicBezTo>
                      <a:pt x="500" y="175"/>
                      <a:pt x="500" y="175"/>
                      <a:pt x="500" y="175"/>
                    </a:cubicBezTo>
                    <a:cubicBezTo>
                      <a:pt x="500" y="175"/>
                      <a:pt x="500" y="175"/>
                      <a:pt x="500" y="175"/>
                    </a:cubicBezTo>
                    <a:cubicBezTo>
                      <a:pt x="500" y="174"/>
                      <a:pt x="500" y="174"/>
                      <a:pt x="500" y="174"/>
                    </a:cubicBezTo>
                    <a:cubicBezTo>
                      <a:pt x="499" y="174"/>
                      <a:pt x="499" y="174"/>
                      <a:pt x="499" y="174"/>
                    </a:cubicBezTo>
                    <a:cubicBezTo>
                      <a:pt x="499" y="174"/>
                      <a:pt x="499" y="173"/>
                      <a:pt x="499" y="172"/>
                    </a:cubicBezTo>
                    <a:cubicBezTo>
                      <a:pt x="498" y="172"/>
                      <a:pt x="498" y="172"/>
                      <a:pt x="498" y="172"/>
                    </a:cubicBezTo>
                    <a:cubicBezTo>
                      <a:pt x="498" y="172"/>
                      <a:pt x="498" y="172"/>
                      <a:pt x="498" y="172"/>
                    </a:cubicBezTo>
                    <a:cubicBezTo>
                      <a:pt x="498" y="172"/>
                      <a:pt x="497" y="171"/>
                      <a:pt x="497" y="171"/>
                    </a:cubicBezTo>
                    <a:cubicBezTo>
                      <a:pt x="497" y="171"/>
                      <a:pt x="497" y="171"/>
                      <a:pt x="497" y="171"/>
                    </a:cubicBezTo>
                    <a:cubicBezTo>
                      <a:pt x="496" y="170"/>
                      <a:pt x="495" y="170"/>
                      <a:pt x="495" y="169"/>
                    </a:cubicBezTo>
                    <a:cubicBezTo>
                      <a:pt x="494" y="169"/>
                      <a:pt x="495" y="168"/>
                      <a:pt x="494" y="168"/>
                    </a:cubicBezTo>
                    <a:cubicBezTo>
                      <a:pt x="494" y="168"/>
                      <a:pt x="494" y="168"/>
                      <a:pt x="494" y="168"/>
                    </a:cubicBezTo>
                    <a:cubicBezTo>
                      <a:pt x="494" y="168"/>
                      <a:pt x="494" y="168"/>
                      <a:pt x="494" y="168"/>
                    </a:cubicBezTo>
                    <a:cubicBezTo>
                      <a:pt x="493" y="168"/>
                      <a:pt x="493" y="168"/>
                      <a:pt x="493" y="168"/>
                    </a:cubicBezTo>
                    <a:cubicBezTo>
                      <a:pt x="492" y="167"/>
                      <a:pt x="491" y="167"/>
                      <a:pt x="490" y="166"/>
                    </a:cubicBezTo>
                    <a:cubicBezTo>
                      <a:pt x="489" y="167"/>
                      <a:pt x="489" y="167"/>
                      <a:pt x="488" y="168"/>
                    </a:cubicBezTo>
                    <a:cubicBezTo>
                      <a:pt x="488" y="167"/>
                      <a:pt x="488" y="167"/>
                      <a:pt x="487" y="167"/>
                    </a:cubicBezTo>
                    <a:cubicBezTo>
                      <a:pt x="487" y="167"/>
                      <a:pt x="487" y="167"/>
                      <a:pt x="487" y="167"/>
                    </a:cubicBezTo>
                    <a:cubicBezTo>
                      <a:pt x="487" y="166"/>
                      <a:pt x="487" y="166"/>
                      <a:pt x="487" y="165"/>
                    </a:cubicBezTo>
                    <a:cubicBezTo>
                      <a:pt x="488" y="165"/>
                      <a:pt x="488" y="165"/>
                      <a:pt x="488" y="165"/>
                    </a:cubicBezTo>
                    <a:cubicBezTo>
                      <a:pt x="488" y="165"/>
                      <a:pt x="489" y="165"/>
                      <a:pt x="489" y="164"/>
                    </a:cubicBezTo>
                    <a:cubicBezTo>
                      <a:pt x="488" y="164"/>
                      <a:pt x="488" y="164"/>
                      <a:pt x="488" y="164"/>
                    </a:cubicBezTo>
                    <a:cubicBezTo>
                      <a:pt x="488" y="164"/>
                      <a:pt x="488" y="164"/>
                      <a:pt x="488" y="164"/>
                    </a:cubicBezTo>
                    <a:cubicBezTo>
                      <a:pt x="487" y="164"/>
                      <a:pt x="487" y="164"/>
                      <a:pt x="487" y="164"/>
                    </a:cubicBezTo>
                    <a:cubicBezTo>
                      <a:pt x="487" y="164"/>
                      <a:pt x="487" y="164"/>
                      <a:pt x="487" y="164"/>
                    </a:cubicBezTo>
                    <a:cubicBezTo>
                      <a:pt x="486" y="164"/>
                      <a:pt x="486" y="164"/>
                      <a:pt x="486" y="164"/>
                    </a:cubicBezTo>
                    <a:cubicBezTo>
                      <a:pt x="486" y="164"/>
                      <a:pt x="486" y="164"/>
                      <a:pt x="486" y="164"/>
                    </a:cubicBezTo>
                    <a:cubicBezTo>
                      <a:pt x="485" y="165"/>
                      <a:pt x="486" y="168"/>
                      <a:pt x="485" y="170"/>
                    </a:cubicBezTo>
                    <a:cubicBezTo>
                      <a:pt x="485" y="170"/>
                      <a:pt x="485" y="170"/>
                      <a:pt x="485" y="170"/>
                    </a:cubicBezTo>
                    <a:cubicBezTo>
                      <a:pt x="485" y="172"/>
                      <a:pt x="485" y="172"/>
                      <a:pt x="485" y="172"/>
                    </a:cubicBezTo>
                    <a:cubicBezTo>
                      <a:pt x="485" y="172"/>
                      <a:pt x="485" y="172"/>
                      <a:pt x="486" y="172"/>
                    </a:cubicBezTo>
                    <a:cubicBezTo>
                      <a:pt x="486" y="174"/>
                      <a:pt x="486" y="174"/>
                      <a:pt x="486" y="174"/>
                    </a:cubicBezTo>
                    <a:cubicBezTo>
                      <a:pt x="484" y="175"/>
                      <a:pt x="483" y="176"/>
                      <a:pt x="481" y="177"/>
                    </a:cubicBezTo>
                    <a:cubicBezTo>
                      <a:pt x="481" y="179"/>
                      <a:pt x="481" y="179"/>
                      <a:pt x="481" y="179"/>
                    </a:cubicBezTo>
                    <a:cubicBezTo>
                      <a:pt x="481" y="179"/>
                      <a:pt x="481" y="179"/>
                      <a:pt x="481" y="179"/>
                    </a:cubicBezTo>
                    <a:cubicBezTo>
                      <a:pt x="481" y="179"/>
                      <a:pt x="482" y="180"/>
                      <a:pt x="482" y="180"/>
                    </a:cubicBezTo>
                    <a:cubicBezTo>
                      <a:pt x="483" y="180"/>
                      <a:pt x="483" y="180"/>
                      <a:pt x="483" y="180"/>
                    </a:cubicBezTo>
                    <a:cubicBezTo>
                      <a:pt x="483" y="179"/>
                      <a:pt x="483" y="179"/>
                      <a:pt x="483" y="179"/>
                    </a:cubicBezTo>
                    <a:cubicBezTo>
                      <a:pt x="485" y="179"/>
                      <a:pt x="485" y="179"/>
                      <a:pt x="485" y="179"/>
                    </a:cubicBezTo>
                    <a:cubicBezTo>
                      <a:pt x="485" y="179"/>
                      <a:pt x="485" y="179"/>
                      <a:pt x="485" y="179"/>
                    </a:cubicBezTo>
                    <a:cubicBezTo>
                      <a:pt x="486" y="179"/>
                      <a:pt x="486" y="179"/>
                      <a:pt x="486" y="179"/>
                    </a:cubicBezTo>
                    <a:cubicBezTo>
                      <a:pt x="485" y="180"/>
                      <a:pt x="486" y="180"/>
                      <a:pt x="486" y="182"/>
                    </a:cubicBezTo>
                    <a:cubicBezTo>
                      <a:pt x="486" y="183"/>
                      <a:pt x="486" y="182"/>
                      <a:pt x="486" y="183"/>
                    </a:cubicBezTo>
                    <a:cubicBezTo>
                      <a:pt x="488" y="183"/>
                      <a:pt x="488" y="183"/>
                      <a:pt x="489" y="182"/>
                    </a:cubicBezTo>
                    <a:cubicBezTo>
                      <a:pt x="491" y="181"/>
                      <a:pt x="490" y="181"/>
                      <a:pt x="490" y="180"/>
                    </a:cubicBezTo>
                    <a:cubicBezTo>
                      <a:pt x="491" y="180"/>
                      <a:pt x="491" y="180"/>
                      <a:pt x="491" y="180"/>
                    </a:cubicBezTo>
                    <a:cubicBezTo>
                      <a:pt x="491" y="175"/>
                      <a:pt x="491" y="175"/>
                      <a:pt x="491" y="175"/>
                    </a:cubicBezTo>
                    <a:cubicBezTo>
                      <a:pt x="491" y="175"/>
                      <a:pt x="493" y="174"/>
                      <a:pt x="493" y="173"/>
                    </a:cubicBezTo>
                    <a:cubicBezTo>
                      <a:pt x="494" y="173"/>
                      <a:pt x="495" y="173"/>
                      <a:pt x="496" y="173"/>
                    </a:cubicBezTo>
                    <a:cubicBezTo>
                      <a:pt x="496" y="174"/>
                      <a:pt x="496" y="174"/>
                      <a:pt x="496" y="175"/>
                    </a:cubicBezTo>
                    <a:cubicBezTo>
                      <a:pt x="496" y="176"/>
                      <a:pt x="496" y="176"/>
                      <a:pt x="495" y="176"/>
                    </a:cubicBezTo>
                    <a:cubicBezTo>
                      <a:pt x="495" y="176"/>
                      <a:pt x="495" y="176"/>
                      <a:pt x="495" y="176"/>
                    </a:cubicBezTo>
                    <a:cubicBezTo>
                      <a:pt x="495" y="177"/>
                      <a:pt x="495" y="177"/>
                      <a:pt x="495" y="177"/>
                    </a:cubicBezTo>
                    <a:cubicBezTo>
                      <a:pt x="496" y="178"/>
                      <a:pt x="496" y="178"/>
                      <a:pt x="497" y="178"/>
                    </a:cubicBezTo>
                    <a:cubicBezTo>
                      <a:pt x="497" y="178"/>
                      <a:pt x="497" y="178"/>
                      <a:pt x="497" y="179"/>
                    </a:cubicBezTo>
                    <a:cubicBezTo>
                      <a:pt x="499" y="179"/>
                      <a:pt x="499" y="179"/>
                      <a:pt x="499" y="179"/>
                    </a:cubicBezTo>
                    <a:cubicBezTo>
                      <a:pt x="499" y="179"/>
                      <a:pt x="500" y="179"/>
                      <a:pt x="500" y="179"/>
                    </a:cubicBezTo>
                    <a:cubicBezTo>
                      <a:pt x="502" y="179"/>
                      <a:pt x="502" y="179"/>
                      <a:pt x="502" y="179"/>
                    </a:cubicBezTo>
                    <a:cubicBezTo>
                      <a:pt x="502" y="179"/>
                      <a:pt x="502" y="180"/>
                      <a:pt x="502" y="180"/>
                    </a:cubicBezTo>
                    <a:close/>
                    <a:moveTo>
                      <a:pt x="1007" y="166"/>
                    </a:moveTo>
                    <a:cubicBezTo>
                      <a:pt x="1007" y="167"/>
                      <a:pt x="1007" y="167"/>
                      <a:pt x="1007" y="167"/>
                    </a:cubicBezTo>
                    <a:cubicBezTo>
                      <a:pt x="1007" y="167"/>
                      <a:pt x="1007" y="167"/>
                      <a:pt x="1007" y="167"/>
                    </a:cubicBezTo>
                    <a:cubicBezTo>
                      <a:pt x="1007" y="167"/>
                      <a:pt x="1007" y="167"/>
                      <a:pt x="1007" y="167"/>
                    </a:cubicBezTo>
                    <a:cubicBezTo>
                      <a:pt x="1008" y="167"/>
                      <a:pt x="1008" y="167"/>
                      <a:pt x="1008" y="167"/>
                    </a:cubicBezTo>
                    <a:cubicBezTo>
                      <a:pt x="1007" y="166"/>
                      <a:pt x="1008" y="167"/>
                      <a:pt x="1007" y="166"/>
                    </a:cubicBezTo>
                    <a:close/>
                    <a:moveTo>
                      <a:pt x="582" y="169"/>
                    </a:moveTo>
                    <a:cubicBezTo>
                      <a:pt x="583" y="169"/>
                      <a:pt x="583" y="169"/>
                      <a:pt x="583" y="169"/>
                    </a:cubicBezTo>
                    <a:cubicBezTo>
                      <a:pt x="583" y="168"/>
                      <a:pt x="583" y="168"/>
                      <a:pt x="583" y="168"/>
                    </a:cubicBezTo>
                    <a:cubicBezTo>
                      <a:pt x="582" y="168"/>
                      <a:pt x="582" y="168"/>
                      <a:pt x="582" y="168"/>
                    </a:cubicBezTo>
                    <a:lnTo>
                      <a:pt x="582" y="169"/>
                    </a:lnTo>
                    <a:close/>
                    <a:moveTo>
                      <a:pt x="92" y="180"/>
                    </a:moveTo>
                    <a:cubicBezTo>
                      <a:pt x="92" y="180"/>
                      <a:pt x="92" y="180"/>
                      <a:pt x="92" y="180"/>
                    </a:cubicBezTo>
                    <a:cubicBezTo>
                      <a:pt x="91" y="179"/>
                      <a:pt x="90" y="179"/>
                      <a:pt x="89" y="179"/>
                    </a:cubicBezTo>
                    <a:cubicBezTo>
                      <a:pt x="89" y="179"/>
                      <a:pt x="88" y="178"/>
                      <a:pt x="88" y="178"/>
                    </a:cubicBezTo>
                    <a:cubicBezTo>
                      <a:pt x="88" y="178"/>
                      <a:pt x="88" y="178"/>
                      <a:pt x="88" y="178"/>
                    </a:cubicBezTo>
                    <a:cubicBezTo>
                      <a:pt x="87" y="177"/>
                      <a:pt x="87" y="177"/>
                      <a:pt x="87" y="177"/>
                    </a:cubicBezTo>
                    <a:cubicBezTo>
                      <a:pt x="87" y="177"/>
                      <a:pt x="87" y="177"/>
                      <a:pt x="87" y="177"/>
                    </a:cubicBezTo>
                    <a:cubicBezTo>
                      <a:pt x="87" y="177"/>
                      <a:pt x="86" y="177"/>
                      <a:pt x="86" y="176"/>
                    </a:cubicBezTo>
                    <a:cubicBezTo>
                      <a:pt x="86" y="176"/>
                      <a:pt x="86" y="176"/>
                      <a:pt x="86" y="176"/>
                    </a:cubicBezTo>
                    <a:cubicBezTo>
                      <a:pt x="86" y="175"/>
                      <a:pt x="85" y="176"/>
                      <a:pt x="85" y="175"/>
                    </a:cubicBezTo>
                    <a:cubicBezTo>
                      <a:pt x="85" y="175"/>
                      <a:pt x="85" y="175"/>
                      <a:pt x="85" y="175"/>
                    </a:cubicBezTo>
                    <a:cubicBezTo>
                      <a:pt x="83" y="175"/>
                      <a:pt x="83" y="176"/>
                      <a:pt x="82" y="176"/>
                    </a:cubicBezTo>
                    <a:cubicBezTo>
                      <a:pt x="82" y="176"/>
                      <a:pt x="82" y="176"/>
                      <a:pt x="82" y="176"/>
                    </a:cubicBezTo>
                    <a:cubicBezTo>
                      <a:pt x="82" y="177"/>
                      <a:pt x="81" y="176"/>
                      <a:pt x="80" y="176"/>
                    </a:cubicBezTo>
                    <a:cubicBezTo>
                      <a:pt x="79" y="176"/>
                      <a:pt x="80" y="177"/>
                      <a:pt x="80" y="176"/>
                    </a:cubicBezTo>
                    <a:cubicBezTo>
                      <a:pt x="80" y="176"/>
                      <a:pt x="80" y="176"/>
                      <a:pt x="80" y="176"/>
                    </a:cubicBezTo>
                    <a:cubicBezTo>
                      <a:pt x="79" y="176"/>
                      <a:pt x="79" y="176"/>
                      <a:pt x="78" y="176"/>
                    </a:cubicBezTo>
                    <a:cubicBezTo>
                      <a:pt x="78" y="176"/>
                      <a:pt x="78" y="177"/>
                      <a:pt x="78" y="177"/>
                    </a:cubicBezTo>
                    <a:cubicBezTo>
                      <a:pt x="78" y="178"/>
                      <a:pt x="78" y="178"/>
                      <a:pt x="78" y="179"/>
                    </a:cubicBezTo>
                    <a:cubicBezTo>
                      <a:pt x="80" y="179"/>
                      <a:pt x="80" y="178"/>
                      <a:pt x="81" y="178"/>
                    </a:cubicBezTo>
                    <a:cubicBezTo>
                      <a:pt x="82" y="178"/>
                      <a:pt x="86" y="178"/>
                      <a:pt x="86" y="179"/>
                    </a:cubicBezTo>
                    <a:cubicBezTo>
                      <a:pt x="87" y="179"/>
                      <a:pt x="87" y="179"/>
                      <a:pt x="87" y="180"/>
                    </a:cubicBezTo>
                    <a:cubicBezTo>
                      <a:pt x="88" y="180"/>
                      <a:pt x="88" y="180"/>
                      <a:pt x="89" y="181"/>
                    </a:cubicBezTo>
                    <a:cubicBezTo>
                      <a:pt x="89" y="182"/>
                      <a:pt x="89" y="182"/>
                      <a:pt x="89" y="182"/>
                    </a:cubicBezTo>
                    <a:cubicBezTo>
                      <a:pt x="90" y="182"/>
                      <a:pt x="90" y="182"/>
                      <a:pt x="90" y="182"/>
                    </a:cubicBezTo>
                    <a:cubicBezTo>
                      <a:pt x="90" y="180"/>
                      <a:pt x="90" y="180"/>
                      <a:pt x="90" y="180"/>
                    </a:cubicBezTo>
                    <a:cubicBezTo>
                      <a:pt x="91" y="180"/>
                      <a:pt x="91" y="180"/>
                      <a:pt x="92" y="180"/>
                    </a:cubicBezTo>
                    <a:close/>
                    <a:moveTo>
                      <a:pt x="542" y="177"/>
                    </a:moveTo>
                    <a:cubicBezTo>
                      <a:pt x="542" y="177"/>
                      <a:pt x="542" y="177"/>
                      <a:pt x="542" y="177"/>
                    </a:cubicBezTo>
                    <a:cubicBezTo>
                      <a:pt x="543" y="177"/>
                      <a:pt x="543" y="177"/>
                      <a:pt x="543" y="176"/>
                    </a:cubicBezTo>
                    <a:cubicBezTo>
                      <a:pt x="542" y="176"/>
                      <a:pt x="542" y="176"/>
                      <a:pt x="542" y="176"/>
                    </a:cubicBezTo>
                    <a:lnTo>
                      <a:pt x="542" y="177"/>
                    </a:lnTo>
                    <a:close/>
                    <a:moveTo>
                      <a:pt x="935" y="179"/>
                    </a:moveTo>
                    <a:cubicBezTo>
                      <a:pt x="935" y="178"/>
                      <a:pt x="935" y="178"/>
                      <a:pt x="935" y="178"/>
                    </a:cubicBezTo>
                    <a:cubicBezTo>
                      <a:pt x="934" y="178"/>
                      <a:pt x="934" y="178"/>
                      <a:pt x="934" y="178"/>
                    </a:cubicBezTo>
                    <a:cubicBezTo>
                      <a:pt x="934" y="178"/>
                      <a:pt x="934" y="178"/>
                      <a:pt x="934" y="178"/>
                    </a:cubicBezTo>
                    <a:cubicBezTo>
                      <a:pt x="934" y="178"/>
                      <a:pt x="934" y="178"/>
                      <a:pt x="934" y="178"/>
                    </a:cubicBezTo>
                    <a:cubicBezTo>
                      <a:pt x="934" y="178"/>
                      <a:pt x="934" y="178"/>
                      <a:pt x="934" y="178"/>
                    </a:cubicBezTo>
                    <a:cubicBezTo>
                      <a:pt x="933" y="178"/>
                      <a:pt x="932" y="178"/>
                      <a:pt x="932" y="180"/>
                    </a:cubicBezTo>
                    <a:cubicBezTo>
                      <a:pt x="933" y="179"/>
                      <a:pt x="934" y="179"/>
                      <a:pt x="934" y="179"/>
                    </a:cubicBezTo>
                    <a:lnTo>
                      <a:pt x="935" y="179"/>
                    </a:lnTo>
                    <a:close/>
                    <a:moveTo>
                      <a:pt x="1792" y="187"/>
                    </a:moveTo>
                    <a:cubicBezTo>
                      <a:pt x="1792" y="187"/>
                      <a:pt x="1792" y="187"/>
                      <a:pt x="1792" y="186"/>
                    </a:cubicBezTo>
                    <a:cubicBezTo>
                      <a:pt x="1793" y="186"/>
                      <a:pt x="1793" y="186"/>
                      <a:pt x="1793" y="186"/>
                    </a:cubicBezTo>
                    <a:cubicBezTo>
                      <a:pt x="1793" y="186"/>
                      <a:pt x="1793" y="186"/>
                      <a:pt x="1793" y="186"/>
                    </a:cubicBezTo>
                    <a:cubicBezTo>
                      <a:pt x="1794" y="186"/>
                      <a:pt x="1794" y="186"/>
                      <a:pt x="1794" y="186"/>
                    </a:cubicBezTo>
                    <a:cubicBezTo>
                      <a:pt x="1794" y="186"/>
                      <a:pt x="1794" y="186"/>
                      <a:pt x="1794" y="186"/>
                    </a:cubicBezTo>
                    <a:cubicBezTo>
                      <a:pt x="1793" y="185"/>
                      <a:pt x="1792" y="185"/>
                      <a:pt x="1791" y="185"/>
                    </a:cubicBezTo>
                    <a:cubicBezTo>
                      <a:pt x="1790" y="185"/>
                      <a:pt x="1790" y="185"/>
                      <a:pt x="1790" y="185"/>
                    </a:cubicBezTo>
                    <a:cubicBezTo>
                      <a:pt x="1790" y="184"/>
                      <a:pt x="1790" y="184"/>
                      <a:pt x="1790" y="184"/>
                    </a:cubicBezTo>
                    <a:cubicBezTo>
                      <a:pt x="1790" y="184"/>
                      <a:pt x="1789" y="184"/>
                      <a:pt x="1789" y="184"/>
                    </a:cubicBezTo>
                    <a:cubicBezTo>
                      <a:pt x="1789" y="183"/>
                      <a:pt x="1789" y="183"/>
                      <a:pt x="1789" y="183"/>
                    </a:cubicBezTo>
                    <a:cubicBezTo>
                      <a:pt x="1789" y="183"/>
                      <a:pt x="1789" y="183"/>
                      <a:pt x="1789" y="183"/>
                    </a:cubicBezTo>
                    <a:cubicBezTo>
                      <a:pt x="1788" y="183"/>
                      <a:pt x="1788" y="182"/>
                      <a:pt x="1788" y="182"/>
                    </a:cubicBezTo>
                    <a:cubicBezTo>
                      <a:pt x="1787" y="182"/>
                      <a:pt x="1787" y="182"/>
                      <a:pt x="1787" y="182"/>
                    </a:cubicBezTo>
                    <a:cubicBezTo>
                      <a:pt x="1787" y="182"/>
                      <a:pt x="1787" y="182"/>
                      <a:pt x="1787" y="182"/>
                    </a:cubicBezTo>
                    <a:cubicBezTo>
                      <a:pt x="1786" y="182"/>
                      <a:pt x="1786" y="182"/>
                      <a:pt x="1786" y="182"/>
                    </a:cubicBezTo>
                    <a:cubicBezTo>
                      <a:pt x="1786" y="181"/>
                      <a:pt x="1786" y="181"/>
                      <a:pt x="1786" y="181"/>
                    </a:cubicBezTo>
                    <a:cubicBezTo>
                      <a:pt x="1785" y="181"/>
                      <a:pt x="1785" y="181"/>
                      <a:pt x="1785" y="181"/>
                    </a:cubicBezTo>
                    <a:cubicBezTo>
                      <a:pt x="1785" y="182"/>
                      <a:pt x="1785" y="182"/>
                      <a:pt x="1785" y="182"/>
                    </a:cubicBezTo>
                    <a:cubicBezTo>
                      <a:pt x="1784" y="182"/>
                      <a:pt x="1783" y="182"/>
                      <a:pt x="1782" y="183"/>
                    </a:cubicBezTo>
                    <a:cubicBezTo>
                      <a:pt x="1781" y="183"/>
                      <a:pt x="1781" y="183"/>
                      <a:pt x="1781" y="183"/>
                    </a:cubicBezTo>
                    <a:cubicBezTo>
                      <a:pt x="1781" y="181"/>
                      <a:pt x="1781" y="181"/>
                      <a:pt x="1781" y="181"/>
                    </a:cubicBezTo>
                    <a:cubicBezTo>
                      <a:pt x="1780" y="181"/>
                      <a:pt x="1780" y="181"/>
                      <a:pt x="1780" y="182"/>
                    </a:cubicBezTo>
                    <a:cubicBezTo>
                      <a:pt x="1780" y="182"/>
                      <a:pt x="1780" y="182"/>
                      <a:pt x="1780" y="182"/>
                    </a:cubicBezTo>
                    <a:cubicBezTo>
                      <a:pt x="1779" y="182"/>
                      <a:pt x="1780" y="183"/>
                      <a:pt x="1780" y="183"/>
                    </a:cubicBezTo>
                    <a:cubicBezTo>
                      <a:pt x="1780" y="183"/>
                      <a:pt x="1780" y="183"/>
                      <a:pt x="1780" y="183"/>
                    </a:cubicBezTo>
                    <a:cubicBezTo>
                      <a:pt x="1779" y="184"/>
                      <a:pt x="1780" y="183"/>
                      <a:pt x="1779" y="184"/>
                    </a:cubicBezTo>
                    <a:cubicBezTo>
                      <a:pt x="1779" y="185"/>
                      <a:pt x="1780" y="185"/>
                      <a:pt x="1780" y="185"/>
                    </a:cubicBezTo>
                    <a:cubicBezTo>
                      <a:pt x="1782" y="185"/>
                      <a:pt x="1783" y="184"/>
                      <a:pt x="1787" y="184"/>
                    </a:cubicBezTo>
                    <a:cubicBezTo>
                      <a:pt x="1787" y="185"/>
                      <a:pt x="1787" y="185"/>
                      <a:pt x="1788" y="185"/>
                    </a:cubicBezTo>
                    <a:cubicBezTo>
                      <a:pt x="1788" y="185"/>
                      <a:pt x="1788" y="185"/>
                      <a:pt x="1788" y="185"/>
                    </a:cubicBezTo>
                    <a:cubicBezTo>
                      <a:pt x="1788" y="186"/>
                      <a:pt x="1788" y="186"/>
                      <a:pt x="1788" y="186"/>
                    </a:cubicBezTo>
                    <a:cubicBezTo>
                      <a:pt x="1789" y="187"/>
                      <a:pt x="1789" y="187"/>
                      <a:pt x="1789" y="187"/>
                    </a:cubicBezTo>
                    <a:cubicBezTo>
                      <a:pt x="1789" y="187"/>
                      <a:pt x="1790" y="187"/>
                      <a:pt x="1790" y="187"/>
                    </a:cubicBezTo>
                    <a:cubicBezTo>
                      <a:pt x="1790" y="188"/>
                      <a:pt x="1790" y="188"/>
                      <a:pt x="1790" y="188"/>
                    </a:cubicBezTo>
                    <a:cubicBezTo>
                      <a:pt x="1790" y="189"/>
                      <a:pt x="1790" y="188"/>
                      <a:pt x="1790" y="189"/>
                    </a:cubicBezTo>
                    <a:cubicBezTo>
                      <a:pt x="1792" y="189"/>
                      <a:pt x="1792" y="189"/>
                      <a:pt x="1792" y="189"/>
                    </a:cubicBezTo>
                    <a:cubicBezTo>
                      <a:pt x="1792" y="188"/>
                      <a:pt x="1792" y="188"/>
                      <a:pt x="1792" y="187"/>
                    </a:cubicBezTo>
                    <a:close/>
                    <a:moveTo>
                      <a:pt x="525" y="182"/>
                    </a:moveTo>
                    <a:cubicBezTo>
                      <a:pt x="524" y="182"/>
                      <a:pt x="524" y="182"/>
                      <a:pt x="524" y="182"/>
                    </a:cubicBezTo>
                    <a:cubicBezTo>
                      <a:pt x="524" y="182"/>
                      <a:pt x="524" y="182"/>
                      <a:pt x="524" y="181"/>
                    </a:cubicBezTo>
                    <a:cubicBezTo>
                      <a:pt x="523" y="181"/>
                      <a:pt x="523" y="181"/>
                      <a:pt x="523" y="181"/>
                    </a:cubicBezTo>
                    <a:cubicBezTo>
                      <a:pt x="523" y="182"/>
                      <a:pt x="523" y="182"/>
                      <a:pt x="523" y="182"/>
                    </a:cubicBezTo>
                    <a:cubicBezTo>
                      <a:pt x="524" y="182"/>
                      <a:pt x="524" y="182"/>
                      <a:pt x="524" y="183"/>
                    </a:cubicBezTo>
                    <a:cubicBezTo>
                      <a:pt x="524" y="182"/>
                      <a:pt x="524" y="182"/>
                      <a:pt x="524" y="182"/>
                    </a:cubicBezTo>
                    <a:cubicBezTo>
                      <a:pt x="525" y="182"/>
                      <a:pt x="525" y="182"/>
                      <a:pt x="525" y="182"/>
                    </a:cubicBezTo>
                    <a:close/>
                    <a:moveTo>
                      <a:pt x="589" y="184"/>
                    </a:moveTo>
                    <a:cubicBezTo>
                      <a:pt x="589" y="184"/>
                      <a:pt x="590" y="184"/>
                      <a:pt x="590" y="183"/>
                    </a:cubicBezTo>
                    <a:cubicBezTo>
                      <a:pt x="590" y="181"/>
                      <a:pt x="590" y="181"/>
                      <a:pt x="590" y="181"/>
                    </a:cubicBezTo>
                    <a:cubicBezTo>
                      <a:pt x="590" y="182"/>
                      <a:pt x="587" y="181"/>
                      <a:pt x="587" y="181"/>
                    </a:cubicBezTo>
                    <a:cubicBezTo>
                      <a:pt x="587" y="182"/>
                      <a:pt x="587" y="182"/>
                      <a:pt x="587" y="182"/>
                    </a:cubicBezTo>
                    <a:cubicBezTo>
                      <a:pt x="586" y="182"/>
                      <a:pt x="586" y="182"/>
                      <a:pt x="586" y="182"/>
                    </a:cubicBezTo>
                    <a:cubicBezTo>
                      <a:pt x="586" y="183"/>
                      <a:pt x="586" y="183"/>
                      <a:pt x="587" y="183"/>
                    </a:cubicBezTo>
                    <a:cubicBezTo>
                      <a:pt x="587" y="184"/>
                      <a:pt x="587" y="184"/>
                      <a:pt x="587" y="184"/>
                    </a:cubicBezTo>
                    <a:lnTo>
                      <a:pt x="589" y="184"/>
                    </a:lnTo>
                    <a:close/>
                    <a:moveTo>
                      <a:pt x="112" y="183"/>
                    </a:moveTo>
                    <a:cubicBezTo>
                      <a:pt x="113" y="183"/>
                      <a:pt x="112" y="183"/>
                      <a:pt x="113" y="183"/>
                    </a:cubicBezTo>
                    <a:cubicBezTo>
                      <a:pt x="112" y="182"/>
                      <a:pt x="112" y="182"/>
                      <a:pt x="111" y="182"/>
                    </a:cubicBezTo>
                    <a:cubicBezTo>
                      <a:pt x="111" y="182"/>
                      <a:pt x="111" y="182"/>
                      <a:pt x="111" y="182"/>
                    </a:cubicBezTo>
                    <a:cubicBezTo>
                      <a:pt x="110" y="182"/>
                      <a:pt x="110" y="182"/>
                      <a:pt x="110" y="182"/>
                    </a:cubicBezTo>
                    <a:cubicBezTo>
                      <a:pt x="110" y="183"/>
                      <a:pt x="110" y="183"/>
                      <a:pt x="110" y="183"/>
                    </a:cubicBezTo>
                    <a:cubicBezTo>
                      <a:pt x="112" y="183"/>
                      <a:pt x="112" y="183"/>
                      <a:pt x="112" y="183"/>
                    </a:cubicBezTo>
                    <a:close/>
                    <a:moveTo>
                      <a:pt x="494" y="188"/>
                    </a:moveTo>
                    <a:cubicBezTo>
                      <a:pt x="495" y="188"/>
                      <a:pt x="497" y="187"/>
                      <a:pt x="497" y="187"/>
                    </a:cubicBezTo>
                    <a:cubicBezTo>
                      <a:pt x="498" y="187"/>
                      <a:pt x="499" y="186"/>
                      <a:pt x="499" y="185"/>
                    </a:cubicBezTo>
                    <a:cubicBezTo>
                      <a:pt x="500" y="185"/>
                      <a:pt x="500" y="184"/>
                      <a:pt x="501" y="184"/>
                    </a:cubicBezTo>
                    <a:cubicBezTo>
                      <a:pt x="501" y="183"/>
                      <a:pt x="501" y="183"/>
                      <a:pt x="501" y="183"/>
                    </a:cubicBezTo>
                    <a:cubicBezTo>
                      <a:pt x="500" y="183"/>
                      <a:pt x="500" y="183"/>
                      <a:pt x="500" y="183"/>
                    </a:cubicBezTo>
                    <a:cubicBezTo>
                      <a:pt x="500" y="183"/>
                      <a:pt x="500" y="183"/>
                      <a:pt x="500" y="183"/>
                    </a:cubicBezTo>
                    <a:cubicBezTo>
                      <a:pt x="499" y="183"/>
                      <a:pt x="499" y="183"/>
                      <a:pt x="499" y="184"/>
                    </a:cubicBezTo>
                    <a:cubicBezTo>
                      <a:pt x="498" y="184"/>
                      <a:pt x="497" y="185"/>
                      <a:pt x="496" y="185"/>
                    </a:cubicBezTo>
                    <a:cubicBezTo>
                      <a:pt x="496" y="186"/>
                      <a:pt x="496" y="186"/>
                      <a:pt x="496" y="186"/>
                    </a:cubicBezTo>
                    <a:cubicBezTo>
                      <a:pt x="495" y="187"/>
                      <a:pt x="494" y="186"/>
                      <a:pt x="493" y="186"/>
                    </a:cubicBezTo>
                    <a:cubicBezTo>
                      <a:pt x="493" y="187"/>
                      <a:pt x="493" y="187"/>
                      <a:pt x="493" y="187"/>
                    </a:cubicBezTo>
                    <a:cubicBezTo>
                      <a:pt x="492" y="187"/>
                      <a:pt x="492" y="187"/>
                      <a:pt x="491" y="188"/>
                    </a:cubicBezTo>
                    <a:cubicBezTo>
                      <a:pt x="491" y="189"/>
                      <a:pt x="491" y="188"/>
                      <a:pt x="491" y="189"/>
                    </a:cubicBezTo>
                    <a:cubicBezTo>
                      <a:pt x="491" y="189"/>
                      <a:pt x="491" y="189"/>
                      <a:pt x="491" y="189"/>
                    </a:cubicBezTo>
                    <a:cubicBezTo>
                      <a:pt x="492" y="189"/>
                      <a:pt x="492" y="189"/>
                      <a:pt x="492" y="189"/>
                    </a:cubicBezTo>
                    <a:cubicBezTo>
                      <a:pt x="492" y="189"/>
                      <a:pt x="492" y="189"/>
                      <a:pt x="492" y="189"/>
                    </a:cubicBezTo>
                    <a:cubicBezTo>
                      <a:pt x="494" y="189"/>
                      <a:pt x="494" y="189"/>
                      <a:pt x="494" y="188"/>
                    </a:cubicBezTo>
                    <a:close/>
                    <a:moveTo>
                      <a:pt x="928" y="184"/>
                    </a:moveTo>
                    <a:cubicBezTo>
                      <a:pt x="929" y="184"/>
                      <a:pt x="929" y="184"/>
                      <a:pt x="929" y="184"/>
                    </a:cubicBezTo>
                    <a:cubicBezTo>
                      <a:pt x="929" y="183"/>
                      <a:pt x="929" y="183"/>
                      <a:pt x="929" y="183"/>
                    </a:cubicBezTo>
                    <a:cubicBezTo>
                      <a:pt x="928" y="183"/>
                      <a:pt x="928" y="183"/>
                      <a:pt x="928" y="183"/>
                    </a:cubicBezTo>
                    <a:cubicBezTo>
                      <a:pt x="928" y="183"/>
                      <a:pt x="928" y="183"/>
                      <a:pt x="928" y="183"/>
                    </a:cubicBezTo>
                    <a:cubicBezTo>
                      <a:pt x="928" y="183"/>
                      <a:pt x="928" y="183"/>
                      <a:pt x="928" y="183"/>
                    </a:cubicBezTo>
                    <a:lnTo>
                      <a:pt x="928" y="184"/>
                    </a:lnTo>
                    <a:close/>
                    <a:moveTo>
                      <a:pt x="528" y="183"/>
                    </a:moveTo>
                    <a:cubicBezTo>
                      <a:pt x="528" y="184"/>
                      <a:pt x="528" y="184"/>
                      <a:pt x="528" y="185"/>
                    </a:cubicBezTo>
                    <a:cubicBezTo>
                      <a:pt x="529" y="185"/>
                      <a:pt x="528" y="185"/>
                      <a:pt x="529" y="185"/>
                    </a:cubicBezTo>
                    <a:cubicBezTo>
                      <a:pt x="529" y="185"/>
                      <a:pt x="529" y="185"/>
                      <a:pt x="529" y="185"/>
                    </a:cubicBezTo>
                    <a:cubicBezTo>
                      <a:pt x="529" y="184"/>
                      <a:pt x="529" y="184"/>
                      <a:pt x="529" y="184"/>
                    </a:cubicBezTo>
                    <a:cubicBezTo>
                      <a:pt x="529" y="184"/>
                      <a:pt x="529" y="184"/>
                      <a:pt x="529" y="184"/>
                    </a:cubicBezTo>
                    <a:cubicBezTo>
                      <a:pt x="529" y="183"/>
                      <a:pt x="529" y="183"/>
                      <a:pt x="529" y="183"/>
                    </a:cubicBezTo>
                    <a:lnTo>
                      <a:pt x="528" y="183"/>
                    </a:lnTo>
                    <a:close/>
                    <a:moveTo>
                      <a:pt x="523" y="184"/>
                    </a:moveTo>
                    <a:cubicBezTo>
                      <a:pt x="523" y="184"/>
                      <a:pt x="523" y="184"/>
                      <a:pt x="523" y="184"/>
                    </a:cubicBezTo>
                    <a:cubicBezTo>
                      <a:pt x="523" y="184"/>
                      <a:pt x="523" y="185"/>
                      <a:pt x="524" y="185"/>
                    </a:cubicBezTo>
                    <a:cubicBezTo>
                      <a:pt x="525" y="185"/>
                      <a:pt x="525" y="185"/>
                      <a:pt x="525" y="185"/>
                    </a:cubicBezTo>
                    <a:cubicBezTo>
                      <a:pt x="524" y="184"/>
                      <a:pt x="524" y="184"/>
                      <a:pt x="524" y="184"/>
                    </a:cubicBezTo>
                    <a:lnTo>
                      <a:pt x="523" y="184"/>
                    </a:lnTo>
                    <a:close/>
                    <a:moveTo>
                      <a:pt x="541" y="185"/>
                    </a:moveTo>
                    <a:cubicBezTo>
                      <a:pt x="541" y="185"/>
                      <a:pt x="541" y="185"/>
                      <a:pt x="541" y="185"/>
                    </a:cubicBezTo>
                    <a:cubicBezTo>
                      <a:pt x="542" y="185"/>
                      <a:pt x="542" y="185"/>
                      <a:pt x="542" y="185"/>
                    </a:cubicBezTo>
                    <a:cubicBezTo>
                      <a:pt x="542" y="184"/>
                      <a:pt x="542" y="185"/>
                      <a:pt x="541" y="184"/>
                    </a:cubicBezTo>
                    <a:lnTo>
                      <a:pt x="541" y="185"/>
                    </a:lnTo>
                    <a:close/>
                    <a:moveTo>
                      <a:pt x="516" y="191"/>
                    </a:moveTo>
                    <a:cubicBezTo>
                      <a:pt x="516" y="191"/>
                      <a:pt x="516" y="191"/>
                      <a:pt x="516" y="191"/>
                    </a:cubicBezTo>
                    <a:cubicBezTo>
                      <a:pt x="516" y="190"/>
                      <a:pt x="516" y="190"/>
                      <a:pt x="516" y="190"/>
                    </a:cubicBezTo>
                    <a:cubicBezTo>
                      <a:pt x="516" y="189"/>
                      <a:pt x="516" y="188"/>
                      <a:pt x="516" y="187"/>
                    </a:cubicBezTo>
                    <a:cubicBezTo>
                      <a:pt x="514" y="188"/>
                      <a:pt x="514" y="190"/>
                      <a:pt x="513" y="191"/>
                    </a:cubicBezTo>
                    <a:cubicBezTo>
                      <a:pt x="513" y="192"/>
                      <a:pt x="513" y="192"/>
                      <a:pt x="514" y="192"/>
                    </a:cubicBezTo>
                    <a:cubicBezTo>
                      <a:pt x="515" y="192"/>
                      <a:pt x="514" y="192"/>
                      <a:pt x="515" y="192"/>
                    </a:cubicBezTo>
                    <a:cubicBezTo>
                      <a:pt x="515" y="192"/>
                      <a:pt x="515" y="191"/>
                      <a:pt x="516" y="191"/>
                    </a:cubicBezTo>
                    <a:close/>
                    <a:moveTo>
                      <a:pt x="557" y="191"/>
                    </a:moveTo>
                    <a:cubicBezTo>
                      <a:pt x="558" y="191"/>
                      <a:pt x="558" y="191"/>
                      <a:pt x="558" y="191"/>
                    </a:cubicBezTo>
                    <a:cubicBezTo>
                      <a:pt x="558" y="190"/>
                      <a:pt x="558" y="190"/>
                      <a:pt x="558" y="190"/>
                    </a:cubicBezTo>
                    <a:cubicBezTo>
                      <a:pt x="557" y="190"/>
                      <a:pt x="557" y="190"/>
                      <a:pt x="556" y="190"/>
                    </a:cubicBezTo>
                    <a:cubicBezTo>
                      <a:pt x="556" y="190"/>
                      <a:pt x="556" y="190"/>
                      <a:pt x="557" y="191"/>
                    </a:cubicBezTo>
                    <a:close/>
                    <a:moveTo>
                      <a:pt x="1057" y="193"/>
                    </a:moveTo>
                    <a:cubicBezTo>
                      <a:pt x="1057" y="193"/>
                      <a:pt x="1057" y="193"/>
                      <a:pt x="1057" y="193"/>
                    </a:cubicBezTo>
                    <a:cubicBezTo>
                      <a:pt x="1057" y="193"/>
                      <a:pt x="1057" y="193"/>
                      <a:pt x="1057" y="193"/>
                    </a:cubicBezTo>
                    <a:cubicBezTo>
                      <a:pt x="1057" y="192"/>
                      <a:pt x="1057" y="192"/>
                      <a:pt x="1057" y="192"/>
                    </a:cubicBezTo>
                    <a:cubicBezTo>
                      <a:pt x="1057" y="192"/>
                      <a:pt x="1057" y="192"/>
                      <a:pt x="1057" y="192"/>
                    </a:cubicBezTo>
                    <a:cubicBezTo>
                      <a:pt x="1057" y="193"/>
                      <a:pt x="1057" y="193"/>
                      <a:pt x="1057" y="193"/>
                    </a:cubicBezTo>
                    <a:close/>
                    <a:moveTo>
                      <a:pt x="583" y="194"/>
                    </a:moveTo>
                    <a:cubicBezTo>
                      <a:pt x="584" y="194"/>
                      <a:pt x="584" y="194"/>
                      <a:pt x="585" y="193"/>
                    </a:cubicBezTo>
                    <a:cubicBezTo>
                      <a:pt x="584" y="193"/>
                      <a:pt x="583" y="193"/>
                      <a:pt x="582" y="193"/>
                    </a:cubicBezTo>
                    <a:cubicBezTo>
                      <a:pt x="582" y="193"/>
                      <a:pt x="582" y="194"/>
                      <a:pt x="583" y="194"/>
                    </a:cubicBezTo>
                    <a:close/>
                    <a:moveTo>
                      <a:pt x="110" y="200"/>
                    </a:moveTo>
                    <a:cubicBezTo>
                      <a:pt x="111" y="200"/>
                      <a:pt x="111" y="200"/>
                      <a:pt x="112" y="200"/>
                    </a:cubicBezTo>
                    <a:cubicBezTo>
                      <a:pt x="112" y="199"/>
                      <a:pt x="113" y="199"/>
                      <a:pt x="113" y="199"/>
                    </a:cubicBezTo>
                    <a:cubicBezTo>
                      <a:pt x="113" y="198"/>
                      <a:pt x="113" y="198"/>
                      <a:pt x="113" y="197"/>
                    </a:cubicBezTo>
                    <a:cubicBezTo>
                      <a:pt x="112" y="197"/>
                      <a:pt x="111" y="197"/>
                      <a:pt x="110" y="197"/>
                    </a:cubicBezTo>
                    <a:cubicBezTo>
                      <a:pt x="110" y="197"/>
                      <a:pt x="110" y="198"/>
                      <a:pt x="109" y="198"/>
                    </a:cubicBezTo>
                    <a:cubicBezTo>
                      <a:pt x="110" y="198"/>
                      <a:pt x="110" y="198"/>
                      <a:pt x="110" y="198"/>
                    </a:cubicBezTo>
                    <a:cubicBezTo>
                      <a:pt x="110" y="199"/>
                      <a:pt x="110" y="199"/>
                      <a:pt x="110" y="200"/>
                    </a:cubicBezTo>
                    <a:close/>
                    <a:moveTo>
                      <a:pt x="193" y="200"/>
                    </a:moveTo>
                    <a:cubicBezTo>
                      <a:pt x="193" y="201"/>
                      <a:pt x="193" y="201"/>
                      <a:pt x="193" y="201"/>
                    </a:cubicBezTo>
                    <a:cubicBezTo>
                      <a:pt x="193" y="200"/>
                      <a:pt x="193" y="201"/>
                      <a:pt x="193" y="200"/>
                    </a:cubicBezTo>
                    <a:cubicBezTo>
                      <a:pt x="193" y="200"/>
                      <a:pt x="193" y="200"/>
                      <a:pt x="193" y="200"/>
                    </a:cubicBezTo>
                    <a:cubicBezTo>
                      <a:pt x="193" y="200"/>
                      <a:pt x="193" y="200"/>
                      <a:pt x="193" y="200"/>
                    </a:cubicBezTo>
                    <a:close/>
                    <a:moveTo>
                      <a:pt x="889" y="200"/>
                    </a:moveTo>
                    <a:cubicBezTo>
                      <a:pt x="889" y="201"/>
                      <a:pt x="889" y="201"/>
                      <a:pt x="889" y="201"/>
                    </a:cubicBezTo>
                    <a:cubicBezTo>
                      <a:pt x="889" y="201"/>
                      <a:pt x="889" y="201"/>
                      <a:pt x="889" y="201"/>
                    </a:cubicBezTo>
                    <a:cubicBezTo>
                      <a:pt x="889" y="200"/>
                      <a:pt x="889" y="200"/>
                      <a:pt x="889" y="200"/>
                    </a:cubicBezTo>
                    <a:close/>
                    <a:moveTo>
                      <a:pt x="569" y="201"/>
                    </a:moveTo>
                    <a:cubicBezTo>
                      <a:pt x="570" y="201"/>
                      <a:pt x="570" y="201"/>
                      <a:pt x="570" y="201"/>
                    </a:cubicBezTo>
                    <a:cubicBezTo>
                      <a:pt x="570" y="200"/>
                      <a:pt x="570" y="200"/>
                      <a:pt x="570" y="200"/>
                    </a:cubicBezTo>
                    <a:cubicBezTo>
                      <a:pt x="569" y="200"/>
                      <a:pt x="569" y="200"/>
                      <a:pt x="569" y="200"/>
                    </a:cubicBezTo>
                    <a:lnTo>
                      <a:pt x="569" y="201"/>
                    </a:lnTo>
                    <a:close/>
                    <a:moveTo>
                      <a:pt x="197" y="201"/>
                    </a:moveTo>
                    <a:cubicBezTo>
                      <a:pt x="199" y="201"/>
                      <a:pt x="199" y="201"/>
                      <a:pt x="199" y="201"/>
                    </a:cubicBezTo>
                    <a:cubicBezTo>
                      <a:pt x="199" y="201"/>
                      <a:pt x="199" y="201"/>
                      <a:pt x="199" y="201"/>
                    </a:cubicBezTo>
                    <a:cubicBezTo>
                      <a:pt x="198" y="201"/>
                      <a:pt x="198" y="201"/>
                      <a:pt x="197" y="201"/>
                    </a:cubicBezTo>
                    <a:close/>
                    <a:moveTo>
                      <a:pt x="104" y="201"/>
                    </a:moveTo>
                    <a:cubicBezTo>
                      <a:pt x="104" y="201"/>
                      <a:pt x="104" y="201"/>
                      <a:pt x="104" y="202"/>
                    </a:cubicBezTo>
                    <a:cubicBezTo>
                      <a:pt x="103" y="202"/>
                      <a:pt x="103" y="202"/>
                      <a:pt x="103" y="202"/>
                    </a:cubicBezTo>
                    <a:cubicBezTo>
                      <a:pt x="103" y="202"/>
                      <a:pt x="103" y="202"/>
                      <a:pt x="103" y="202"/>
                    </a:cubicBezTo>
                    <a:cubicBezTo>
                      <a:pt x="102" y="202"/>
                      <a:pt x="102" y="202"/>
                      <a:pt x="102" y="202"/>
                    </a:cubicBezTo>
                    <a:cubicBezTo>
                      <a:pt x="102" y="203"/>
                      <a:pt x="102" y="203"/>
                      <a:pt x="102" y="203"/>
                    </a:cubicBezTo>
                    <a:cubicBezTo>
                      <a:pt x="102" y="203"/>
                      <a:pt x="101" y="202"/>
                      <a:pt x="101" y="202"/>
                    </a:cubicBezTo>
                    <a:cubicBezTo>
                      <a:pt x="100" y="202"/>
                      <a:pt x="100" y="202"/>
                      <a:pt x="99" y="203"/>
                    </a:cubicBezTo>
                    <a:cubicBezTo>
                      <a:pt x="99" y="203"/>
                      <a:pt x="99" y="203"/>
                      <a:pt x="100" y="204"/>
                    </a:cubicBezTo>
                    <a:cubicBezTo>
                      <a:pt x="101" y="204"/>
                      <a:pt x="102" y="205"/>
                      <a:pt x="104" y="205"/>
                    </a:cubicBezTo>
                    <a:cubicBezTo>
                      <a:pt x="105" y="205"/>
                      <a:pt x="105" y="205"/>
                      <a:pt x="106" y="205"/>
                    </a:cubicBezTo>
                    <a:cubicBezTo>
                      <a:pt x="106" y="204"/>
                      <a:pt x="106" y="204"/>
                      <a:pt x="106" y="204"/>
                    </a:cubicBezTo>
                    <a:cubicBezTo>
                      <a:pt x="107" y="204"/>
                      <a:pt x="107" y="204"/>
                      <a:pt x="107" y="204"/>
                    </a:cubicBezTo>
                    <a:cubicBezTo>
                      <a:pt x="107" y="204"/>
                      <a:pt x="107" y="204"/>
                      <a:pt x="107" y="204"/>
                    </a:cubicBezTo>
                    <a:cubicBezTo>
                      <a:pt x="107" y="204"/>
                      <a:pt x="107" y="204"/>
                      <a:pt x="107" y="204"/>
                    </a:cubicBezTo>
                    <a:cubicBezTo>
                      <a:pt x="107" y="204"/>
                      <a:pt x="107" y="202"/>
                      <a:pt x="107" y="201"/>
                    </a:cubicBezTo>
                    <a:lnTo>
                      <a:pt x="104" y="201"/>
                    </a:lnTo>
                    <a:close/>
                    <a:moveTo>
                      <a:pt x="195" y="201"/>
                    </a:moveTo>
                    <a:cubicBezTo>
                      <a:pt x="195" y="203"/>
                      <a:pt x="194" y="203"/>
                      <a:pt x="193" y="204"/>
                    </a:cubicBezTo>
                    <a:cubicBezTo>
                      <a:pt x="193" y="205"/>
                      <a:pt x="193" y="205"/>
                      <a:pt x="193" y="205"/>
                    </a:cubicBezTo>
                    <a:cubicBezTo>
                      <a:pt x="194" y="204"/>
                      <a:pt x="195" y="203"/>
                      <a:pt x="195" y="203"/>
                    </a:cubicBezTo>
                    <a:cubicBezTo>
                      <a:pt x="196" y="203"/>
                      <a:pt x="196" y="203"/>
                      <a:pt x="196" y="203"/>
                    </a:cubicBezTo>
                    <a:cubicBezTo>
                      <a:pt x="196" y="202"/>
                      <a:pt x="195" y="202"/>
                      <a:pt x="195" y="201"/>
                    </a:cubicBezTo>
                    <a:close/>
                    <a:moveTo>
                      <a:pt x="885" y="205"/>
                    </a:moveTo>
                    <a:cubicBezTo>
                      <a:pt x="885" y="205"/>
                      <a:pt x="885" y="205"/>
                      <a:pt x="885" y="205"/>
                    </a:cubicBezTo>
                    <a:cubicBezTo>
                      <a:pt x="885" y="207"/>
                      <a:pt x="885" y="207"/>
                      <a:pt x="885" y="207"/>
                    </a:cubicBezTo>
                    <a:cubicBezTo>
                      <a:pt x="886" y="207"/>
                      <a:pt x="886" y="206"/>
                      <a:pt x="886" y="206"/>
                    </a:cubicBezTo>
                    <a:cubicBezTo>
                      <a:pt x="886" y="206"/>
                      <a:pt x="886" y="205"/>
                      <a:pt x="886" y="205"/>
                    </a:cubicBezTo>
                    <a:cubicBezTo>
                      <a:pt x="886" y="205"/>
                      <a:pt x="886" y="205"/>
                      <a:pt x="886" y="205"/>
                    </a:cubicBezTo>
                    <a:cubicBezTo>
                      <a:pt x="887" y="204"/>
                      <a:pt x="886" y="204"/>
                      <a:pt x="886" y="204"/>
                    </a:cubicBezTo>
                    <a:cubicBezTo>
                      <a:pt x="886" y="203"/>
                      <a:pt x="886" y="203"/>
                      <a:pt x="886" y="202"/>
                    </a:cubicBezTo>
                    <a:cubicBezTo>
                      <a:pt x="886" y="202"/>
                      <a:pt x="886" y="202"/>
                      <a:pt x="886" y="202"/>
                    </a:cubicBezTo>
                    <a:cubicBezTo>
                      <a:pt x="885" y="203"/>
                      <a:pt x="885" y="203"/>
                      <a:pt x="885" y="204"/>
                    </a:cubicBezTo>
                    <a:cubicBezTo>
                      <a:pt x="884" y="205"/>
                      <a:pt x="885" y="204"/>
                      <a:pt x="884" y="205"/>
                    </a:cubicBezTo>
                    <a:cubicBezTo>
                      <a:pt x="884" y="205"/>
                      <a:pt x="884" y="205"/>
                      <a:pt x="884" y="205"/>
                    </a:cubicBezTo>
                    <a:cubicBezTo>
                      <a:pt x="884" y="205"/>
                      <a:pt x="884" y="205"/>
                      <a:pt x="884" y="206"/>
                    </a:cubicBezTo>
                    <a:cubicBezTo>
                      <a:pt x="885" y="206"/>
                      <a:pt x="885" y="206"/>
                      <a:pt x="885" y="205"/>
                    </a:cubicBezTo>
                    <a:close/>
                    <a:moveTo>
                      <a:pt x="980" y="203"/>
                    </a:moveTo>
                    <a:cubicBezTo>
                      <a:pt x="980" y="203"/>
                      <a:pt x="980" y="203"/>
                      <a:pt x="980" y="203"/>
                    </a:cubicBezTo>
                    <a:cubicBezTo>
                      <a:pt x="979" y="203"/>
                      <a:pt x="979" y="203"/>
                      <a:pt x="979" y="203"/>
                    </a:cubicBezTo>
                    <a:cubicBezTo>
                      <a:pt x="980" y="203"/>
                      <a:pt x="979" y="203"/>
                      <a:pt x="980" y="203"/>
                    </a:cubicBezTo>
                    <a:close/>
                    <a:moveTo>
                      <a:pt x="983" y="206"/>
                    </a:moveTo>
                    <a:cubicBezTo>
                      <a:pt x="984" y="206"/>
                      <a:pt x="984" y="206"/>
                      <a:pt x="985" y="206"/>
                    </a:cubicBezTo>
                    <a:cubicBezTo>
                      <a:pt x="985" y="207"/>
                      <a:pt x="985" y="207"/>
                      <a:pt x="985" y="207"/>
                    </a:cubicBezTo>
                    <a:cubicBezTo>
                      <a:pt x="986" y="207"/>
                      <a:pt x="986" y="207"/>
                      <a:pt x="987" y="206"/>
                    </a:cubicBezTo>
                    <a:cubicBezTo>
                      <a:pt x="987" y="205"/>
                      <a:pt x="987" y="205"/>
                      <a:pt x="986" y="204"/>
                    </a:cubicBezTo>
                    <a:cubicBezTo>
                      <a:pt x="986" y="204"/>
                      <a:pt x="986" y="204"/>
                      <a:pt x="986" y="204"/>
                    </a:cubicBezTo>
                    <a:cubicBezTo>
                      <a:pt x="985" y="204"/>
                      <a:pt x="985" y="204"/>
                      <a:pt x="985" y="204"/>
                    </a:cubicBezTo>
                    <a:cubicBezTo>
                      <a:pt x="985" y="204"/>
                      <a:pt x="985" y="204"/>
                      <a:pt x="985" y="204"/>
                    </a:cubicBezTo>
                    <a:cubicBezTo>
                      <a:pt x="984" y="204"/>
                      <a:pt x="984" y="203"/>
                      <a:pt x="984" y="203"/>
                    </a:cubicBezTo>
                    <a:cubicBezTo>
                      <a:pt x="984" y="204"/>
                      <a:pt x="984" y="204"/>
                      <a:pt x="984" y="204"/>
                    </a:cubicBezTo>
                    <a:cubicBezTo>
                      <a:pt x="984" y="205"/>
                      <a:pt x="984" y="205"/>
                      <a:pt x="984" y="205"/>
                    </a:cubicBezTo>
                    <a:cubicBezTo>
                      <a:pt x="983" y="205"/>
                      <a:pt x="983" y="204"/>
                      <a:pt x="983" y="206"/>
                    </a:cubicBezTo>
                    <a:close/>
                    <a:moveTo>
                      <a:pt x="1778" y="205"/>
                    </a:moveTo>
                    <a:cubicBezTo>
                      <a:pt x="1776" y="205"/>
                      <a:pt x="1776" y="204"/>
                      <a:pt x="1774" y="204"/>
                    </a:cubicBezTo>
                    <a:cubicBezTo>
                      <a:pt x="1774" y="205"/>
                      <a:pt x="1774" y="206"/>
                      <a:pt x="1773" y="206"/>
                    </a:cubicBezTo>
                    <a:cubicBezTo>
                      <a:pt x="1773" y="208"/>
                      <a:pt x="1774" y="207"/>
                      <a:pt x="1774" y="209"/>
                    </a:cubicBezTo>
                    <a:cubicBezTo>
                      <a:pt x="1777" y="209"/>
                      <a:pt x="1778" y="208"/>
                      <a:pt x="1780" y="207"/>
                    </a:cubicBezTo>
                    <a:cubicBezTo>
                      <a:pt x="1780" y="206"/>
                      <a:pt x="1780" y="206"/>
                      <a:pt x="1780" y="206"/>
                    </a:cubicBezTo>
                    <a:cubicBezTo>
                      <a:pt x="1779" y="205"/>
                      <a:pt x="1779" y="206"/>
                      <a:pt x="1778" y="205"/>
                    </a:cubicBezTo>
                    <a:close/>
                    <a:moveTo>
                      <a:pt x="1805" y="206"/>
                    </a:moveTo>
                    <a:cubicBezTo>
                      <a:pt x="1805" y="206"/>
                      <a:pt x="1804" y="206"/>
                      <a:pt x="1804" y="206"/>
                    </a:cubicBezTo>
                    <a:cubicBezTo>
                      <a:pt x="1803" y="206"/>
                      <a:pt x="1803" y="206"/>
                      <a:pt x="1803" y="206"/>
                    </a:cubicBezTo>
                    <a:cubicBezTo>
                      <a:pt x="1803" y="207"/>
                      <a:pt x="1803" y="207"/>
                      <a:pt x="1803" y="207"/>
                    </a:cubicBezTo>
                    <a:cubicBezTo>
                      <a:pt x="1802" y="207"/>
                      <a:pt x="1802" y="207"/>
                      <a:pt x="1802" y="207"/>
                    </a:cubicBezTo>
                    <a:cubicBezTo>
                      <a:pt x="1802" y="207"/>
                      <a:pt x="1802" y="207"/>
                      <a:pt x="1802" y="207"/>
                    </a:cubicBezTo>
                    <a:cubicBezTo>
                      <a:pt x="1801" y="207"/>
                      <a:pt x="1801" y="207"/>
                      <a:pt x="1800" y="207"/>
                    </a:cubicBezTo>
                    <a:cubicBezTo>
                      <a:pt x="1800" y="208"/>
                      <a:pt x="1800" y="208"/>
                      <a:pt x="1800" y="208"/>
                    </a:cubicBezTo>
                    <a:cubicBezTo>
                      <a:pt x="1800" y="208"/>
                      <a:pt x="1800" y="208"/>
                      <a:pt x="1800" y="208"/>
                    </a:cubicBezTo>
                    <a:cubicBezTo>
                      <a:pt x="1800" y="208"/>
                      <a:pt x="1800" y="208"/>
                      <a:pt x="1800" y="208"/>
                    </a:cubicBezTo>
                    <a:cubicBezTo>
                      <a:pt x="1801" y="209"/>
                      <a:pt x="1802" y="209"/>
                      <a:pt x="1803" y="210"/>
                    </a:cubicBezTo>
                    <a:cubicBezTo>
                      <a:pt x="1805" y="210"/>
                      <a:pt x="1806" y="209"/>
                      <a:pt x="1807" y="208"/>
                    </a:cubicBezTo>
                    <a:cubicBezTo>
                      <a:pt x="1807" y="207"/>
                      <a:pt x="1807" y="207"/>
                      <a:pt x="1807" y="206"/>
                    </a:cubicBezTo>
                    <a:lnTo>
                      <a:pt x="1805" y="206"/>
                    </a:lnTo>
                    <a:close/>
                    <a:moveTo>
                      <a:pt x="686" y="207"/>
                    </a:moveTo>
                    <a:cubicBezTo>
                      <a:pt x="686" y="207"/>
                      <a:pt x="686" y="207"/>
                      <a:pt x="686" y="207"/>
                    </a:cubicBezTo>
                    <a:cubicBezTo>
                      <a:pt x="686" y="207"/>
                      <a:pt x="686" y="207"/>
                      <a:pt x="686" y="207"/>
                    </a:cubicBezTo>
                    <a:cubicBezTo>
                      <a:pt x="686" y="207"/>
                      <a:pt x="686" y="207"/>
                      <a:pt x="686" y="207"/>
                    </a:cubicBezTo>
                    <a:cubicBezTo>
                      <a:pt x="685" y="206"/>
                      <a:pt x="685" y="206"/>
                      <a:pt x="684" y="206"/>
                    </a:cubicBezTo>
                    <a:cubicBezTo>
                      <a:pt x="684" y="207"/>
                      <a:pt x="684" y="207"/>
                      <a:pt x="684" y="208"/>
                    </a:cubicBezTo>
                    <a:cubicBezTo>
                      <a:pt x="686" y="208"/>
                      <a:pt x="686" y="208"/>
                      <a:pt x="686" y="208"/>
                    </a:cubicBezTo>
                    <a:lnTo>
                      <a:pt x="686" y="207"/>
                    </a:lnTo>
                    <a:close/>
                    <a:moveTo>
                      <a:pt x="916" y="207"/>
                    </a:moveTo>
                    <a:cubicBezTo>
                      <a:pt x="916" y="207"/>
                      <a:pt x="916" y="207"/>
                      <a:pt x="916" y="207"/>
                    </a:cubicBezTo>
                    <a:cubicBezTo>
                      <a:pt x="916" y="207"/>
                      <a:pt x="916" y="207"/>
                      <a:pt x="916" y="207"/>
                    </a:cubicBezTo>
                    <a:cubicBezTo>
                      <a:pt x="916" y="207"/>
                      <a:pt x="916" y="207"/>
                      <a:pt x="916" y="207"/>
                    </a:cubicBezTo>
                    <a:close/>
                    <a:moveTo>
                      <a:pt x="918" y="208"/>
                    </a:moveTo>
                    <a:cubicBezTo>
                      <a:pt x="918" y="208"/>
                      <a:pt x="918" y="208"/>
                      <a:pt x="918" y="208"/>
                    </a:cubicBezTo>
                    <a:cubicBezTo>
                      <a:pt x="919" y="208"/>
                      <a:pt x="919" y="208"/>
                      <a:pt x="919" y="208"/>
                    </a:cubicBezTo>
                    <a:cubicBezTo>
                      <a:pt x="919" y="207"/>
                      <a:pt x="919" y="207"/>
                      <a:pt x="919" y="207"/>
                    </a:cubicBezTo>
                    <a:cubicBezTo>
                      <a:pt x="918" y="207"/>
                      <a:pt x="918" y="207"/>
                      <a:pt x="918" y="207"/>
                    </a:cubicBezTo>
                    <a:cubicBezTo>
                      <a:pt x="918" y="208"/>
                      <a:pt x="918" y="207"/>
                      <a:pt x="918" y="208"/>
                    </a:cubicBezTo>
                    <a:cubicBezTo>
                      <a:pt x="918" y="208"/>
                      <a:pt x="918" y="208"/>
                      <a:pt x="918" y="208"/>
                    </a:cubicBezTo>
                    <a:close/>
                    <a:moveTo>
                      <a:pt x="917" y="208"/>
                    </a:moveTo>
                    <a:cubicBezTo>
                      <a:pt x="916" y="208"/>
                      <a:pt x="916" y="208"/>
                      <a:pt x="916" y="208"/>
                    </a:cubicBezTo>
                    <a:cubicBezTo>
                      <a:pt x="916" y="209"/>
                      <a:pt x="916" y="209"/>
                      <a:pt x="916" y="209"/>
                    </a:cubicBezTo>
                    <a:cubicBezTo>
                      <a:pt x="917" y="209"/>
                      <a:pt x="917" y="209"/>
                      <a:pt x="917" y="209"/>
                    </a:cubicBezTo>
                    <a:lnTo>
                      <a:pt x="917" y="208"/>
                    </a:lnTo>
                    <a:close/>
                    <a:moveTo>
                      <a:pt x="564" y="210"/>
                    </a:moveTo>
                    <a:cubicBezTo>
                      <a:pt x="564" y="210"/>
                      <a:pt x="564" y="210"/>
                      <a:pt x="564" y="210"/>
                    </a:cubicBezTo>
                    <a:cubicBezTo>
                      <a:pt x="564" y="209"/>
                      <a:pt x="564" y="210"/>
                      <a:pt x="564" y="209"/>
                    </a:cubicBezTo>
                    <a:lnTo>
                      <a:pt x="564" y="210"/>
                    </a:lnTo>
                    <a:close/>
                    <a:moveTo>
                      <a:pt x="916" y="210"/>
                    </a:moveTo>
                    <a:cubicBezTo>
                      <a:pt x="916" y="210"/>
                      <a:pt x="916" y="210"/>
                      <a:pt x="916" y="210"/>
                    </a:cubicBezTo>
                    <a:cubicBezTo>
                      <a:pt x="916" y="210"/>
                      <a:pt x="916" y="210"/>
                      <a:pt x="916" y="210"/>
                    </a:cubicBezTo>
                    <a:close/>
                    <a:moveTo>
                      <a:pt x="998" y="212"/>
                    </a:moveTo>
                    <a:cubicBezTo>
                      <a:pt x="998" y="213"/>
                      <a:pt x="998" y="213"/>
                      <a:pt x="997" y="213"/>
                    </a:cubicBezTo>
                    <a:cubicBezTo>
                      <a:pt x="997" y="214"/>
                      <a:pt x="997" y="213"/>
                      <a:pt x="996" y="214"/>
                    </a:cubicBezTo>
                    <a:cubicBezTo>
                      <a:pt x="996" y="214"/>
                      <a:pt x="996" y="214"/>
                      <a:pt x="996" y="214"/>
                    </a:cubicBezTo>
                    <a:cubicBezTo>
                      <a:pt x="997" y="214"/>
                      <a:pt x="997" y="214"/>
                      <a:pt x="997" y="214"/>
                    </a:cubicBezTo>
                    <a:cubicBezTo>
                      <a:pt x="997" y="214"/>
                      <a:pt x="997" y="215"/>
                      <a:pt x="997" y="216"/>
                    </a:cubicBezTo>
                    <a:cubicBezTo>
                      <a:pt x="998" y="215"/>
                      <a:pt x="999" y="215"/>
                      <a:pt x="999" y="214"/>
                    </a:cubicBezTo>
                    <a:cubicBezTo>
                      <a:pt x="999" y="214"/>
                      <a:pt x="999" y="214"/>
                      <a:pt x="999" y="214"/>
                    </a:cubicBezTo>
                    <a:cubicBezTo>
                      <a:pt x="999" y="214"/>
                      <a:pt x="999" y="213"/>
                      <a:pt x="999" y="213"/>
                    </a:cubicBezTo>
                    <a:cubicBezTo>
                      <a:pt x="999" y="213"/>
                      <a:pt x="999" y="213"/>
                      <a:pt x="999" y="213"/>
                    </a:cubicBezTo>
                    <a:cubicBezTo>
                      <a:pt x="999" y="212"/>
                      <a:pt x="999" y="212"/>
                      <a:pt x="999" y="212"/>
                    </a:cubicBezTo>
                    <a:lnTo>
                      <a:pt x="998" y="212"/>
                    </a:lnTo>
                    <a:close/>
                    <a:moveTo>
                      <a:pt x="1666" y="213"/>
                    </a:moveTo>
                    <a:cubicBezTo>
                      <a:pt x="1665" y="213"/>
                      <a:pt x="1665" y="213"/>
                      <a:pt x="1664" y="214"/>
                    </a:cubicBezTo>
                    <a:cubicBezTo>
                      <a:pt x="1664" y="214"/>
                      <a:pt x="1664" y="214"/>
                      <a:pt x="1664" y="214"/>
                    </a:cubicBezTo>
                    <a:cubicBezTo>
                      <a:pt x="1663" y="214"/>
                      <a:pt x="1663" y="214"/>
                      <a:pt x="1663" y="214"/>
                    </a:cubicBezTo>
                    <a:cubicBezTo>
                      <a:pt x="1663" y="215"/>
                      <a:pt x="1663" y="215"/>
                      <a:pt x="1663" y="215"/>
                    </a:cubicBezTo>
                    <a:cubicBezTo>
                      <a:pt x="1663" y="215"/>
                      <a:pt x="1662" y="215"/>
                      <a:pt x="1662" y="215"/>
                    </a:cubicBezTo>
                    <a:cubicBezTo>
                      <a:pt x="1662" y="216"/>
                      <a:pt x="1662" y="218"/>
                      <a:pt x="1662" y="218"/>
                    </a:cubicBezTo>
                    <a:cubicBezTo>
                      <a:pt x="1662" y="219"/>
                      <a:pt x="1662" y="219"/>
                      <a:pt x="1662" y="219"/>
                    </a:cubicBezTo>
                    <a:cubicBezTo>
                      <a:pt x="1662" y="219"/>
                      <a:pt x="1662" y="219"/>
                      <a:pt x="1662" y="219"/>
                    </a:cubicBezTo>
                    <a:cubicBezTo>
                      <a:pt x="1662" y="220"/>
                      <a:pt x="1662" y="220"/>
                      <a:pt x="1662" y="220"/>
                    </a:cubicBezTo>
                    <a:cubicBezTo>
                      <a:pt x="1662" y="220"/>
                      <a:pt x="1662" y="220"/>
                      <a:pt x="1662" y="220"/>
                    </a:cubicBezTo>
                    <a:cubicBezTo>
                      <a:pt x="1663" y="219"/>
                      <a:pt x="1663" y="219"/>
                      <a:pt x="1663" y="219"/>
                    </a:cubicBezTo>
                    <a:cubicBezTo>
                      <a:pt x="1663" y="218"/>
                      <a:pt x="1663" y="218"/>
                      <a:pt x="1663" y="218"/>
                    </a:cubicBezTo>
                    <a:cubicBezTo>
                      <a:pt x="1663" y="218"/>
                      <a:pt x="1664" y="218"/>
                      <a:pt x="1664" y="218"/>
                    </a:cubicBezTo>
                    <a:cubicBezTo>
                      <a:pt x="1664" y="217"/>
                      <a:pt x="1664" y="217"/>
                      <a:pt x="1664" y="217"/>
                    </a:cubicBezTo>
                    <a:cubicBezTo>
                      <a:pt x="1665" y="217"/>
                      <a:pt x="1665" y="216"/>
                      <a:pt x="1666" y="216"/>
                    </a:cubicBezTo>
                    <a:cubicBezTo>
                      <a:pt x="1666" y="215"/>
                      <a:pt x="1666" y="214"/>
                      <a:pt x="1666" y="213"/>
                    </a:cubicBezTo>
                    <a:close/>
                    <a:moveTo>
                      <a:pt x="170" y="216"/>
                    </a:moveTo>
                    <a:cubicBezTo>
                      <a:pt x="169" y="216"/>
                      <a:pt x="169" y="216"/>
                      <a:pt x="169" y="216"/>
                    </a:cubicBezTo>
                    <a:cubicBezTo>
                      <a:pt x="169" y="215"/>
                      <a:pt x="169" y="215"/>
                      <a:pt x="169" y="215"/>
                    </a:cubicBezTo>
                    <a:cubicBezTo>
                      <a:pt x="168" y="215"/>
                      <a:pt x="168" y="215"/>
                      <a:pt x="168" y="215"/>
                    </a:cubicBezTo>
                    <a:cubicBezTo>
                      <a:pt x="167" y="216"/>
                      <a:pt x="166" y="216"/>
                      <a:pt x="166" y="217"/>
                    </a:cubicBezTo>
                    <a:cubicBezTo>
                      <a:pt x="167" y="218"/>
                      <a:pt x="167" y="218"/>
                      <a:pt x="167" y="218"/>
                    </a:cubicBezTo>
                    <a:cubicBezTo>
                      <a:pt x="167" y="217"/>
                      <a:pt x="167" y="217"/>
                      <a:pt x="167" y="217"/>
                    </a:cubicBezTo>
                    <a:cubicBezTo>
                      <a:pt x="168" y="217"/>
                      <a:pt x="168" y="217"/>
                      <a:pt x="168" y="217"/>
                    </a:cubicBezTo>
                    <a:cubicBezTo>
                      <a:pt x="168" y="217"/>
                      <a:pt x="168" y="217"/>
                      <a:pt x="168" y="217"/>
                    </a:cubicBezTo>
                    <a:cubicBezTo>
                      <a:pt x="169" y="217"/>
                      <a:pt x="169" y="217"/>
                      <a:pt x="169" y="217"/>
                    </a:cubicBezTo>
                    <a:cubicBezTo>
                      <a:pt x="169" y="217"/>
                      <a:pt x="169" y="217"/>
                      <a:pt x="169" y="217"/>
                    </a:cubicBezTo>
                    <a:cubicBezTo>
                      <a:pt x="169" y="217"/>
                      <a:pt x="170" y="217"/>
                      <a:pt x="170" y="217"/>
                    </a:cubicBezTo>
                    <a:cubicBezTo>
                      <a:pt x="170" y="217"/>
                      <a:pt x="170" y="217"/>
                      <a:pt x="170" y="217"/>
                    </a:cubicBezTo>
                    <a:cubicBezTo>
                      <a:pt x="171" y="217"/>
                      <a:pt x="171" y="217"/>
                      <a:pt x="171" y="217"/>
                    </a:cubicBezTo>
                    <a:cubicBezTo>
                      <a:pt x="171" y="217"/>
                      <a:pt x="171" y="217"/>
                      <a:pt x="171" y="217"/>
                    </a:cubicBezTo>
                    <a:cubicBezTo>
                      <a:pt x="170" y="217"/>
                      <a:pt x="170" y="217"/>
                      <a:pt x="170" y="217"/>
                    </a:cubicBezTo>
                    <a:cubicBezTo>
                      <a:pt x="170" y="216"/>
                      <a:pt x="170" y="216"/>
                      <a:pt x="170" y="216"/>
                    </a:cubicBezTo>
                    <a:close/>
                    <a:moveTo>
                      <a:pt x="864" y="227"/>
                    </a:moveTo>
                    <a:cubicBezTo>
                      <a:pt x="865" y="227"/>
                      <a:pt x="865" y="227"/>
                      <a:pt x="865" y="227"/>
                    </a:cubicBezTo>
                    <a:cubicBezTo>
                      <a:pt x="865" y="227"/>
                      <a:pt x="864" y="228"/>
                      <a:pt x="863" y="228"/>
                    </a:cubicBezTo>
                    <a:cubicBezTo>
                      <a:pt x="864" y="229"/>
                      <a:pt x="864" y="229"/>
                      <a:pt x="865" y="229"/>
                    </a:cubicBezTo>
                    <a:cubicBezTo>
                      <a:pt x="865" y="230"/>
                      <a:pt x="865" y="230"/>
                      <a:pt x="865" y="230"/>
                    </a:cubicBezTo>
                    <a:cubicBezTo>
                      <a:pt x="864" y="230"/>
                      <a:pt x="864" y="230"/>
                      <a:pt x="864" y="230"/>
                    </a:cubicBezTo>
                    <a:cubicBezTo>
                      <a:pt x="864" y="230"/>
                      <a:pt x="864" y="233"/>
                      <a:pt x="863" y="233"/>
                    </a:cubicBezTo>
                    <a:cubicBezTo>
                      <a:pt x="865" y="233"/>
                      <a:pt x="864" y="233"/>
                      <a:pt x="865" y="233"/>
                    </a:cubicBezTo>
                    <a:cubicBezTo>
                      <a:pt x="866" y="233"/>
                      <a:pt x="866" y="233"/>
                      <a:pt x="866" y="233"/>
                    </a:cubicBezTo>
                    <a:cubicBezTo>
                      <a:pt x="866" y="234"/>
                      <a:pt x="866" y="234"/>
                      <a:pt x="864" y="235"/>
                    </a:cubicBezTo>
                    <a:cubicBezTo>
                      <a:pt x="864" y="235"/>
                      <a:pt x="865" y="235"/>
                      <a:pt x="865" y="236"/>
                    </a:cubicBezTo>
                    <a:cubicBezTo>
                      <a:pt x="864" y="236"/>
                      <a:pt x="864" y="236"/>
                      <a:pt x="864" y="236"/>
                    </a:cubicBezTo>
                    <a:cubicBezTo>
                      <a:pt x="864" y="238"/>
                      <a:pt x="864" y="238"/>
                      <a:pt x="864" y="238"/>
                    </a:cubicBezTo>
                    <a:cubicBezTo>
                      <a:pt x="865" y="238"/>
                      <a:pt x="865" y="238"/>
                      <a:pt x="865" y="238"/>
                    </a:cubicBezTo>
                    <a:cubicBezTo>
                      <a:pt x="865" y="237"/>
                      <a:pt x="865" y="237"/>
                      <a:pt x="866" y="236"/>
                    </a:cubicBezTo>
                    <a:cubicBezTo>
                      <a:pt x="866" y="236"/>
                      <a:pt x="866" y="236"/>
                      <a:pt x="866" y="236"/>
                    </a:cubicBezTo>
                    <a:cubicBezTo>
                      <a:pt x="866" y="236"/>
                      <a:pt x="866" y="236"/>
                      <a:pt x="866" y="236"/>
                    </a:cubicBezTo>
                    <a:cubicBezTo>
                      <a:pt x="866" y="237"/>
                      <a:pt x="866" y="237"/>
                      <a:pt x="866" y="237"/>
                    </a:cubicBezTo>
                    <a:cubicBezTo>
                      <a:pt x="867" y="237"/>
                      <a:pt x="867" y="237"/>
                      <a:pt x="867" y="237"/>
                    </a:cubicBezTo>
                    <a:cubicBezTo>
                      <a:pt x="867" y="236"/>
                      <a:pt x="867" y="236"/>
                      <a:pt x="867" y="236"/>
                    </a:cubicBezTo>
                    <a:cubicBezTo>
                      <a:pt x="867" y="236"/>
                      <a:pt x="868" y="236"/>
                      <a:pt x="868" y="236"/>
                    </a:cubicBezTo>
                    <a:cubicBezTo>
                      <a:pt x="868" y="237"/>
                      <a:pt x="867" y="238"/>
                      <a:pt x="867" y="239"/>
                    </a:cubicBezTo>
                    <a:cubicBezTo>
                      <a:pt x="867" y="239"/>
                      <a:pt x="868" y="239"/>
                      <a:pt x="868" y="239"/>
                    </a:cubicBezTo>
                    <a:cubicBezTo>
                      <a:pt x="868" y="240"/>
                      <a:pt x="868" y="240"/>
                      <a:pt x="868" y="241"/>
                    </a:cubicBezTo>
                    <a:cubicBezTo>
                      <a:pt x="868" y="241"/>
                      <a:pt x="868" y="240"/>
                      <a:pt x="868" y="241"/>
                    </a:cubicBezTo>
                    <a:cubicBezTo>
                      <a:pt x="868" y="241"/>
                      <a:pt x="868" y="241"/>
                      <a:pt x="868" y="241"/>
                    </a:cubicBezTo>
                    <a:cubicBezTo>
                      <a:pt x="868" y="242"/>
                      <a:pt x="868" y="242"/>
                      <a:pt x="868" y="242"/>
                    </a:cubicBezTo>
                    <a:cubicBezTo>
                      <a:pt x="867" y="242"/>
                      <a:pt x="867" y="242"/>
                      <a:pt x="867" y="242"/>
                    </a:cubicBezTo>
                    <a:cubicBezTo>
                      <a:pt x="867" y="242"/>
                      <a:pt x="867" y="243"/>
                      <a:pt x="867" y="244"/>
                    </a:cubicBezTo>
                    <a:cubicBezTo>
                      <a:pt x="867" y="244"/>
                      <a:pt x="866" y="244"/>
                      <a:pt x="866" y="244"/>
                    </a:cubicBezTo>
                    <a:cubicBezTo>
                      <a:pt x="866" y="245"/>
                      <a:pt x="866" y="245"/>
                      <a:pt x="866" y="245"/>
                    </a:cubicBezTo>
                    <a:cubicBezTo>
                      <a:pt x="866" y="245"/>
                      <a:pt x="866" y="245"/>
                      <a:pt x="866" y="245"/>
                    </a:cubicBezTo>
                    <a:cubicBezTo>
                      <a:pt x="866" y="245"/>
                      <a:pt x="866" y="245"/>
                      <a:pt x="866" y="245"/>
                    </a:cubicBezTo>
                    <a:cubicBezTo>
                      <a:pt x="867" y="245"/>
                      <a:pt x="867" y="245"/>
                      <a:pt x="868" y="245"/>
                    </a:cubicBezTo>
                    <a:cubicBezTo>
                      <a:pt x="868" y="245"/>
                      <a:pt x="868" y="245"/>
                      <a:pt x="868" y="245"/>
                    </a:cubicBezTo>
                    <a:cubicBezTo>
                      <a:pt x="868" y="245"/>
                      <a:pt x="868" y="246"/>
                      <a:pt x="869" y="246"/>
                    </a:cubicBezTo>
                    <a:cubicBezTo>
                      <a:pt x="869" y="245"/>
                      <a:pt x="869" y="245"/>
                      <a:pt x="869" y="244"/>
                    </a:cubicBezTo>
                    <a:cubicBezTo>
                      <a:pt x="871" y="245"/>
                      <a:pt x="872" y="246"/>
                      <a:pt x="873" y="244"/>
                    </a:cubicBezTo>
                    <a:cubicBezTo>
                      <a:pt x="874" y="244"/>
                      <a:pt x="875" y="244"/>
                      <a:pt x="876" y="245"/>
                    </a:cubicBezTo>
                    <a:cubicBezTo>
                      <a:pt x="876" y="245"/>
                      <a:pt x="876" y="245"/>
                      <a:pt x="876" y="245"/>
                    </a:cubicBezTo>
                    <a:cubicBezTo>
                      <a:pt x="875" y="245"/>
                      <a:pt x="875" y="245"/>
                      <a:pt x="875" y="245"/>
                    </a:cubicBezTo>
                    <a:cubicBezTo>
                      <a:pt x="875" y="245"/>
                      <a:pt x="875" y="246"/>
                      <a:pt x="874" y="246"/>
                    </a:cubicBezTo>
                    <a:cubicBezTo>
                      <a:pt x="874" y="248"/>
                      <a:pt x="874" y="248"/>
                      <a:pt x="875" y="248"/>
                    </a:cubicBezTo>
                    <a:cubicBezTo>
                      <a:pt x="876" y="248"/>
                      <a:pt x="876" y="248"/>
                      <a:pt x="876" y="248"/>
                    </a:cubicBezTo>
                    <a:cubicBezTo>
                      <a:pt x="876" y="248"/>
                      <a:pt x="876" y="248"/>
                      <a:pt x="876" y="248"/>
                    </a:cubicBezTo>
                    <a:cubicBezTo>
                      <a:pt x="876" y="248"/>
                      <a:pt x="877" y="248"/>
                      <a:pt x="877" y="248"/>
                    </a:cubicBezTo>
                    <a:cubicBezTo>
                      <a:pt x="877" y="248"/>
                      <a:pt x="877" y="248"/>
                      <a:pt x="877" y="248"/>
                    </a:cubicBezTo>
                    <a:cubicBezTo>
                      <a:pt x="878" y="248"/>
                      <a:pt x="878" y="248"/>
                      <a:pt x="878" y="248"/>
                    </a:cubicBezTo>
                    <a:cubicBezTo>
                      <a:pt x="878" y="250"/>
                      <a:pt x="878" y="250"/>
                      <a:pt x="878" y="250"/>
                    </a:cubicBezTo>
                    <a:cubicBezTo>
                      <a:pt x="878" y="250"/>
                      <a:pt x="877" y="250"/>
                      <a:pt x="877" y="250"/>
                    </a:cubicBezTo>
                    <a:cubicBezTo>
                      <a:pt x="877" y="251"/>
                      <a:pt x="878" y="251"/>
                      <a:pt x="878" y="251"/>
                    </a:cubicBezTo>
                    <a:cubicBezTo>
                      <a:pt x="877" y="251"/>
                      <a:pt x="877" y="251"/>
                      <a:pt x="877" y="252"/>
                    </a:cubicBezTo>
                    <a:cubicBezTo>
                      <a:pt x="877" y="252"/>
                      <a:pt x="877" y="253"/>
                      <a:pt x="877" y="254"/>
                    </a:cubicBezTo>
                    <a:cubicBezTo>
                      <a:pt x="877" y="254"/>
                      <a:pt x="877" y="254"/>
                      <a:pt x="877" y="254"/>
                    </a:cubicBezTo>
                    <a:cubicBezTo>
                      <a:pt x="877" y="254"/>
                      <a:pt x="877" y="254"/>
                      <a:pt x="877" y="254"/>
                    </a:cubicBezTo>
                    <a:cubicBezTo>
                      <a:pt x="876" y="254"/>
                      <a:pt x="876" y="254"/>
                      <a:pt x="876" y="254"/>
                    </a:cubicBezTo>
                    <a:cubicBezTo>
                      <a:pt x="876" y="255"/>
                      <a:pt x="876" y="255"/>
                      <a:pt x="876" y="255"/>
                    </a:cubicBezTo>
                    <a:cubicBezTo>
                      <a:pt x="874" y="254"/>
                      <a:pt x="874" y="255"/>
                      <a:pt x="872" y="255"/>
                    </a:cubicBezTo>
                    <a:cubicBezTo>
                      <a:pt x="872" y="255"/>
                      <a:pt x="872" y="255"/>
                      <a:pt x="872" y="254"/>
                    </a:cubicBezTo>
                    <a:cubicBezTo>
                      <a:pt x="872" y="253"/>
                      <a:pt x="872" y="253"/>
                      <a:pt x="872" y="253"/>
                    </a:cubicBezTo>
                    <a:cubicBezTo>
                      <a:pt x="871" y="253"/>
                      <a:pt x="871" y="253"/>
                      <a:pt x="871" y="253"/>
                    </a:cubicBezTo>
                    <a:cubicBezTo>
                      <a:pt x="870" y="253"/>
                      <a:pt x="870" y="253"/>
                      <a:pt x="869" y="254"/>
                    </a:cubicBezTo>
                    <a:cubicBezTo>
                      <a:pt x="869" y="254"/>
                      <a:pt x="869" y="254"/>
                      <a:pt x="869" y="254"/>
                    </a:cubicBezTo>
                    <a:cubicBezTo>
                      <a:pt x="869" y="255"/>
                      <a:pt x="870" y="255"/>
                      <a:pt x="871" y="255"/>
                    </a:cubicBezTo>
                    <a:cubicBezTo>
                      <a:pt x="871" y="256"/>
                      <a:pt x="871" y="256"/>
                      <a:pt x="871" y="256"/>
                    </a:cubicBezTo>
                    <a:cubicBezTo>
                      <a:pt x="870" y="256"/>
                      <a:pt x="870" y="258"/>
                      <a:pt x="868" y="258"/>
                    </a:cubicBezTo>
                    <a:cubicBezTo>
                      <a:pt x="868" y="259"/>
                      <a:pt x="868" y="258"/>
                      <a:pt x="868" y="259"/>
                    </a:cubicBezTo>
                    <a:cubicBezTo>
                      <a:pt x="868" y="259"/>
                      <a:pt x="868" y="259"/>
                      <a:pt x="868" y="259"/>
                    </a:cubicBezTo>
                    <a:cubicBezTo>
                      <a:pt x="869" y="259"/>
                      <a:pt x="869" y="259"/>
                      <a:pt x="871" y="258"/>
                    </a:cubicBezTo>
                    <a:cubicBezTo>
                      <a:pt x="871" y="262"/>
                      <a:pt x="871" y="262"/>
                      <a:pt x="871" y="262"/>
                    </a:cubicBezTo>
                    <a:cubicBezTo>
                      <a:pt x="870" y="262"/>
                      <a:pt x="870" y="262"/>
                      <a:pt x="870" y="262"/>
                    </a:cubicBezTo>
                    <a:cubicBezTo>
                      <a:pt x="870" y="262"/>
                      <a:pt x="870" y="262"/>
                      <a:pt x="870" y="262"/>
                    </a:cubicBezTo>
                    <a:cubicBezTo>
                      <a:pt x="869" y="263"/>
                      <a:pt x="869" y="262"/>
                      <a:pt x="869" y="263"/>
                    </a:cubicBezTo>
                    <a:cubicBezTo>
                      <a:pt x="867" y="263"/>
                      <a:pt x="867" y="264"/>
                      <a:pt x="866" y="264"/>
                    </a:cubicBezTo>
                    <a:cubicBezTo>
                      <a:pt x="866" y="266"/>
                      <a:pt x="866" y="265"/>
                      <a:pt x="866" y="266"/>
                    </a:cubicBezTo>
                    <a:cubicBezTo>
                      <a:pt x="867" y="266"/>
                      <a:pt x="867" y="266"/>
                      <a:pt x="867" y="266"/>
                    </a:cubicBezTo>
                    <a:cubicBezTo>
                      <a:pt x="867" y="267"/>
                      <a:pt x="867" y="267"/>
                      <a:pt x="867" y="267"/>
                    </a:cubicBezTo>
                    <a:cubicBezTo>
                      <a:pt x="866" y="267"/>
                      <a:pt x="866" y="267"/>
                      <a:pt x="866" y="267"/>
                    </a:cubicBezTo>
                    <a:cubicBezTo>
                      <a:pt x="866" y="267"/>
                      <a:pt x="866" y="267"/>
                      <a:pt x="866" y="267"/>
                    </a:cubicBezTo>
                    <a:cubicBezTo>
                      <a:pt x="868" y="267"/>
                      <a:pt x="868" y="267"/>
                      <a:pt x="869" y="266"/>
                    </a:cubicBezTo>
                    <a:cubicBezTo>
                      <a:pt x="870" y="266"/>
                      <a:pt x="870" y="266"/>
                      <a:pt x="870" y="266"/>
                    </a:cubicBezTo>
                    <a:cubicBezTo>
                      <a:pt x="870" y="267"/>
                      <a:pt x="870" y="267"/>
                      <a:pt x="870" y="268"/>
                    </a:cubicBezTo>
                    <a:cubicBezTo>
                      <a:pt x="872" y="268"/>
                      <a:pt x="873" y="267"/>
                      <a:pt x="873" y="266"/>
                    </a:cubicBezTo>
                    <a:cubicBezTo>
                      <a:pt x="874" y="266"/>
                      <a:pt x="874" y="267"/>
                      <a:pt x="875" y="268"/>
                    </a:cubicBezTo>
                    <a:cubicBezTo>
                      <a:pt x="876" y="268"/>
                      <a:pt x="876" y="268"/>
                      <a:pt x="876" y="268"/>
                    </a:cubicBezTo>
                    <a:cubicBezTo>
                      <a:pt x="876" y="267"/>
                      <a:pt x="876" y="267"/>
                      <a:pt x="876" y="267"/>
                    </a:cubicBezTo>
                    <a:cubicBezTo>
                      <a:pt x="876" y="267"/>
                      <a:pt x="876" y="267"/>
                      <a:pt x="876" y="267"/>
                    </a:cubicBezTo>
                    <a:cubicBezTo>
                      <a:pt x="876" y="266"/>
                      <a:pt x="876" y="266"/>
                      <a:pt x="876" y="266"/>
                    </a:cubicBezTo>
                    <a:cubicBezTo>
                      <a:pt x="877" y="266"/>
                      <a:pt x="878" y="266"/>
                      <a:pt x="878" y="266"/>
                    </a:cubicBezTo>
                    <a:cubicBezTo>
                      <a:pt x="878" y="267"/>
                      <a:pt x="878" y="267"/>
                      <a:pt x="878" y="269"/>
                    </a:cubicBezTo>
                    <a:cubicBezTo>
                      <a:pt x="877" y="269"/>
                      <a:pt x="877" y="269"/>
                      <a:pt x="877" y="269"/>
                    </a:cubicBezTo>
                    <a:cubicBezTo>
                      <a:pt x="877" y="269"/>
                      <a:pt x="877" y="269"/>
                      <a:pt x="877" y="269"/>
                    </a:cubicBezTo>
                    <a:cubicBezTo>
                      <a:pt x="873" y="269"/>
                      <a:pt x="873" y="269"/>
                      <a:pt x="873" y="269"/>
                    </a:cubicBezTo>
                    <a:cubicBezTo>
                      <a:pt x="873" y="269"/>
                      <a:pt x="873" y="269"/>
                      <a:pt x="873" y="269"/>
                    </a:cubicBezTo>
                    <a:cubicBezTo>
                      <a:pt x="873" y="269"/>
                      <a:pt x="872" y="269"/>
                      <a:pt x="872" y="269"/>
                    </a:cubicBezTo>
                    <a:cubicBezTo>
                      <a:pt x="872" y="269"/>
                      <a:pt x="872" y="269"/>
                      <a:pt x="872" y="269"/>
                    </a:cubicBezTo>
                    <a:cubicBezTo>
                      <a:pt x="870" y="269"/>
                      <a:pt x="870" y="269"/>
                      <a:pt x="870" y="269"/>
                    </a:cubicBezTo>
                    <a:cubicBezTo>
                      <a:pt x="870" y="269"/>
                      <a:pt x="870" y="269"/>
                      <a:pt x="870" y="269"/>
                    </a:cubicBezTo>
                    <a:cubicBezTo>
                      <a:pt x="869" y="270"/>
                      <a:pt x="870" y="270"/>
                      <a:pt x="868" y="270"/>
                    </a:cubicBezTo>
                    <a:cubicBezTo>
                      <a:pt x="868" y="272"/>
                      <a:pt x="867" y="273"/>
                      <a:pt x="866" y="274"/>
                    </a:cubicBezTo>
                    <a:cubicBezTo>
                      <a:pt x="866" y="274"/>
                      <a:pt x="866" y="274"/>
                      <a:pt x="866" y="274"/>
                    </a:cubicBezTo>
                    <a:cubicBezTo>
                      <a:pt x="866" y="275"/>
                      <a:pt x="866" y="275"/>
                      <a:pt x="866" y="275"/>
                    </a:cubicBezTo>
                    <a:cubicBezTo>
                      <a:pt x="865" y="275"/>
                      <a:pt x="863" y="276"/>
                      <a:pt x="862" y="276"/>
                    </a:cubicBezTo>
                    <a:cubicBezTo>
                      <a:pt x="862" y="277"/>
                      <a:pt x="862" y="277"/>
                      <a:pt x="862" y="277"/>
                    </a:cubicBezTo>
                    <a:cubicBezTo>
                      <a:pt x="864" y="277"/>
                      <a:pt x="864" y="278"/>
                      <a:pt x="865" y="278"/>
                    </a:cubicBezTo>
                    <a:cubicBezTo>
                      <a:pt x="865" y="278"/>
                      <a:pt x="865" y="278"/>
                      <a:pt x="865" y="278"/>
                    </a:cubicBezTo>
                    <a:cubicBezTo>
                      <a:pt x="867" y="278"/>
                      <a:pt x="866" y="277"/>
                      <a:pt x="867" y="276"/>
                    </a:cubicBezTo>
                    <a:cubicBezTo>
                      <a:pt x="867" y="276"/>
                      <a:pt x="867" y="276"/>
                      <a:pt x="868" y="276"/>
                    </a:cubicBezTo>
                    <a:cubicBezTo>
                      <a:pt x="868" y="276"/>
                      <a:pt x="868" y="276"/>
                      <a:pt x="868" y="276"/>
                    </a:cubicBezTo>
                    <a:cubicBezTo>
                      <a:pt x="868" y="276"/>
                      <a:pt x="868" y="275"/>
                      <a:pt x="868" y="275"/>
                    </a:cubicBezTo>
                    <a:cubicBezTo>
                      <a:pt x="870" y="275"/>
                      <a:pt x="871" y="275"/>
                      <a:pt x="872" y="275"/>
                    </a:cubicBezTo>
                    <a:cubicBezTo>
                      <a:pt x="872" y="275"/>
                      <a:pt x="872" y="275"/>
                      <a:pt x="873" y="276"/>
                    </a:cubicBezTo>
                    <a:cubicBezTo>
                      <a:pt x="873" y="276"/>
                      <a:pt x="873" y="276"/>
                      <a:pt x="873" y="276"/>
                    </a:cubicBezTo>
                    <a:cubicBezTo>
                      <a:pt x="874" y="275"/>
                      <a:pt x="875" y="275"/>
                      <a:pt x="875" y="273"/>
                    </a:cubicBezTo>
                    <a:cubicBezTo>
                      <a:pt x="876" y="273"/>
                      <a:pt x="877" y="273"/>
                      <a:pt x="878" y="273"/>
                    </a:cubicBezTo>
                    <a:cubicBezTo>
                      <a:pt x="878" y="273"/>
                      <a:pt x="878" y="273"/>
                      <a:pt x="878" y="273"/>
                    </a:cubicBezTo>
                    <a:cubicBezTo>
                      <a:pt x="879" y="273"/>
                      <a:pt x="879" y="273"/>
                      <a:pt x="879" y="273"/>
                    </a:cubicBezTo>
                    <a:cubicBezTo>
                      <a:pt x="879" y="274"/>
                      <a:pt x="879" y="274"/>
                      <a:pt x="879" y="274"/>
                    </a:cubicBezTo>
                    <a:cubicBezTo>
                      <a:pt x="880" y="274"/>
                      <a:pt x="880" y="274"/>
                      <a:pt x="881" y="274"/>
                    </a:cubicBezTo>
                    <a:cubicBezTo>
                      <a:pt x="881" y="273"/>
                      <a:pt x="881" y="273"/>
                      <a:pt x="881" y="273"/>
                    </a:cubicBezTo>
                    <a:cubicBezTo>
                      <a:pt x="882" y="273"/>
                      <a:pt x="882" y="273"/>
                      <a:pt x="883" y="273"/>
                    </a:cubicBezTo>
                    <a:cubicBezTo>
                      <a:pt x="883" y="272"/>
                      <a:pt x="883" y="272"/>
                      <a:pt x="883" y="272"/>
                    </a:cubicBezTo>
                    <a:cubicBezTo>
                      <a:pt x="884" y="272"/>
                      <a:pt x="885" y="273"/>
                      <a:pt x="886" y="273"/>
                    </a:cubicBezTo>
                    <a:cubicBezTo>
                      <a:pt x="886" y="272"/>
                      <a:pt x="886" y="272"/>
                      <a:pt x="886" y="272"/>
                    </a:cubicBezTo>
                    <a:cubicBezTo>
                      <a:pt x="887" y="272"/>
                      <a:pt x="887" y="272"/>
                      <a:pt x="887" y="272"/>
                    </a:cubicBezTo>
                    <a:cubicBezTo>
                      <a:pt x="887" y="272"/>
                      <a:pt x="887" y="272"/>
                      <a:pt x="887" y="272"/>
                    </a:cubicBezTo>
                    <a:cubicBezTo>
                      <a:pt x="889" y="272"/>
                      <a:pt x="889" y="272"/>
                      <a:pt x="889" y="272"/>
                    </a:cubicBezTo>
                    <a:cubicBezTo>
                      <a:pt x="889" y="271"/>
                      <a:pt x="889" y="271"/>
                      <a:pt x="889" y="271"/>
                    </a:cubicBezTo>
                    <a:cubicBezTo>
                      <a:pt x="890" y="271"/>
                      <a:pt x="892" y="272"/>
                      <a:pt x="892" y="273"/>
                    </a:cubicBezTo>
                    <a:cubicBezTo>
                      <a:pt x="893" y="273"/>
                      <a:pt x="893" y="273"/>
                      <a:pt x="893" y="273"/>
                    </a:cubicBezTo>
                    <a:cubicBezTo>
                      <a:pt x="893" y="273"/>
                      <a:pt x="893" y="272"/>
                      <a:pt x="893" y="272"/>
                    </a:cubicBezTo>
                    <a:cubicBezTo>
                      <a:pt x="894" y="272"/>
                      <a:pt x="894" y="272"/>
                      <a:pt x="894" y="272"/>
                    </a:cubicBezTo>
                    <a:cubicBezTo>
                      <a:pt x="894" y="271"/>
                      <a:pt x="894" y="271"/>
                      <a:pt x="894" y="271"/>
                    </a:cubicBezTo>
                    <a:cubicBezTo>
                      <a:pt x="895" y="271"/>
                      <a:pt x="896" y="271"/>
                      <a:pt x="897" y="270"/>
                    </a:cubicBezTo>
                    <a:cubicBezTo>
                      <a:pt x="897" y="270"/>
                      <a:pt x="897" y="270"/>
                      <a:pt x="897" y="269"/>
                    </a:cubicBezTo>
                    <a:cubicBezTo>
                      <a:pt x="896" y="269"/>
                      <a:pt x="895" y="269"/>
                      <a:pt x="893" y="269"/>
                    </a:cubicBezTo>
                    <a:cubicBezTo>
                      <a:pt x="893" y="269"/>
                      <a:pt x="894" y="268"/>
                      <a:pt x="894" y="268"/>
                    </a:cubicBezTo>
                    <a:cubicBezTo>
                      <a:pt x="893" y="268"/>
                      <a:pt x="893" y="268"/>
                      <a:pt x="893" y="268"/>
                    </a:cubicBezTo>
                    <a:cubicBezTo>
                      <a:pt x="893" y="268"/>
                      <a:pt x="893" y="267"/>
                      <a:pt x="893" y="267"/>
                    </a:cubicBezTo>
                    <a:cubicBezTo>
                      <a:pt x="894" y="267"/>
                      <a:pt x="894" y="267"/>
                      <a:pt x="894" y="267"/>
                    </a:cubicBezTo>
                    <a:cubicBezTo>
                      <a:pt x="895" y="266"/>
                      <a:pt x="895" y="266"/>
                      <a:pt x="895" y="266"/>
                    </a:cubicBezTo>
                    <a:cubicBezTo>
                      <a:pt x="896" y="266"/>
                      <a:pt x="897" y="266"/>
                      <a:pt x="897" y="266"/>
                    </a:cubicBezTo>
                    <a:cubicBezTo>
                      <a:pt x="897" y="265"/>
                      <a:pt x="897" y="265"/>
                      <a:pt x="897" y="265"/>
                    </a:cubicBezTo>
                    <a:cubicBezTo>
                      <a:pt x="898" y="265"/>
                      <a:pt x="898" y="265"/>
                      <a:pt x="898" y="265"/>
                    </a:cubicBezTo>
                    <a:cubicBezTo>
                      <a:pt x="899" y="263"/>
                      <a:pt x="900" y="262"/>
                      <a:pt x="900" y="260"/>
                    </a:cubicBezTo>
                    <a:cubicBezTo>
                      <a:pt x="899" y="259"/>
                      <a:pt x="899" y="259"/>
                      <a:pt x="899" y="259"/>
                    </a:cubicBezTo>
                    <a:cubicBezTo>
                      <a:pt x="898" y="258"/>
                      <a:pt x="897" y="258"/>
                      <a:pt x="896" y="258"/>
                    </a:cubicBezTo>
                    <a:cubicBezTo>
                      <a:pt x="895" y="258"/>
                      <a:pt x="895" y="258"/>
                      <a:pt x="894" y="258"/>
                    </a:cubicBezTo>
                    <a:cubicBezTo>
                      <a:pt x="894" y="258"/>
                      <a:pt x="894" y="258"/>
                      <a:pt x="894" y="258"/>
                    </a:cubicBezTo>
                    <a:cubicBezTo>
                      <a:pt x="893" y="259"/>
                      <a:pt x="894" y="259"/>
                      <a:pt x="894" y="259"/>
                    </a:cubicBezTo>
                    <a:cubicBezTo>
                      <a:pt x="894" y="260"/>
                      <a:pt x="894" y="260"/>
                      <a:pt x="893" y="260"/>
                    </a:cubicBezTo>
                    <a:cubicBezTo>
                      <a:pt x="893" y="259"/>
                      <a:pt x="892" y="258"/>
                      <a:pt x="893" y="257"/>
                    </a:cubicBezTo>
                    <a:cubicBezTo>
                      <a:pt x="893" y="256"/>
                      <a:pt x="893" y="255"/>
                      <a:pt x="892" y="255"/>
                    </a:cubicBezTo>
                    <a:cubicBezTo>
                      <a:pt x="892" y="254"/>
                      <a:pt x="892" y="254"/>
                      <a:pt x="891" y="254"/>
                    </a:cubicBezTo>
                    <a:cubicBezTo>
                      <a:pt x="890" y="253"/>
                      <a:pt x="891" y="253"/>
                      <a:pt x="890" y="252"/>
                    </a:cubicBezTo>
                    <a:cubicBezTo>
                      <a:pt x="890" y="252"/>
                      <a:pt x="890" y="252"/>
                      <a:pt x="890" y="252"/>
                    </a:cubicBezTo>
                    <a:cubicBezTo>
                      <a:pt x="890" y="252"/>
                      <a:pt x="890" y="252"/>
                      <a:pt x="890" y="252"/>
                    </a:cubicBezTo>
                    <a:cubicBezTo>
                      <a:pt x="891" y="252"/>
                      <a:pt x="891" y="253"/>
                      <a:pt x="893" y="253"/>
                    </a:cubicBezTo>
                    <a:cubicBezTo>
                      <a:pt x="893" y="252"/>
                      <a:pt x="893" y="252"/>
                      <a:pt x="893" y="252"/>
                    </a:cubicBezTo>
                    <a:cubicBezTo>
                      <a:pt x="892" y="252"/>
                      <a:pt x="891" y="251"/>
                      <a:pt x="891" y="251"/>
                    </a:cubicBezTo>
                    <a:cubicBezTo>
                      <a:pt x="891" y="250"/>
                      <a:pt x="891" y="250"/>
                      <a:pt x="890" y="250"/>
                    </a:cubicBezTo>
                    <a:cubicBezTo>
                      <a:pt x="890" y="250"/>
                      <a:pt x="889" y="250"/>
                      <a:pt x="889" y="249"/>
                    </a:cubicBezTo>
                    <a:cubicBezTo>
                      <a:pt x="888" y="249"/>
                      <a:pt x="888" y="249"/>
                      <a:pt x="888" y="248"/>
                    </a:cubicBezTo>
                    <a:cubicBezTo>
                      <a:pt x="888" y="248"/>
                      <a:pt x="888" y="248"/>
                      <a:pt x="888" y="248"/>
                    </a:cubicBezTo>
                    <a:cubicBezTo>
                      <a:pt x="888" y="247"/>
                      <a:pt x="888" y="247"/>
                      <a:pt x="888" y="247"/>
                    </a:cubicBezTo>
                    <a:cubicBezTo>
                      <a:pt x="888" y="247"/>
                      <a:pt x="888" y="247"/>
                      <a:pt x="888" y="247"/>
                    </a:cubicBezTo>
                    <a:cubicBezTo>
                      <a:pt x="887" y="247"/>
                      <a:pt x="887" y="247"/>
                      <a:pt x="887" y="246"/>
                    </a:cubicBezTo>
                    <a:cubicBezTo>
                      <a:pt x="886" y="246"/>
                      <a:pt x="886" y="246"/>
                      <a:pt x="886" y="246"/>
                    </a:cubicBezTo>
                    <a:cubicBezTo>
                      <a:pt x="885" y="246"/>
                      <a:pt x="885" y="245"/>
                      <a:pt x="884" y="244"/>
                    </a:cubicBezTo>
                    <a:cubicBezTo>
                      <a:pt x="884" y="243"/>
                      <a:pt x="884" y="242"/>
                      <a:pt x="884" y="242"/>
                    </a:cubicBezTo>
                    <a:cubicBezTo>
                      <a:pt x="882" y="241"/>
                      <a:pt x="883" y="241"/>
                      <a:pt x="882" y="240"/>
                    </a:cubicBezTo>
                    <a:cubicBezTo>
                      <a:pt x="882" y="240"/>
                      <a:pt x="882" y="240"/>
                      <a:pt x="882" y="240"/>
                    </a:cubicBezTo>
                    <a:cubicBezTo>
                      <a:pt x="882" y="240"/>
                      <a:pt x="882" y="240"/>
                      <a:pt x="881" y="239"/>
                    </a:cubicBezTo>
                    <a:cubicBezTo>
                      <a:pt x="880" y="239"/>
                      <a:pt x="880" y="239"/>
                      <a:pt x="880" y="239"/>
                    </a:cubicBezTo>
                    <a:cubicBezTo>
                      <a:pt x="880" y="238"/>
                      <a:pt x="880" y="237"/>
                      <a:pt x="880" y="237"/>
                    </a:cubicBezTo>
                    <a:cubicBezTo>
                      <a:pt x="879" y="237"/>
                      <a:pt x="878" y="237"/>
                      <a:pt x="877" y="237"/>
                    </a:cubicBezTo>
                    <a:cubicBezTo>
                      <a:pt x="877" y="237"/>
                      <a:pt x="877" y="237"/>
                      <a:pt x="877" y="237"/>
                    </a:cubicBezTo>
                    <a:cubicBezTo>
                      <a:pt x="877" y="237"/>
                      <a:pt x="877" y="237"/>
                      <a:pt x="877" y="237"/>
                    </a:cubicBezTo>
                    <a:cubicBezTo>
                      <a:pt x="877" y="236"/>
                      <a:pt x="877" y="236"/>
                      <a:pt x="877" y="236"/>
                    </a:cubicBezTo>
                    <a:cubicBezTo>
                      <a:pt x="877" y="236"/>
                      <a:pt x="877" y="236"/>
                      <a:pt x="877" y="236"/>
                    </a:cubicBezTo>
                    <a:cubicBezTo>
                      <a:pt x="877" y="236"/>
                      <a:pt x="877" y="236"/>
                      <a:pt x="878" y="235"/>
                    </a:cubicBezTo>
                    <a:cubicBezTo>
                      <a:pt x="879" y="235"/>
                      <a:pt x="879" y="235"/>
                      <a:pt x="879" y="235"/>
                    </a:cubicBezTo>
                    <a:cubicBezTo>
                      <a:pt x="879" y="235"/>
                      <a:pt x="879" y="234"/>
                      <a:pt x="878" y="233"/>
                    </a:cubicBezTo>
                    <a:cubicBezTo>
                      <a:pt x="878" y="233"/>
                      <a:pt x="878" y="233"/>
                      <a:pt x="877" y="233"/>
                    </a:cubicBezTo>
                    <a:cubicBezTo>
                      <a:pt x="877" y="232"/>
                      <a:pt x="877" y="232"/>
                      <a:pt x="877" y="232"/>
                    </a:cubicBezTo>
                    <a:cubicBezTo>
                      <a:pt x="879" y="232"/>
                      <a:pt x="878" y="232"/>
                      <a:pt x="878" y="231"/>
                    </a:cubicBezTo>
                    <a:cubicBezTo>
                      <a:pt x="879" y="230"/>
                      <a:pt x="880" y="230"/>
                      <a:pt x="881" y="229"/>
                    </a:cubicBezTo>
                    <a:cubicBezTo>
                      <a:pt x="881" y="227"/>
                      <a:pt x="881" y="227"/>
                      <a:pt x="881" y="227"/>
                    </a:cubicBezTo>
                    <a:cubicBezTo>
                      <a:pt x="881" y="227"/>
                      <a:pt x="881" y="227"/>
                      <a:pt x="881" y="227"/>
                    </a:cubicBezTo>
                    <a:cubicBezTo>
                      <a:pt x="881" y="225"/>
                      <a:pt x="881" y="225"/>
                      <a:pt x="881" y="225"/>
                    </a:cubicBezTo>
                    <a:cubicBezTo>
                      <a:pt x="881" y="225"/>
                      <a:pt x="881" y="225"/>
                      <a:pt x="881" y="225"/>
                    </a:cubicBezTo>
                    <a:cubicBezTo>
                      <a:pt x="881" y="225"/>
                      <a:pt x="882" y="225"/>
                      <a:pt x="882" y="224"/>
                    </a:cubicBezTo>
                    <a:cubicBezTo>
                      <a:pt x="881" y="224"/>
                      <a:pt x="881" y="224"/>
                      <a:pt x="880" y="224"/>
                    </a:cubicBezTo>
                    <a:cubicBezTo>
                      <a:pt x="880" y="223"/>
                      <a:pt x="880" y="223"/>
                      <a:pt x="880" y="223"/>
                    </a:cubicBezTo>
                    <a:cubicBezTo>
                      <a:pt x="880" y="223"/>
                      <a:pt x="880" y="224"/>
                      <a:pt x="879" y="224"/>
                    </a:cubicBezTo>
                    <a:cubicBezTo>
                      <a:pt x="879" y="224"/>
                      <a:pt x="879" y="223"/>
                      <a:pt x="878" y="223"/>
                    </a:cubicBezTo>
                    <a:cubicBezTo>
                      <a:pt x="878" y="224"/>
                      <a:pt x="878" y="224"/>
                      <a:pt x="878" y="224"/>
                    </a:cubicBezTo>
                    <a:cubicBezTo>
                      <a:pt x="878" y="224"/>
                      <a:pt x="878" y="224"/>
                      <a:pt x="878" y="224"/>
                    </a:cubicBezTo>
                    <a:cubicBezTo>
                      <a:pt x="878" y="224"/>
                      <a:pt x="878" y="224"/>
                      <a:pt x="878" y="224"/>
                    </a:cubicBezTo>
                    <a:cubicBezTo>
                      <a:pt x="877" y="224"/>
                      <a:pt x="877" y="223"/>
                      <a:pt x="877" y="223"/>
                    </a:cubicBezTo>
                    <a:cubicBezTo>
                      <a:pt x="876" y="223"/>
                      <a:pt x="872" y="225"/>
                      <a:pt x="871" y="225"/>
                    </a:cubicBezTo>
                    <a:cubicBezTo>
                      <a:pt x="871" y="224"/>
                      <a:pt x="871" y="224"/>
                      <a:pt x="871" y="224"/>
                    </a:cubicBezTo>
                    <a:cubicBezTo>
                      <a:pt x="871" y="224"/>
                      <a:pt x="871" y="224"/>
                      <a:pt x="871" y="224"/>
                    </a:cubicBezTo>
                    <a:cubicBezTo>
                      <a:pt x="871" y="222"/>
                      <a:pt x="872" y="222"/>
                      <a:pt x="873" y="221"/>
                    </a:cubicBezTo>
                    <a:cubicBezTo>
                      <a:pt x="873" y="221"/>
                      <a:pt x="873" y="221"/>
                      <a:pt x="874" y="221"/>
                    </a:cubicBezTo>
                    <a:cubicBezTo>
                      <a:pt x="874" y="220"/>
                      <a:pt x="874" y="220"/>
                      <a:pt x="874" y="219"/>
                    </a:cubicBezTo>
                    <a:cubicBezTo>
                      <a:pt x="874" y="219"/>
                      <a:pt x="875" y="219"/>
                      <a:pt x="875" y="219"/>
                    </a:cubicBezTo>
                    <a:cubicBezTo>
                      <a:pt x="875" y="219"/>
                      <a:pt x="875" y="218"/>
                      <a:pt x="876" y="218"/>
                    </a:cubicBezTo>
                    <a:cubicBezTo>
                      <a:pt x="876" y="216"/>
                      <a:pt x="876" y="217"/>
                      <a:pt x="875" y="216"/>
                    </a:cubicBezTo>
                    <a:cubicBezTo>
                      <a:pt x="875" y="216"/>
                      <a:pt x="874" y="215"/>
                      <a:pt x="874" y="215"/>
                    </a:cubicBezTo>
                    <a:cubicBezTo>
                      <a:pt x="874" y="215"/>
                      <a:pt x="874" y="216"/>
                      <a:pt x="873" y="216"/>
                    </a:cubicBezTo>
                    <a:cubicBezTo>
                      <a:pt x="873" y="216"/>
                      <a:pt x="873" y="215"/>
                      <a:pt x="872" y="215"/>
                    </a:cubicBezTo>
                    <a:cubicBezTo>
                      <a:pt x="872" y="216"/>
                      <a:pt x="872" y="216"/>
                      <a:pt x="871" y="217"/>
                    </a:cubicBezTo>
                    <a:cubicBezTo>
                      <a:pt x="871" y="217"/>
                      <a:pt x="870" y="217"/>
                      <a:pt x="870" y="216"/>
                    </a:cubicBezTo>
                    <a:cubicBezTo>
                      <a:pt x="870" y="217"/>
                      <a:pt x="870" y="217"/>
                      <a:pt x="870" y="217"/>
                    </a:cubicBezTo>
                    <a:cubicBezTo>
                      <a:pt x="870" y="217"/>
                      <a:pt x="870" y="217"/>
                      <a:pt x="870" y="217"/>
                    </a:cubicBezTo>
                    <a:cubicBezTo>
                      <a:pt x="870" y="218"/>
                      <a:pt x="870" y="218"/>
                      <a:pt x="870" y="218"/>
                    </a:cubicBezTo>
                    <a:cubicBezTo>
                      <a:pt x="869" y="218"/>
                      <a:pt x="869" y="218"/>
                      <a:pt x="869" y="218"/>
                    </a:cubicBezTo>
                    <a:cubicBezTo>
                      <a:pt x="869" y="217"/>
                      <a:pt x="869" y="217"/>
                      <a:pt x="870" y="216"/>
                    </a:cubicBezTo>
                    <a:cubicBezTo>
                      <a:pt x="869" y="216"/>
                      <a:pt x="869" y="216"/>
                      <a:pt x="868" y="216"/>
                    </a:cubicBezTo>
                    <a:cubicBezTo>
                      <a:pt x="868" y="218"/>
                      <a:pt x="867" y="219"/>
                      <a:pt x="867" y="220"/>
                    </a:cubicBezTo>
                    <a:cubicBezTo>
                      <a:pt x="866" y="220"/>
                      <a:pt x="866" y="220"/>
                      <a:pt x="866" y="220"/>
                    </a:cubicBezTo>
                    <a:cubicBezTo>
                      <a:pt x="866" y="221"/>
                      <a:pt x="866" y="220"/>
                      <a:pt x="866" y="221"/>
                    </a:cubicBezTo>
                    <a:cubicBezTo>
                      <a:pt x="866" y="222"/>
                      <a:pt x="866" y="221"/>
                      <a:pt x="867" y="222"/>
                    </a:cubicBezTo>
                    <a:cubicBezTo>
                      <a:pt x="867" y="222"/>
                      <a:pt x="867" y="223"/>
                      <a:pt x="866" y="223"/>
                    </a:cubicBezTo>
                    <a:cubicBezTo>
                      <a:pt x="866" y="223"/>
                      <a:pt x="865" y="223"/>
                      <a:pt x="864" y="223"/>
                    </a:cubicBezTo>
                    <a:cubicBezTo>
                      <a:pt x="864" y="223"/>
                      <a:pt x="864" y="223"/>
                      <a:pt x="864" y="224"/>
                    </a:cubicBezTo>
                    <a:cubicBezTo>
                      <a:pt x="864" y="224"/>
                      <a:pt x="864" y="224"/>
                      <a:pt x="864" y="224"/>
                    </a:cubicBezTo>
                    <a:cubicBezTo>
                      <a:pt x="864" y="224"/>
                      <a:pt x="864" y="224"/>
                      <a:pt x="865" y="225"/>
                    </a:cubicBezTo>
                    <a:cubicBezTo>
                      <a:pt x="864" y="225"/>
                      <a:pt x="864" y="225"/>
                      <a:pt x="863" y="225"/>
                    </a:cubicBezTo>
                    <a:cubicBezTo>
                      <a:pt x="863" y="226"/>
                      <a:pt x="863" y="226"/>
                      <a:pt x="863" y="226"/>
                    </a:cubicBezTo>
                    <a:cubicBezTo>
                      <a:pt x="864" y="226"/>
                      <a:pt x="864" y="226"/>
                      <a:pt x="864" y="227"/>
                    </a:cubicBezTo>
                    <a:close/>
                    <a:moveTo>
                      <a:pt x="859" y="222"/>
                    </a:moveTo>
                    <a:cubicBezTo>
                      <a:pt x="861" y="222"/>
                      <a:pt x="861" y="222"/>
                      <a:pt x="861" y="222"/>
                    </a:cubicBezTo>
                    <a:cubicBezTo>
                      <a:pt x="861" y="221"/>
                      <a:pt x="861" y="219"/>
                      <a:pt x="862" y="218"/>
                    </a:cubicBezTo>
                    <a:cubicBezTo>
                      <a:pt x="862" y="217"/>
                      <a:pt x="862" y="217"/>
                      <a:pt x="862" y="217"/>
                    </a:cubicBezTo>
                    <a:cubicBezTo>
                      <a:pt x="862" y="217"/>
                      <a:pt x="862" y="217"/>
                      <a:pt x="862" y="217"/>
                    </a:cubicBezTo>
                    <a:cubicBezTo>
                      <a:pt x="861" y="216"/>
                      <a:pt x="860" y="217"/>
                      <a:pt x="859" y="217"/>
                    </a:cubicBezTo>
                    <a:cubicBezTo>
                      <a:pt x="859" y="219"/>
                      <a:pt x="859" y="219"/>
                      <a:pt x="859" y="219"/>
                    </a:cubicBezTo>
                    <a:cubicBezTo>
                      <a:pt x="859" y="219"/>
                      <a:pt x="859" y="219"/>
                      <a:pt x="858" y="219"/>
                    </a:cubicBezTo>
                    <a:cubicBezTo>
                      <a:pt x="858" y="219"/>
                      <a:pt x="858" y="219"/>
                      <a:pt x="858" y="219"/>
                    </a:cubicBezTo>
                    <a:cubicBezTo>
                      <a:pt x="858" y="220"/>
                      <a:pt x="858" y="220"/>
                      <a:pt x="859" y="220"/>
                    </a:cubicBezTo>
                    <a:cubicBezTo>
                      <a:pt x="858" y="221"/>
                      <a:pt x="859" y="221"/>
                      <a:pt x="858" y="221"/>
                    </a:cubicBezTo>
                    <a:cubicBezTo>
                      <a:pt x="858" y="223"/>
                      <a:pt x="858" y="222"/>
                      <a:pt x="858" y="224"/>
                    </a:cubicBezTo>
                    <a:cubicBezTo>
                      <a:pt x="859" y="223"/>
                      <a:pt x="859" y="223"/>
                      <a:pt x="859" y="222"/>
                    </a:cubicBezTo>
                    <a:close/>
                    <a:moveTo>
                      <a:pt x="995" y="218"/>
                    </a:moveTo>
                    <a:cubicBezTo>
                      <a:pt x="994" y="218"/>
                      <a:pt x="994" y="218"/>
                      <a:pt x="994" y="218"/>
                    </a:cubicBezTo>
                    <a:cubicBezTo>
                      <a:pt x="994" y="220"/>
                      <a:pt x="994" y="220"/>
                      <a:pt x="994" y="220"/>
                    </a:cubicBezTo>
                    <a:cubicBezTo>
                      <a:pt x="995" y="220"/>
                      <a:pt x="995" y="220"/>
                      <a:pt x="995" y="220"/>
                    </a:cubicBezTo>
                    <a:cubicBezTo>
                      <a:pt x="995" y="221"/>
                      <a:pt x="995" y="221"/>
                      <a:pt x="996" y="222"/>
                    </a:cubicBezTo>
                    <a:cubicBezTo>
                      <a:pt x="996" y="222"/>
                      <a:pt x="996" y="222"/>
                      <a:pt x="996" y="222"/>
                    </a:cubicBezTo>
                    <a:cubicBezTo>
                      <a:pt x="996" y="222"/>
                      <a:pt x="997" y="221"/>
                      <a:pt x="997" y="221"/>
                    </a:cubicBezTo>
                    <a:cubicBezTo>
                      <a:pt x="997" y="221"/>
                      <a:pt x="998" y="221"/>
                      <a:pt x="999" y="221"/>
                    </a:cubicBezTo>
                    <a:cubicBezTo>
                      <a:pt x="1000" y="219"/>
                      <a:pt x="1001" y="219"/>
                      <a:pt x="1001" y="217"/>
                    </a:cubicBezTo>
                    <a:cubicBezTo>
                      <a:pt x="1000" y="217"/>
                      <a:pt x="999" y="217"/>
                      <a:pt x="997" y="217"/>
                    </a:cubicBezTo>
                    <a:cubicBezTo>
                      <a:pt x="997" y="217"/>
                      <a:pt x="997" y="217"/>
                      <a:pt x="997" y="217"/>
                    </a:cubicBezTo>
                    <a:cubicBezTo>
                      <a:pt x="997" y="217"/>
                      <a:pt x="997" y="217"/>
                      <a:pt x="997" y="217"/>
                    </a:cubicBezTo>
                    <a:cubicBezTo>
                      <a:pt x="997" y="218"/>
                      <a:pt x="997" y="218"/>
                      <a:pt x="997" y="218"/>
                    </a:cubicBezTo>
                    <a:cubicBezTo>
                      <a:pt x="996" y="218"/>
                      <a:pt x="995" y="219"/>
                      <a:pt x="995" y="218"/>
                    </a:cubicBezTo>
                    <a:close/>
                    <a:moveTo>
                      <a:pt x="167" y="218"/>
                    </a:moveTo>
                    <a:cubicBezTo>
                      <a:pt x="167" y="218"/>
                      <a:pt x="166" y="218"/>
                      <a:pt x="166" y="218"/>
                    </a:cubicBezTo>
                    <a:cubicBezTo>
                      <a:pt x="166" y="218"/>
                      <a:pt x="166" y="218"/>
                      <a:pt x="166" y="218"/>
                    </a:cubicBezTo>
                    <a:cubicBezTo>
                      <a:pt x="167" y="218"/>
                      <a:pt x="167" y="218"/>
                      <a:pt x="167" y="218"/>
                    </a:cubicBezTo>
                    <a:close/>
                    <a:moveTo>
                      <a:pt x="256" y="224"/>
                    </a:moveTo>
                    <a:cubicBezTo>
                      <a:pt x="256" y="224"/>
                      <a:pt x="255" y="225"/>
                      <a:pt x="255" y="226"/>
                    </a:cubicBezTo>
                    <a:cubicBezTo>
                      <a:pt x="256" y="226"/>
                      <a:pt x="256" y="226"/>
                      <a:pt x="256" y="226"/>
                    </a:cubicBezTo>
                    <a:cubicBezTo>
                      <a:pt x="256" y="226"/>
                      <a:pt x="256" y="226"/>
                      <a:pt x="256" y="226"/>
                    </a:cubicBezTo>
                    <a:cubicBezTo>
                      <a:pt x="256" y="226"/>
                      <a:pt x="256" y="226"/>
                      <a:pt x="256" y="226"/>
                    </a:cubicBezTo>
                    <a:cubicBezTo>
                      <a:pt x="257" y="225"/>
                      <a:pt x="257" y="226"/>
                      <a:pt x="257" y="226"/>
                    </a:cubicBezTo>
                    <a:cubicBezTo>
                      <a:pt x="257" y="225"/>
                      <a:pt x="258" y="225"/>
                      <a:pt x="258" y="224"/>
                    </a:cubicBezTo>
                    <a:cubicBezTo>
                      <a:pt x="258" y="224"/>
                      <a:pt x="258" y="224"/>
                      <a:pt x="258" y="224"/>
                    </a:cubicBezTo>
                    <a:cubicBezTo>
                      <a:pt x="258" y="224"/>
                      <a:pt x="258" y="223"/>
                      <a:pt x="258" y="222"/>
                    </a:cubicBezTo>
                    <a:cubicBezTo>
                      <a:pt x="257" y="222"/>
                      <a:pt x="257" y="222"/>
                      <a:pt x="257" y="222"/>
                    </a:cubicBezTo>
                    <a:cubicBezTo>
                      <a:pt x="256" y="221"/>
                      <a:pt x="258" y="221"/>
                      <a:pt x="258" y="220"/>
                    </a:cubicBezTo>
                    <a:cubicBezTo>
                      <a:pt x="257" y="220"/>
                      <a:pt x="257" y="220"/>
                      <a:pt x="257" y="220"/>
                    </a:cubicBezTo>
                    <a:cubicBezTo>
                      <a:pt x="257" y="219"/>
                      <a:pt x="257" y="219"/>
                      <a:pt x="256" y="219"/>
                    </a:cubicBezTo>
                    <a:cubicBezTo>
                      <a:pt x="256" y="218"/>
                      <a:pt x="255" y="218"/>
                      <a:pt x="253" y="218"/>
                    </a:cubicBezTo>
                    <a:cubicBezTo>
                      <a:pt x="253" y="219"/>
                      <a:pt x="254" y="220"/>
                      <a:pt x="255" y="221"/>
                    </a:cubicBezTo>
                    <a:cubicBezTo>
                      <a:pt x="255" y="223"/>
                      <a:pt x="255" y="223"/>
                      <a:pt x="255" y="223"/>
                    </a:cubicBezTo>
                    <a:cubicBezTo>
                      <a:pt x="255" y="223"/>
                      <a:pt x="255" y="223"/>
                      <a:pt x="256" y="224"/>
                    </a:cubicBezTo>
                    <a:close/>
                    <a:moveTo>
                      <a:pt x="245" y="220"/>
                    </a:moveTo>
                    <a:cubicBezTo>
                      <a:pt x="245" y="220"/>
                      <a:pt x="245" y="220"/>
                      <a:pt x="245" y="220"/>
                    </a:cubicBezTo>
                    <a:cubicBezTo>
                      <a:pt x="245" y="219"/>
                      <a:pt x="245" y="219"/>
                      <a:pt x="245" y="219"/>
                    </a:cubicBezTo>
                    <a:cubicBezTo>
                      <a:pt x="245" y="219"/>
                      <a:pt x="245" y="219"/>
                      <a:pt x="245" y="219"/>
                    </a:cubicBezTo>
                    <a:lnTo>
                      <a:pt x="245" y="220"/>
                    </a:lnTo>
                    <a:close/>
                    <a:moveTo>
                      <a:pt x="169" y="221"/>
                    </a:moveTo>
                    <a:cubicBezTo>
                      <a:pt x="169" y="221"/>
                      <a:pt x="169" y="221"/>
                      <a:pt x="169" y="221"/>
                    </a:cubicBezTo>
                    <a:cubicBezTo>
                      <a:pt x="169" y="221"/>
                      <a:pt x="169" y="221"/>
                      <a:pt x="169" y="221"/>
                    </a:cubicBezTo>
                    <a:cubicBezTo>
                      <a:pt x="169" y="221"/>
                      <a:pt x="168" y="221"/>
                      <a:pt x="168" y="221"/>
                    </a:cubicBezTo>
                    <a:cubicBezTo>
                      <a:pt x="168" y="220"/>
                      <a:pt x="168" y="220"/>
                      <a:pt x="168" y="220"/>
                    </a:cubicBezTo>
                    <a:cubicBezTo>
                      <a:pt x="167" y="220"/>
                      <a:pt x="167" y="220"/>
                      <a:pt x="166" y="219"/>
                    </a:cubicBezTo>
                    <a:cubicBezTo>
                      <a:pt x="166" y="221"/>
                      <a:pt x="166" y="221"/>
                      <a:pt x="166" y="221"/>
                    </a:cubicBezTo>
                    <a:cubicBezTo>
                      <a:pt x="165" y="221"/>
                      <a:pt x="165" y="221"/>
                      <a:pt x="165" y="221"/>
                    </a:cubicBezTo>
                    <a:cubicBezTo>
                      <a:pt x="165" y="221"/>
                      <a:pt x="165" y="221"/>
                      <a:pt x="165" y="221"/>
                    </a:cubicBezTo>
                    <a:cubicBezTo>
                      <a:pt x="164" y="221"/>
                      <a:pt x="164" y="220"/>
                      <a:pt x="164" y="221"/>
                    </a:cubicBezTo>
                    <a:cubicBezTo>
                      <a:pt x="163" y="221"/>
                      <a:pt x="163" y="221"/>
                      <a:pt x="163" y="221"/>
                    </a:cubicBezTo>
                    <a:cubicBezTo>
                      <a:pt x="163" y="220"/>
                      <a:pt x="163" y="220"/>
                      <a:pt x="163" y="220"/>
                    </a:cubicBezTo>
                    <a:cubicBezTo>
                      <a:pt x="163" y="220"/>
                      <a:pt x="163" y="220"/>
                      <a:pt x="162" y="220"/>
                    </a:cubicBezTo>
                    <a:cubicBezTo>
                      <a:pt x="162" y="220"/>
                      <a:pt x="162" y="221"/>
                      <a:pt x="161" y="221"/>
                    </a:cubicBezTo>
                    <a:cubicBezTo>
                      <a:pt x="162" y="221"/>
                      <a:pt x="162" y="221"/>
                      <a:pt x="162" y="222"/>
                    </a:cubicBezTo>
                    <a:cubicBezTo>
                      <a:pt x="163" y="222"/>
                      <a:pt x="163" y="222"/>
                      <a:pt x="163" y="222"/>
                    </a:cubicBezTo>
                    <a:cubicBezTo>
                      <a:pt x="162" y="222"/>
                      <a:pt x="162" y="222"/>
                      <a:pt x="162" y="223"/>
                    </a:cubicBezTo>
                    <a:cubicBezTo>
                      <a:pt x="161" y="223"/>
                      <a:pt x="161" y="223"/>
                      <a:pt x="161" y="222"/>
                    </a:cubicBezTo>
                    <a:cubicBezTo>
                      <a:pt x="159" y="222"/>
                      <a:pt x="159" y="222"/>
                      <a:pt x="158" y="223"/>
                    </a:cubicBezTo>
                    <a:cubicBezTo>
                      <a:pt x="159" y="225"/>
                      <a:pt x="160" y="224"/>
                      <a:pt x="159" y="226"/>
                    </a:cubicBezTo>
                    <a:cubicBezTo>
                      <a:pt x="159" y="226"/>
                      <a:pt x="159" y="226"/>
                      <a:pt x="159" y="226"/>
                    </a:cubicBezTo>
                    <a:cubicBezTo>
                      <a:pt x="159" y="226"/>
                      <a:pt x="159" y="226"/>
                      <a:pt x="159" y="226"/>
                    </a:cubicBezTo>
                    <a:cubicBezTo>
                      <a:pt x="160" y="226"/>
                      <a:pt x="160" y="226"/>
                      <a:pt x="161" y="226"/>
                    </a:cubicBezTo>
                    <a:cubicBezTo>
                      <a:pt x="161" y="225"/>
                      <a:pt x="161" y="225"/>
                      <a:pt x="161" y="225"/>
                    </a:cubicBezTo>
                    <a:cubicBezTo>
                      <a:pt x="162" y="225"/>
                      <a:pt x="162" y="226"/>
                      <a:pt x="162" y="226"/>
                    </a:cubicBezTo>
                    <a:cubicBezTo>
                      <a:pt x="163" y="226"/>
                      <a:pt x="163" y="226"/>
                      <a:pt x="163" y="226"/>
                    </a:cubicBezTo>
                    <a:cubicBezTo>
                      <a:pt x="163" y="227"/>
                      <a:pt x="163" y="227"/>
                      <a:pt x="163" y="227"/>
                    </a:cubicBezTo>
                    <a:cubicBezTo>
                      <a:pt x="164" y="227"/>
                      <a:pt x="164" y="227"/>
                      <a:pt x="164" y="227"/>
                    </a:cubicBezTo>
                    <a:cubicBezTo>
                      <a:pt x="164" y="227"/>
                      <a:pt x="164" y="227"/>
                      <a:pt x="164" y="227"/>
                    </a:cubicBezTo>
                    <a:cubicBezTo>
                      <a:pt x="164" y="227"/>
                      <a:pt x="164" y="227"/>
                      <a:pt x="164" y="227"/>
                    </a:cubicBezTo>
                    <a:cubicBezTo>
                      <a:pt x="164" y="226"/>
                      <a:pt x="164" y="226"/>
                      <a:pt x="164" y="226"/>
                    </a:cubicBezTo>
                    <a:cubicBezTo>
                      <a:pt x="166" y="225"/>
                      <a:pt x="167" y="225"/>
                      <a:pt x="169" y="225"/>
                    </a:cubicBezTo>
                    <a:cubicBezTo>
                      <a:pt x="169" y="224"/>
                      <a:pt x="169" y="224"/>
                      <a:pt x="169" y="224"/>
                    </a:cubicBezTo>
                    <a:cubicBezTo>
                      <a:pt x="168" y="224"/>
                      <a:pt x="168" y="224"/>
                      <a:pt x="168" y="224"/>
                    </a:cubicBezTo>
                    <a:cubicBezTo>
                      <a:pt x="168" y="223"/>
                      <a:pt x="168" y="223"/>
                      <a:pt x="168" y="223"/>
                    </a:cubicBezTo>
                    <a:cubicBezTo>
                      <a:pt x="168" y="223"/>
                      <a:pt x="168" y="223"/>
                      <a:pt x="168" y="223"/>
                    </a:cubicBezTo>
                    <a:cubicBezTo>
                      <a:pt x="168" y="224"/>
                      <a:pt x="168" y="224"/>
                      <a:pt x="168" y="224"/>
                    </a:cubicBezTo>
                    <a:cubicBezTo>
                      <a:pt x="169" y="224"/>
                      <a:pt x="169" y="223"/>
                      <a:pt x="169" y="223"/>
                    </a:cubicBezTo>
                    <a:cubicBezTo>
                      <a:pt x="170" y="223"/>
                      <a:pt x="170" y="223"/>
                      <a:pt x="171" y="224"/>
                    </a:cubicBezTo>
                    <a:cubicBezTo>
                      <a:pt x="171" y="223"/>
                      <a:pt x="171" y="223"/>
                      <a:pt x="171" y="223"/>
                    </a:cubicBezTo>
                    <a:cubicBezTo>
                      <a:pt x="171" y="223"/>
                      <a:pt x="171" y="223"/>
                      <a:pt x="171" y="223"/>
                    </a:cubicBezTo>
                    <a:cubicBezTo>
                      <a:pt x="171" y="223"/>
                      <a:pt x="171" y="223"/>
                      <a:pt x="171" y="223"/>
                    </a:cubicBezTo>
                    <a:cubicBezTo>
                      <a:pt x="170" y="223"/>
                      <a:pt x="170" y="223"/>
                      <a:pt x="169" y="223"/>
                    </a:cubicBezTo>
                    <a:cubicBezTo>
                      <a:pt x="169" y="222"/>
                      <a:pt x="170" y="222"/>
                      <a:pt x="169" y="221"/>
                    </a:cubicBezTo>
                    <a:close/>
                    <a:moveTo>
                      <a:pt x="258" y="222"/>
                    </a:moveTo>
                    <a:cubicBezTo>
                      <a:pt x="258" y="222"/>
                      <a:pt x="258" y="222"/>
                      <a:pt x="258" y="222"/>
                    </a:cubicBezTo>
                    <a:cubicBezTo>
                      <a:pt x="258" y="222"/>
                      <a:pt x="258" y="222"/>
                      <a:pt x="258" y="222"/>
                    </a:cubicBezTo>
                    <a:cubicBezTo>
                      <a:pt x="258" y="222"/>
                      <a:pt x="258" y="222"/>
                      <a:pt x="258" y="222"/>
                    </a:cubicBezTo>
                    <a:close/>
                    <a:moveTo>
                      <a:pt x="996" y="223"/>
                    </a:moveTo>
                    <a:cubicBezTo>
                      <a:pt x="996" y="223"/>
                      <a:pt x="996" y="223"/>
                      <a:pt x="996" y="222"/>
                    </a:cubicBezTo>
                    <a:cubicBezTo>
                      <a:pt x="995" y="222"/>
                      <a:pt x="995" y="222"/>
                      <a:pt x="995" y="222"/>
                    </a:cubicBezTo>
                    <a:cubicBezTo>
                      <a:pt x="995" y="223"/>
                      <a:pt x="995" y="223"/>
                      <a:pt x="995" y="223"/>
                    </a:cubicBezTo>
                    <a:lnTo>
                      <a:pt x="996" y="223"/>
                    </a:lnTo>
                    <a:close/>
                    <a:moveTo>
                      <a:pt x="981" y="224"/>
                    </a:moveTo>
                    <a:cubicBezTo>
                      <a:pt x="982" y="224"/>
                      <a:pt x="982" y="224"/>
                      <a:pt x="983" y="224"/>
                    </a:cubicBezTo>
                    <a:cubicBezTo>
                      <a:pt x="983" y="223"/>
                      <a:pt x="983" y="223"/>
                      <a:pt x="983" y="223"/>
                    </a:cubicBezTo>
                    <a:cubicBezTo>
                      <a:pt x="981" y="223"/>
                      <a:pt x="981" y="223"/>
                      <a:pt x="981" y="223"/>
                    </a:cubicBezTo>
                    <a:cubicBezTo>
                      <a:pt x="981" y="224"/>
                      <a:pt x="981" y="224"/>
                      <a:pt x="981" y="225"/>
                    </a:cubicBezTo>
                    <a:cubicBezTo>
                      <a:pt x="981" y="225"/>
                      <a:pt x="980" y="224"/>
                      <a:pt x="980" y="224"/>
                    </a:cubicBezTo>
                    <a:cubicBezTo>
                      <a:pt x="980" y="224"/>
                      <a:pt x="980" y="225"/>
                      <a:pt x="979" y="225"/>
                    </a:cubicBezTo>
                    <a:cubicBezTo>
                      <a:pt x="978" y="226"/>
                      <a:pt x="978" y="226"/>
                      <a:pt x="977" y="227"/>
                    </a:cubicBezTo>
                    <a:cubicBezTo>
                      <a:pt x="977" y="227"/>
                      <a:pt x="977" y="227"/>
                      <a:pt x="977" y="227"/>
                    </a:cubicBezTo>
                    <a:cubicBezTo>
                      <a:pt x="977" y="229"/>
                      <a:pt x="977" y="230"/>
                      <a:pt x="978" y="231"/>
                    </a:cubicBezTo>
                    <a:cubicBezTo>
                      <a:pt x="978" y="232"/>
                      <a:pt x="978" y="231"/>
                      <a:pt x="979" y="232"/>
                    </a:cubicBezTo>
                    <a:cubicBezTo>
                      <a:pt x="979" y="231"/>
                      <a:pt x="979" y="231"/>
                      <a:pt x="979" y="231"/>
                    </a:cubicBezTo>
                    <a:cubicBezTo>
                      <a:pt x="979" y="230"/>
                      <a:pt x="980" y="230"/>
                      <a:pt x="980" y="230"/>
                    </a:cubicBezTo>
                    <a:cubicBezTo>
                      <a:pt x="980" y="229"/>
                      <a:pt x="980" y="229"/>
                      <a:pt x="980" y="229"/>
                    </a:cubicBezTo>
                    <a:cubicBezTo>
                      <a:pt x="980" y="229"/>
                      <a:pt x="980" y="229"/>
                      <a:pt x="981" y="229"/>
                    </a:cubicBezTo>
                    <a:cubicBezTo>
                      <a:pt x="981" y="228"/>
                      <a:pt x="980" y="228"/>
                      <a:pt x="980" y="227"/>
                    </a:cubicBezTo>
                    <a:cubicBezTo>
                      <a:pt x="981" y="227"/>
                      <a:pt x="981" y="227"/>
                      <a:pt x="981" y="227"/>
                    </a:cubicBezTo>
                    <a:cubicBezTo>
                      <a:pt x="981" y="226"/>
                      <a:pt x="981" y="226"/>
                      <a:pt x="981" y="224"/>
                    </a:cubicBezTo>
                    <a:close/>
                    <a:moveTo>
                      <a:pt x="259" y="231"/>
                    </a:moveTo>
                    <a:cubicBezTo>
                      <a:pt x="259" y="231"/>
                      <a:pt x="259" y="231"/>
                      <a:pt x="260" y="232"/>
                    </a:cubicBezTo>
                    <a:cubicBezTo>
                      <a:pt x="261" y="232"/>
                      <a:pt x="261" y="232"/>
                      <a:pt x="261" y="232"/>
                    </a:cubicBezTo>
                    <a:cubicBezTo>
                      <a:pt x="261" y="231"/>
                      <a:pt x="261" y="231"/>
                      <a:pt x="261" y="231"/>
                    </a:cubicBezTo>
                    <a:cubicBezTo>
                      <a:pt x="261" y="231"/>
                      <a:pt x="261" y="231"/>
                      <a:pt x="261" y="231"/>
                    </a:cubicBezTo>
                    <a:cubicBezTo>
                      <a:pt x="261" y="231"/>
                      <a:pt x="261" y="231"/>
                      <a:pt x="260" y="230"/>
                    </a:cubicBezTo>
                    <a:cubicBezTo>
                      <a:pt x="260" y="230"/>
                      <a:pt x="260" y="230"/>
                      <a:pt x="260" y="230"/>
                    </a:cubicBezTo>
                    <a:cubicBezTo>
                      <a:pt x="262" y="230"/>
                      <a:pt x="262" y="230"/>
                      <a:pt x="262" y="230"/>
                    </a:cubicBezTo>
                    <a:cubicBezTo>
                      <a:pt x="261" y="229"/>
                      <a:pt x="261" y="228"/>
                      <a:pt x="261" y="227"/>
                    </a:cubicBezTo>
                    <a:cubicBezTo>
                      <a:pt x="261" y="227"/>
                      <a:pt x="260" y="227"/>
                      <a:pt x="260" y="227"/>
                    </a:cubicBezTo>
                    <a:cubicBezTo>
                      <a:pt x="260" y="227"/>
                      <a:pt x="259" y="227"/>
                      <a:pt x="259" y="226"/>
                    </a:cubicBezTo>
                    <a:cubicBezTo>
                      <a:pt x="259" y="226"/>
                      <a:pt x="258" y="227"/>
                      <a:pt x="258" y="227"/>
                    </a:cubicBezTo>
                    <a:cubicBezTo>
                      <a:pt x="258" y="227"/>
                      <a:pt x="258" y="227"/>
                      <a:pt x="258" y="227"/>
                    </a:cubicBezTo>
                    <a:cubicBezTo>
                      <a:pt x="258" y="227"/>
                      <a:pt x="258" y="227"/>
                      <a:pt x="258" y="227"/>
                    </a:cubicBezTo>
                    <a:cubicBezTo>
                      <a:pt x="258" y="229"/>
                      <a:pt x="256" y="229"/>
                      <a:pt x="259" y="229"/>
                    </a:cubicBezTo>
                    <a:cubicBezTo>
                      <a:pt x="259" y="231"/>
                      <a:pt x="259" y="231"/>
                      <a:pt x="259" y="231"/>
                    </a:cubicBezTo>
                    <a:cubicBezTo>
                      <a:pt x="258" y="230"/>
                      <a:pt x="258" y="230"/>
                      <a:pt x="258" y="230"/>
                    </a:cubicBezTo>
                    <a:cubicBezTo>
                      <a:pt x="257" y="229"/>
                      <a:pt x="257" y="229"/>
                      <a:pt x="257" y="228"/>
                    </a:cubicBezTo>
                    <a:cubicBezTo>
                      <a:pt x="256" y="229"/>
                      <a:pt x="256" y="229"/>
                      <a:pt x="256" y="229"/>
                    </a:cubicBezTo>
                    <a:cubicBezTo>
                      <a:pt x="255" y="229"/>
                      <a:pt x="255" y="229"/>
                      <a:pt x="255" y="228"/>
                    </a:cubicBezTo>
                    <a:cubicBezTo>
                      <a:pt x="255" y="227"/>
                      <a:pt x="255" y="227"/>
                      <a:pt x="254" y="225"/>
                    </a:cubicBezTo>
                    <a:cubicBezTo>
                      <a:pt x="252" y="225"/>
                      <a:pt x="253" y="224"/>
                      <a:pt x="251" y="224"/>
                    </a:cubicBezTo>
                    <a:cubicBezTo>
                      <a:pt x="251" y="224"/>
                      <a:pt x="251" y="224"/>
                      <a:pt x="251" y="224"/>
                    </a:cubicBezTo>
                    <a:cubicBezTo>
                      <a:pt x="251" y="224"/>
                      <a:pt x="251" y="224"/>
                      <a:pt x="251" y="224"/>
                    </a:cubicBezTo>
                    <a:cubicBezTo>
                      <a:pt x="250" y="224"/>
                      <a:pt x="250" y="224"/>
                      <a:pt x="250" y="224"/>
                    </a:cubicBezTo>
                    <a:cubicBezTo>
                      <a:pt x="250" y="225"/>
                      <a:pt x="250" y="226"/>
                      <a:pt x="251" y="226"/>
                    </a:cubicBezTo>
                    <a:cubicBezTo>
                      <a:pt x="251" y="226"/>
                      <a:pt x="251" y="227"/>
                      <a:pt x="251" y="227"/>
                    </a:cubicBezTo>
                    <a:cubicBezTo>
                      <a:pt x="251" y="228"/>
                      <a:pt x="251" y="228"/>
                      <a:pt x="251" y="228"/>
                    </a:cubicBezTo>
                    <a:cubicBezTo>
                      <a:pt x="252" y="228"/>
                      <a:pt x="252" y="228"/>
                      <a:pt x="252" y="228"/>
                    </a:cubicBezTo>
                    <a:cubicBezTo>
                      <a:pt x="252" y="229"/>
                      <a:pt x="252" y="229"/>
                      <a:pt x="252" y="229"/>
                    </a:cubicBezTo>
                    <a:cubicBezTo>
                      <a:pt x="252" y="229"/>
                      <a:pt x="252" y="229"/>
                      <a:pt x="252" y="229"/>
                    </a:cubicBezTo>
                    <a:cubicBezTo>
                      <a:pt x="254" y="229"/>
                      <a:pt x="254" y="229"/>
                      <a:pt x="254" y="229"/>
                    </a:cubicBezTo>
                    <a:cubicBezTo>
                      <a:pt x="254" y="231"/>
                      <a:pt x="254" y="231"/>
                      <a:pt x="254" y="231"/>
                    </a:cubicBezTo>
                    <a:cubicBezTo>
                      <a:pt x="254" y="231"/>
                      <a:pt x="254" y="231"/>
                      <a:pt x="254" y="231"/>
                    </a:cubicBezTo>
                    <a:cubicBezTo>
                      <a:pt x="254" y="231"/>
                      <a:pt x="254" y="231"/>
                      <a:pt x="255" y="232"/>
                    </a:cubicBezTo>
                    <a:cubicBezTo>
                      <a:pt x="255" y="232"/>
                      <a:pt x="255" y="232"/>
                      <a:pt x="255" y="232"/>
                    </a:cubicBezTo>
                    <a:cubicBezTo>
                      <a:pt x="255" y="231"/>
                      <a:pt x="256" y="232"/>
                      <a:pt x="256" y="231"/>
                    </a:cubicBezTo>
                    <a:cubicBezTo>
                      <a:pt x="255" y="231"/>
                      <a:pt x="255" y="231"/>
                      <a:pt x="255" y="231"/>
                    </a:cubicBezTo>
                    <a:cubicBezTo>
                      <a:pt x="255" y="230"/>
                      <a:pt x="255" y="231"/>
                      <a:pt x="256" y="231"/>
                    </a:cubicBezTo>
                    <a:cubicBezTo>
                      <a:pt x="256" y="230"/>
                      <a:pt x="256" y="230"/>
                      <a:pt x="256" y="230"/>
                    </a:cubicBezTo>
                    <a:cubicBezTo>
                      <a:pt x="256" y="230"/>
                      <a:pt x="256" y="231"/>
                      <a:pt x="256" y="232"/>
                    </a:cubicBezTo>
                    <a:cubicBezTo>
                      <a:pt x="258" y="232"/>
                      <a:pt x="258" y="232"/>
                      <a:pt x="258" y="232"/>
                    </a:cubicBezTo>
                    <a:cubicBezTo>
                      <a:pt x="258" y="232"/>
                      <a:pt x="257" y="232"/>
                      <a:pt x="257" y="233"/>
                    </a:cubicBezTo>
                    <a:cubicBezTo>
                      <a:pt x="258" y="233"/>
                      <a:pt x="258" y="233"/>
                      <a:pt x="258" y="234"/>
                    </a:cubicBezTo>
                    <a:cubicBezTo>
                      <a:pt x="258" y="234"/>
                      <a:pt x="258" y="234"/>
                      <a:pt x="258" y="234"/>
                    </a:cubicBezTo>
                    <a:cubicBezTo>
                      <a:pt x="258" y="234"/>
                      <a:pt x="258" y="234"/>
                      <a:pt x="258" y="234"/>
                    </a:cubicBezTo>
                    <a:cubicBezTo>
                      <a:pt x="258" y="234"/>
                      <a:pt x="258" y="234"/>
                      <a:pt x="258" y="234"/>
                    </a:cubicBezTo>
                    <a:cubicBezTo>
                      <a:pt x="258" y="233"/>
                      <a:pt x="259" y="233"/>
                      <a:pt x="259" y="233"/>
                    </a:cubicBezTo>
                    <a:cubicBezTo>
                      <a:pt x="259" y="232"/>
                      <a:pt x="259" y="232"/>
                      <a:pt x="259" y="232"/>
                    </a:cubicBezTo>
                    <a:cubicBezTo>
                      <a:pt x="259" y="232"/>
                      <a:pt x="259" y="232"/>
                      <a:pt x="259" y="232"/>
                    </a:cubicBezTo>
                    <a:lnTo>
                      <a:pt x="259" y="231"/>
                    </a:lnTo>
                    <a:close/>
                    <a:moveTo>
                      <a:pt x="855" y="224"/>
                    </a:moveTo>
                    <a:cubicBezTo>
                      <a:pt x="855" y="225"/>
                      <a:pt x="855" y="225"/>
                      <a:pt x="855" y="225"/>
                    </a:cubicBezTo>
                    <a:cubicBezTo>
                      <a:pt x="856" y="225"/>
                      <a:pt x="856" y="224"/>
                      <a:pt x="857" y="224"/>
                    </a:cubicBezTo>
                    <a:cubicBezTo>
                      <a:pt x="857" y="224"/>
                      <a:pt x="857" y="224"/>
                      <a:pt x="857" y="224"/>
                    </a:cubicBezTo>
                    <a:cubicBezTo>
                      <a:pt x="855" y="224"/>
                      <a:pt x="855" y="224"/>
                      <a:pt x="855" y="224"/>
                    </a:cubicBezTo>
                    <a:cubicBezTo>
                      <a:pt x="855" y="224"/>
                      <a:pt x="855" y="224"/>
                      <a:pt x="855" y="224"/>
                    </a:cubicBezTo>
                    <a:close/>
                    <a:moveTo>
                      <a:pt x="861" y="227"/>
                    </a:moveTo>
                    <a:cubicBezTo>
                      <a:pt x="861" y="227"/>
                      <a:pt x="861" y="227"/>
                      <a:pt x="861" y="227"/>
                    </a:cubicBezTo>
                    <a:cubicBezTo>
                      <a:pt x="861" y="226"/>
                      <a:pt x="861" y="226"/>
                      <a:pt x="861" y="226"/>
                    </a:cubicBezTo>
                    <a:cubicBezTo>
                      <a:pt x="861" y="226"/>
                      <a:pt x="861" y="226"/>
                      <a:pt x="861" y="226"/>
                    </a:cubicBezTo>
                    <a:cubicBezTo>
                      <a:pt x="861" y="225"/>
                      <a:pt x="861" y="225"/>
                      <a:pt x="861" y="224"/>
                    </a:cubicBezTo>
                    <a:cubicBezTo>
                      <a:pt x="861" y="224"/>
                      <a:pt x="861" y="224"/>
                      <a:pt x="861" y="224"/>
                    </a:cubicBezTo>
                    <a:cubicBezTo>
                      <a:pt x="861" y="225"/>
                      <a:pt x="861" y="225"/>
                      <a:pt x="861" y="225"/>
                    </a:cubicBezTo>
                    <a:cubicBezTo>
                      <a:pt x="861" y="225"/>
                      <a:pt x="861" y="225"/>
                      <a:pt x="861" y="225"/>
                    </a:cubicBezTo>
                    <a:cubicBezTo>
                      <a:pt x="861" y="225"/>
                      <a:pt x="861" y="225"/>
                      <a:pt x="861" y="225"/>
                    </a:cubicBezTo>
                    <a:cubicBezTo>
                      <a:pt x="860" y="225"/>
                      <a:pt x="860" y="225"/>
                      <a:pt x="860" y="225"/>
                    </a:cubicBezTo>
                    <a:cubicBezTo>
                      <a:pt x="860" y="225"/>
                      <a:pt x="860" y="225"/>
                      <a:pt x="860" y="225"/>
                    </a:cubicBezTo>
                    <a:cubicBezTo>
                      <a:pt x="859" y="225"/>
                      <a:pt x="859" y="225"/>
                      <a:pt x="859" y="225"/>
                    </a:cubicBezTo>
                    <a:cubicBezTo>
                      <a:pt x="860" y="227"/>
                      <a:pt x="861" y="228"/>
                      <a:pt x="861" y="229"/>
                    </a:cubicBezTo>
                    <a:cubicBezTo>
                      <a:pt x="862" y="229"/>
                      <a:pt x="862" y="229"/>
                      <a:pt x="862" y="229"/>
                    </a:cubicBezTo>
                    <a:cubicBezTo>
                      <a:pt x="862" y="231"/>
                      <a:pt x="862" y="231"/>
                      <a:pt x="862" y="231"/>
                    </a:cubicBezTo>
                    <a:cubicBezTo>
                      <a:pt x="862" y="231"/>
                      <a:pt x="862" y="231"/>
                      <a:pt x="862" y="231"/>
                    </a:cubicBezTo>
                    <a:cubicBezTo>
                      <a:pt x="863" y="230"/>
                      <a:pt x="863" y="229"/>
                      <a:pt x="863" y="228"/>
                    </a:cubicBezTo>
                    <a:cubicBezTo>
                      <a:pt x="862" y="228"/>
                      <a:pt x="862" y="228"/>
                      <a:pt x="861" y="228"/>
                    </a:cubicBezTo>
                    <a:cubicBezTo>
                      <a:pt x="861" y="228"/>
                      <a:pt x="861" y="227"/>
                      <a:pt x="861" y="227"/>
                    </a:cubicBezTo>
                    <a:close/>
                    <a:moveTo>
                      <a:pt x="248" y="226"/>
                    </a:moveTo>
                    <a:cubicBezTo>
                      <a:pt x="248" y="227"/>
                      <a:pt x="248" y="227"/>
                      <a:pt x="248" y="227"/>
                    </a:cubicBezTo>
                    <a:cubicBezTo>
                      <a:pt x="249" y="227"/>
                      <a:pt x="249" y="227"/>
                      <a:pt x="249" y="227"/>
                    </a:cubicBezTo>
                    <a:cubicBezTo>
                      <a:pt x="249" y="225"/>
                      <a:pt x="249" y="225"/>
                      <a:pt x="249" y="225"/>
                    </a:cubicBezTo>
                    <a:cubicBezTo>
                      <a:pt x="249" y="225"/>
                      <a:pt x="249" y="225"/>
                      <a:pt x="249" y="225"/>
                    </a:cubicBezTo>
                    <a:cubicBezTo>
                      <a:pt x="248" y="226"/>
                      <a:pt x="249" y="226"/>
                      <a:pt x="248" y="226"/>
                    </a:cubicBezTo>
                    <a:close/>
                    <a:moveTo>
                      <a:pt x="165" y="227"/>
                    </a:moveTo>
                    <a:cubicBezTo>
                      <a:pt x="167" y="227"/>
                      <a:pt x="167" y="227"/>
                      <a:pt x="167" y="227"/>
                    </a:cubicBezTo>
                    <a:cubicBezTo>
                      <a:pt x="167" y="226"/>
                      <a:pt x="167" y="226"/>
                      <a:pt x="167" y="226"/>
                    </a:cubicBezTo>
                    <a:cubicBezTo>
                      <a:pt x="166" y="226"/>
                      <a:pt x="166" y="226"/>
                      <a:pt x="166" y="226"/>
                    </a:cubicBezTo>
                    <a:cubicBezTo>
                      <a:pt x="166" y="226"/>
                      <a:pt x="166" y="226"/>
                      <a:pt x="165" y="227"/>
                    </a:cubicBezTo>
                    <a:close/>
                    <a:moveTo>
                      <a:pt x="855" y="227"/>
                    </a:moveTo>
                    <a:cubicBezTo>
                      <a:pt x="855" y="227"/>
                      <a:pt x="856" y="227"/>
                      <a:pt x="856" y="227"/>
                    </a:cubicBezTo>
                    <a:cubicBezTo>
                      <a:pt x="856" y="226"/>
                      <a:pt x="856" y="226"/>
                      <a:pt x="856" y="226"/>
                    </a:cubicBezTo>
                    <a:cubicBezTo>
                      <a:pt x="855" y="226"/>
                      <a:pt x="855" y="226"/>
                      <a:pt x="855" y="226"/>
                    </a:cubicBezTo>
                    <a:cubicBezTo>
                      <a:pt x="855" y="227"/>
                      <a:pt x="855" y="227"/>
                      <a:pt x="855" y="227"/>
                    </a:cubicBezTo>
                    <a:cubicBezTo>
                      <a:pt x="855" y="227"/>
                      <a:pt x="855" y="227"/>
                      <a:pt x="855" y="227"/>
                    </a:cubicBezTo>
                    <a:close/>
                    <a:moveTo>
                      <a:pt x="262" y="229"/>
                    </a:moveTo>
                    <a:cubicBezTo>
                      <a:pt x="262" y="230"/>
                      <a:pt x="262" y="231"/>
                      <a:pt x="263" y="231"/>
                    </a:cubicBezTo>
                    <a:cubicBezTo>
                      <a:pt x="263" y="231"/>
                      <a:pt x="263" y="231"/>
                      <a:pt x="264" y="231"/>
                    </a:cubicBezTo>
                    <a:cubicBezTo>
                      <a:pt x="264" y="230"/>
                      <a:pt x="263" y="230"/>
                      <a:pt x="263" y="229"/>
                    </a:cubicBezTo>
                    <a:cubicBezTo>
                      <a:pt x="263" y="229"/>
                      <a:pt x="263" y="229"/>
                      <a:pt x="262" y="229"/>
                    </a:cubicBezTo>
                    <a:close/>
                    <a:moveTo>
                      <a:pt x="515" y="229"/>
                    </a:moveTo>
                    <a:cubicBezTo>
                      <a:pt x="514" y="229"/>
                      <a:pt x="514" y="229"/>
                      <a:pt x="513" y="229"/>
                    </a:cubicBezTo>
                    <a:cubicBezTo>
                      <a:pt x="513" y="231"/>
                      <a:pt x="513" y="231"/>
                      <a:pt x="513" y="231"/>
                    </a:cubicBezTo>
                    <a:cubicBezTo>
                      <a:pt x="514" y="231"/>
                      <a:pt x="514" y="231"/>
                      <a:pt x="514" y="231"/>
                    </a:cubicBezTo>
                    <a:cubicBezTo>
                      <a:pt x="514" y="230"/>
                      <a:pt x="514" y="230"/>
                      <a:pt x="515" y="229"/>
                    </a:cubicBezTo>
                    <a:close/>
                    <a:moveTo>
                      <a:pt x="517" y="233"/>
                    </a:moveTo>
                    <a:cubicBezTo>
                      <a:pt x="517" y="233"/>
                      <a:pt x="517" y="233"/>
                      <a:pt x="517" y="233"/>
                    </a:cubicBezTo>
                    <a:cubicBezTo>
                      <a:pt x="517" y="233"/>
                      <a:pt x="517" y="230"/>
                      <a:pt x="517" y="230"/>
                    </a:cubicBezTo>
                    <a:cubicBezTo>
                      <a:pt x="517" y="230"/>
                      <a:pt x="516" y="230"/>
                      <a:pt x="516" y="229"/>
                    </a:cubicBezTo>
                    <a:cubicBezTo>
                      <a:pt x="516" y="231"/>
                      <a:pt x="516" y="234"/>
                      <a:pt x="515" y="234"/>
                    </a:cubicBezTo>
                    <a:cubicBezTo>
                      <a:pt x="515" y="235"/>
                      <a:pt x="515" y="235"/>
                      <a:pt x="515" y="235"/>
                    </a:cubicBezTo>
                    <a:cubicBezTo>
                      <a:pt x="516" y="235"/>
                      <a:pt x="516" y="235"/>
                      <a:pt x="516" y="235"/>
                    </a:cubicBezTo>
                    <a:cubicBezTo>
                      <a:pt x="516" y="234"/>
                      <a:pt x="516" y="233"/>
                      <a:pt x="517" y="233"/>
                    </a:cubicBezTo>
                    <a:close/>
                    <a:moveTo>
                      <a:pt x="933" y="230"/>
                    </a:moveTo>
                    <a:cubicBezTo>
                      <a:pt x="933" y="231"/>
                      <a:pt x="933" y="231"/>
                      <a:pt x="933" y="231"/>
                    </a:cubicBezTo>
                    <a:cubicBezTo>
                      <a:pt x="932" y="231"/>
                      <a:pt x="932" y="231"/>
                      <a:pt x="932" y="231"/>
                    </a:cubicBezTo>
                    <a:cubicBezTo>
                      <a:pt x="932" y="231"/>
                      <a:pt x="932" y="231"/>
                      <a:pt x="932" y="231"/>
                    </a:cubicBezTo>
                    <a:cubicBezTo>
                      <a:pt x="933" y="231"/>
                      <a:pt x="933" y="231"/>
                      <a:pt x="934" y="231"/>
                    </a:cubicBezTo>
                    <a:cubicBezTo>
                      <a:pt x="934" y="230"/>
                      <a:pt x="934" y="230"/>
                      <a:pt x="934" y="230"/>
                    </a:cubicBezTo>
                    <a:cubicBezTo>
                      <a:pt x="934" y="229"/>
                      <a:pt x="934" y="229"/>
                      <a:pt x="934" y="229"/>
                    </a:cubicBezTo>
                    <a:cubicBezTo>
                      <a:pt x="933" y="230"/>
                      <a:pt x="933" y="230"/>
                      <a:pt x="933" y="230"/>
                    </a:cubicBezTo>
                    <a:close/>
                    <a:moveTo>
                      <a:pt x="267" y="232"/>
                    </a:moveTo>
                    <a:cubicBezTo>
                      <a:pt x="266" y="232"/>
                      <a:pt x="266" y="232"/>
                      <a:pt x="266" y="232"/>
                    </a:cubicBezTo>
                    <a:cubicBezTo>
                      <a:pt x="266" y="232"/>
                      <a:pt x="266" y="232"/>
                      <a:pt x="267" y="233"/>
                    </a:cubicBezTo>
                    <a:lnTo>
                      <a:pt x="267" y="232"/>
                    </a:lnTo>
                    <a:close/>
                    <a:moveTo>
                      <a:pt x="513" y="233"/>
                    </a:moveTo>
                    <a:cubicBezTo>
                      <a:pt x="514" y="232"/>
                      <a:pt x="514" y="232"/>
                      <a:pt x="514" y="232"/>
                    </a:cubicBezTo>
                    <a:cubicBezTo>
                      <a:pt x="513" y="232"/>
                      <a:pt x="513" y="232"/>
                      <a:pt x="513" y="233"/>
                    </a:cubicBezTo>
                    <a:close/>
                    <a:moveTo>
                      <a:pt x="263" y="232"/>
                    </a:moveTo>
                    <a:cubicBezTo>
                      <a:pt x="264" y="233"/>
                      <a:pt x="263" y="233"/>
                      <a:pt x="264" y="233"/>
                    </a:cubicBezTo>
                    <a:cubicBezTo>
                      <a:pt x="264" y="232"/>
                      <a:pt x="264" y="232"/>
                      <a:pt x="263" y="232"/>
                    </a:cubicBezTo>
                    <a:close/>
                    <a:moveTo>
                      <a:pt x="270" y="241"/>
                    </a:moveTo>
                    <a:cubicBezTo>
                      <a:pt x="270" y="242"/>
                      <a:pt x="270" y="242"/>
                      <a:pt x="270" y="242"/>
                    </a:cubicBezTo>
                    <a:cubicBezTo>
                      <a:pt x="269" y="242"/>
                      <a:pt x="269" y="242"/>
                      <a:pt x="269" y="242"/>
                    </a:cubicBezTo>
                    <a:cubicBezTo>
                      <a:pt x="269" y="241"/>
                      <a:pt x="269" y="239"/>
                      <a:pt x="270" y="238"/>
                    </a:cubicBezTo>
                    <a:cubicBezTo>
                      <a:pt x="267" y="238"/>
                      <a:pt x="267" y="238"/>
                      <a:pt x="267" y="238"/>
                    </a:cubicBezTo>
                    <a:cubicBezTo>
                      <a:pt x="267" y="238"/>
                      <a:pt x="267" y="238"/>
                      <a:pt x="267" y="238"/>
                    </a:cubicBezTo>
                    <a:cubicBezTo>
                      <a:pt x="267" y="237"/>
                      <a:pt x="267" y="237"/>
                      <a:pt x="266" y="237"/>
                    </a:cubicBezTo>
                    <a:cubicBezTo>
                      <a:pt x="266" y="236"/>
                      <a:pt x="266" y="236"/>
                      <a:pt x="266" y="236"/>
                    </a:cubicBezTo>
                    <a:cubicBezTo>
                      <a:pt x="266" y="236"/>
                      <a:pt x="266" y="236"/>
                      <a:pt x="266" y="236"/>
                    </a:cubicBezTo>
                    <a:cubicBezTo>
                      <a:pt x="265" y="234"/>
                      <a:pt x="265" y="235"/>
                      <a:pt x="263" y="234"/>
                    </a:cubicBezTo>
                    <a:cubicBezTo>
                      <a:pt x="263" y="234"/>
                      <a:pt x="263" y="234"/>
                      <a:pt x="263" y="234"/>
                    </a:cubicBezTo>
                    <a:cubicBezTo>
                      <a:pt x="263" y="234"/>
                      <a:pt x="263" y="234"/>
                      <a:pt x="263" y="234"/>
                    </a:cubicBezTo>
                    <a:cubicBezTo>
                      <a:pt x="263" y="233"/>
                      <a:pt x="263" y="233"/>
                      <a:pt x="263" y="233"/>
                    </a:cubicBezTo>
                    <a:cubicBezTo>
                      <a:pt x="262" y="233"/>
                      <a:pt x="261" y="233"/>
                      <a:pt x="260" y="232"/>
                    </a:cubicBezTo>
                    <a:cubicBezTo>
                      <a:pt x="260" y="233"/>
                      <a:pt x="260" y="234"/>
                      <a:pt x="260" y="235"/>
                    </a:cubicBezTo>
                    <a:cubicBezTo>
                      <a:pt x="262" y="235"/>
                      <a:pt x="261" y="235"/>
                      <a:pt x="262" y="235"/>
                    </a:cubicBezTo>
                    <a:cubicBezTo>
                      <a:pt x="262" y="237"/>
                      <a:pt x="262" y="237"/>
                      <a:pt x="262" y="237"/>
                    </a:cubicBezTo>
                    <a:cubicBezTo>
                      <a:pt x="263" y="237"/>
                      <a:pt x="263" y="236"/>
                      <a:pt x="264" y="236"/>
                    </a:cubicBezTo>
                    <a:cubicBezTo>
                      <a:pt x="264" y="238"/>
                      <a:pt x="264" y="238"/>
                      <a:pt x="263" y="239"/>
                    </a:cubicBezTo>
                    <a:cubicBezTo>
                      <a:pt x="264" y="239"/>
                      <a:pt x="264" y="239"/>
                      <a:pt x="265" y="239"/>
                    </a:cubicBezTo>
                    <a:cubicBezTo>
                      <a:pt x="265" y="239"/>
                      <a:pt x="265" y="239"/>
                      <a:pt x="265" y="239"/>
                    </a:cubicBezTo>
                    <a:cubicBezTo>
                      <a:pt x="266" y="239"/>
                      <a:pt x="266" y="239"/>
                      <a:pt x="266" y="239"/>
                    </a:cubicBezTo>
                    <a:cubicBezTo>
                      <a:pt x="266" y="240"/>
                      <a:pt x="266" y="240"/>
                      <a:pt x="266" y="240"/>
                    </a:cubicBezTo>
                    <a:cubicBezTo>
                      <a:pt x="267" y="240"/>
                      <a:pt x="267" y="240"/>
                      <a:pt x="267" y="240"/>
                    </a:cubicBezTo>
                    <a:cubicBezTo>
                      <a:pt x="267" y="240"/>
                      <a:pt x="266" y="241"/>
                      <a:pt x="266" y="241"/>
                    </a:cubicBezTo>
                    <a:cubicBezTo>
                      <a:pt x="267" y="241"/>
                      <a:pt x="267" y="241"/>
                      <a:pt x="267" y="241"/>
                    </a:cubicBezTo>
                    <a:cubicBezTo>
                      <a:pt x="267" y="242"/>
                      <a:pt x="267" y="242"/>
                      <a:pt x="267" y="242"/>
                    </a:cubicBezTo>
                    <a:cubicBezTo>
                      <a:pt x="267" y="241"/>
                      <a:pt x="267" y="241"/>
                      <a:pt x="268" y="241"/>
                    </a:cubicBezTo>
                    <a:cubicBezTo>
                      <a:pt x="268" y="243"/>
                      <a:pt x="268" y="243"/>
                      <a:pt x="268" y="244"/>
                    </a:cubicBezTo>
                    <a:cubicBezTo>
                      <a:pt x="270" y="244"/>
                      <a:pt x="270" y="244"/>
                      <a:pt x="270" y="244"/>
                    </a:cubicBezTo>
                    <a:cubicBezTo>
                      <a:pt x="270" y="242"/>
                      <a:pt x="270" y="242"/>
                      <a:pt x="270" y="241"/>
                    </a:cubicBezTo>
                    <a:close/>
                    <a:moveTo>
                      <a:pt x="862" y="232"/>
                    </a:moveTo>
                    <a:cubicBezTo>
                      <a:pt x="861" y="232"/>
                      <a:pt x="861" y="232"/>
                      <a:pt x="861" y="232"/>
                    </a:cubicBezTo>
                    <a:cubicBezTo>
                      <a:pt x="861" y="233"/>
                      <a:pt x="861" y="234"/>
                      <a:pt x="861" y="234"/>
                    </a:cubicBezTo>
                    <a:cubicBezTo>
                      <a:pt x="860" y="234"/>
                      <a:pt x="860" y="234"/>
                      <a:pt x="860" y="234"/>
                    </a:cubicBezTo>
                    <a:cubicBezTo>
                      <a:pt x="860" y="235"/>
                      <a:pt x="860" y="235"/>
                      <a:pt x="860" y="235"/>
                    </a:cubicBezTo>
                    <a:cubicBezTo>
                      <a:pt x="861" y="235"/>
                      <a:pt x="861" y="234"/>
                      <a:pt x="861" y="235"/>
                    </a:cubicBezTo>
                    <a:cubicBezTo>
                      <a:pt x="862" y="235"/>
                      <a:pt x="862" y="235"/>
                      <a:pt x="863" y="234"/>
                    </a:cubicBezTo>
                    <a:cubicBezTo>
                      <a:pt x="863" y="233"/>
                      <a:pt x="862" y="233"/>
                      <a:pt x="862" y="232"/>
                    </a:cubicBezTo>
                    <a:close/>
                    <a:moveTo>
                      <a:pt x="265" y="233"/>
                    </a:moveTo>
                    <a:cubicBezTo>
                      <a:pt x="264" y="233"/>
                      <a:pt x="264" y="233"/>
                      <a:pt x="264" y="233"/>
                    </a:cubicBezTo>
                    <a:cubicBezTo>
                      <a:pt x="265" y="234"/>
                      <a:pt x="265" y="234"/>
                      <a:pt x="266" y="234"/>
                    </a:cubicBezTo>
                    <a:cubicBezTo>
                      <a:pt x="266" y="235"/>
                      <a:pt x="266" y="235"/>
                      <a:pt x="266" y="235"/>
                    </a:cubicBezTo>
                    <a:cubicBezTo>
                      <a:pt x="266" y="235"/>
                      <a:pt x="266" y="235"/>
                      <a:pt x="266" y="235"/>
                    </a:cubicBezTo>
                    <a:cubicBezTo>
                      <a:pt x="266" y="235"/>
                      <a:pt x="267" y="234"/>
                      <a:pt x="267" y="234"/>
                    </a:cubicBezTo>
                    <a:cubicBezTo>
                      <a:pt x="266" y="234"/>
                      <a:pt x="266" y="233"/>
                      <a:pt x="266" y="233"/>
                    </a:cubicBezTo>
                    <a:cubicBezTo>
                      <a:pt x="266" y="233"/>
                      <a:pt x="265" y="233"/>
                      <a:pt x="265" y="233"/>
                    </a:cubicBezTo>
                    <a:close/>
                    <a:moveTo>
                      <a:pt x="257" y="234"/>
                    </a:moveTo>
                    <a:cubicBezTo>
                      <a:pt x="256" y="234"/>
                      <a:pt x="256" y="234"/>
                      <a:pt x="256" y="234"/>
                    </a:cubicBezTo>
                    <a:cubicBezTo>
                      <a:pt x="256" y="235"/>
                      <a:pt x="256" y="235"/>
                      <a:pt x="256" y="235"/>
                    </a:cubicBezTo>
                    <a:cubicBezTo>
                      <a:pt x="257" y="234"/>
                      <a:pt x="257" y="235"/>
                      <a:pt x="257" y="234"/>
                    </a:cubicBezTo>
                    <a:cubicBezTo>
                      <a:pt x="257" y="234"/>
                      <a:pt x="257" y="234"/>
                      <a:pt x="257" y="234"/>
                    </a:cubicBezTo>
                    <a:close/>
                    <a:moveTo>
                      <a:pt x="515" y="234"/>
                    </a:moveTo>
                    <a:cubicBezTo>
                      <a:pt x="514" y="234"/>
                      <a:pt x="514" y="234"/>
                      <a:pt x="514" y="235"/>
                    </a:cubicBezTo>
                    <a:cubicBezTo>
                      <a:pt x="515" y="235"/>
                      <a:pt x="515" y="235"/>
                      <a:pt x="515" y="234"/>
                    </a:cubicBezTo>
                    <a:close/>
                    <a:moveTo>
                      <a:pt x="860" y="236"/>
                    </a:moveTo>
                    <a:cubicBezTo>
                      <a:pt x="860" y="236"/>
                      <a:pt x="860" y="236"/>
                      <a:pt x="860" y="236"/>
                    </a:cubicBezTo>
                    <a:cubicBezTo>
                      <a:pt x="860" y="235"/>
                      <a:pt x="860" y="236"/>
                      <a:pt x="860" y="235"/>
                    </a:cubicBezTo>
                    <a:lnTo>
                      <a:pt x="860" y="236"/>
                    </a:lnTo>
                    <a:close/>
                    <a:moveTo>
                      <a:pt x="863" y="237"/>
                    </a:moveTo>
                    <a:cubicBezTo>
                      <a:pt x="863" y="237"/>
                      <a:pt x="863" y="237"/>
                      <a:pt x="863" y="236"/>
                    </a:cubicBezTo>
                    <a:cubicBezTo>
                      <a:pt x="863" y="236"/>
                      <a:pt x="863" y="236"/>
                      <a:pt x="863" y="235"/>
                    </a:cubicBezTo>
                    <a:cubicBezTo>
                      <a:pt x="863" y="236"/>
                      <a:pt x="863" y="236"/>
                      <a:pt x="862" y="237"/>
                    </a:cubicBezTo>
                    <a:cubicBezTo>
                      <a:pt x="862" y="237"/>
                      <a:pt x="862" y="237"/>
                      <a:pt x="862" y="237"/>
                    </a:cubicBezTo>
                    <a:cubicBezTo>
                      <a:pt x="862" y="237"/>
                      <a:pt x="862" y="237"/>
                      <a:pt x="862" y="237"/>
                    </a:cubicBezTo>
                    <a:cubicBezTo>
                      <a:pt x="862" y="237"/>
                      <a:pt x="862" y="237"/>
                      <a:pt x="862" y="237"/>
                    </a:cubicBezTo>
                    <a:lnTo>
                      <a:pt x="863" y="237"/>
                    </a:lnTo>
                    <a:close/>
                    <a:moveTo>
                      <a:pt x="1832" y="236"/>
                    </a:moveTo>
                    <a:cubicBezTo>
                      <a:pt x="1831" y="237"/>
                      <a:pt x="1831" y="237"/>
                      <a:pt x="1831" y="237"/>
                    </a:cubicBezTo>
                    <a:cubicBezTo>
                      <a:pt x="1831" y="237"/>
                      <a:pt x="1831" y="237"/>
                      <a:pt x="1831" y="237"/>
                    </a:cubicBezTo>
                    <a:cubicBezTo>
                      <a:pt x="1831" y="238"/>
                      <a:pt x="1831" y="239"/>
                      <a:pt x="1831" y="239"/>
                    </a:cubicBezTo>
                    <a:cubicBezTo>
                      <a:pt x="1831" y="239"/>
                      <a:pt x="1830" y="239"/>
                      <a:pt x="1829" y="239"/>
                    </a:cubicBezTo>
                    <a:cubicBezTo>
                      <a:pt x="1829" y="238"/>
                      <a:pt x="1829" y="238"/>
                      <a:pt x="1829" y="238"/>
                    </a:cubicBezTo>
                    <a:cubicBezTo>
                      <a:pt x="1827" y="238"/>
                      <a:pt x="1827" y="238"/>
                      <a:pt x="1827" y="239"/>
                    </a:cubicBezTo>
                    <a:cubicBezTo>
                      <a:pt x="1827" y="239"/>
                      <a:pt x="1827" y="239"/>
                      <a:pt x="1827" y="239"/>
                    </a:cubicBezTo>
                    <a:cubicBezTo>
                      <a:pt x="1826" y="239"/>
                      <a:pt x="1826" y="239"/>
                      <a:pt x="1825" y="239"/>
                    </a:cubicBezTo>
                    <a:cubicBezTo>
                      <a:pt x="1825" y="239"/>
                      <a:pt x="1825" y="239"/>
                      <a:pt x="1825" y="239"/>
                    </a:cubicBezTo>
                    <a:cubicBezTo>
                      <a:pt x="1824" y="240"/>
                      <a:pt x="1825" y="239"/>
                      <a:pt x="1824" y="240"/>
                    </a:cubicBezTo>
                    <a:cubicBezTo>
                      <a:pt x="1824" y="240"/>
                      <a:pt x="1824" y="240"/>
                      <a:pt x="1824" y="240"/>
                    </a:cubicBezTo>
                    <a:cubicBezTo>
                      <a:pt x="1824" y="241"/>
                      <a:pt x="1824" y="241"/>
                      <a:pt x="1824" y="241"/>
                    </a:cubicBezTo>
                    <a:cubicBezTo>
                      <a:pt x="1823" y="241"/>
                      <a:pt x="1823" y="241"/>
                      <a:pt x="1823" y="241"/>
                    </a:cubicBezTo>
                    <a:cubicBezTo>
                      <a:pt x="1823" y="241"/>
                      <a:pt x="1823" y="241"/>
                      <a:pt x="1823" y="241"/>
                    </a:cubicBezTo>
                    <a:cubicBezTo>
                      <a:pt x="1823" y="242"/>
                      <a:pt x="1822" y="241"/>
                      <a:pt x="1822" y="242"/>
                    </a:cubicBezTo>
                    <a:cubicBezTo>
                      <a:pt x="1822" y="242"/>
                      <a:pt x="1822" y="242"/>
                      <a:pt x="1822" y="242"/>
                    </a:cubicBezTo>
                    <a:cubicBezTo>
                      <a:pt x="1821" y="242"/>
                      <a:pt x="1821" y="242"/>
                      <a:pt x="1821" y="242"/>
                    </a:cubicBezTo>
                    <a:cubicBezTo>
                      <a:pt x="1821" y="243"/>
                      <a:pt x="1821" y="243"/>
                      <a:pt x="1821" y="243"/>
                    </a:cubicBezTo>
                    <a:cubicBezTo>
                      <a:pt x="1821" y="243"/>
                      <a:pt x="1821" y="243"/>
                      <a:pt x="1821" y="243"/>
                    </a:cubicBezTo>
                    <a:cubicBezTo>
                      <a:pt x="1821" y="244"/>
                      <a:pt x="1821" y="244"/>
                      <a:pt x="1821" y="245"/>
                    </a:cubicBezTo>
                    <a:cubicBezTo>
                      <a:pt x="1823" y="245"/>
                      <a:pt x="1823" y="245"/>
                      <a:pt x="1823" y="245"/>
                    </a:cubicBezTo>
                    <a:cubicBezTo>
                      <a:pt x="1823" y="245"/>
                      <a:pt x="1823" y="245"/>
                      <a:pt x="1823" y="245"/>
                    </a:cubicBezTo>
                    <a:cubicBezTo>
                      <a:pt x="1823" y="244"/>
                      <a:pt x="1823" y="244"/>
                      <a:pt x="1823" y="243"/>
                    </a:cubicBezTo>
                    <a:cubicBezTo>
                      <a:pt x="1823" y="243"/>
                      <a:pt x="1824" y="243"/>
                      <a:pt x="1824" y="243"/>
                    </a:cubicBezTo>
                    <a:cubicBezTo>
                      <a:pt x="1824" y="242"/>
                      <a:pt x="1824" y="242"/>
                      <a:pt x="1824" y="242"/>
                    </a:cubicBezTo>
                    <a:cubicBezTo>
                      <a:pt x="1824" y="242"/>
                      <a:pt x="1824" y="242"/>
                      <a:pt x="1824" y="242"/>
                    </a:cubicBezTo>
                    <a:cubicBezTo>
                      <a:pt x="1824" y="241"/>
                      <a:pt x="1824" y="241"/>
                      <a:pt x="1824" y="241"/>
                    </a:cubicBezTo>
                    <a:cubicBezTo>
                      <a:pt x="1825" y="241"/>
                      <a:pt x="1826" y="241"/>
                      <a:pt x="1826" y="242"/>
                    </a:cubicBezTo>
                    <a:cubicBezTo>
                      <a:pt x="1828" y="242"/>
                      <a:pt x="1828" y="242"/>
                      <a:pt x="1829" y="241"/>
                    </a:cubicBezTo>
                    <a:cubicBezTo>
                      <a:pt x="1829" y="241"/>
                      <a:pt x="1829" y="241"/>
                      <a:pt x="1830" y="241"/>
                    </a:cubicBezTo>
                    <a:cubicBezTo>
                      <a:pt x="1830" y="242"/>
                      <a:pt x="1830" y="242"/>
                      <a:pt x="1830" y="242"/>
                    </a:cubicBezTo>
                    <a:cubicBezTo>
                      <a:pt x="1830" y="241"/>
                      <a:pt x="1831" y="241"/>
                      <a:pt x="1832" y="241"/>
                    </a:cubicBezTo>
                    <a:cubicBezTo>
                      <a:pt x="1832" y="241"/>
                      <a:pt x="1833" y="240"/>
                      <a:pt x="1833" y="239"/>
                    </a:cubicBezTo>
                    <a:cubicBezTo>
                      <a:pt x="1834" y="239"/>
                      <a:pt x="1834" y="239"/>
                      <a:pt x="1834" y="239"/>
                    </a:cubicBezTo>
                    <a:cubicBezTo>
                      <a:pt x="1834" y="235"/>
                      <a:pt x="1834" y="235"/>
                      <a:pt x="1834" y="235"/>
                    </a:cubicBezTo>
                    <a:cubicBezTo>
                      <a:pt x="1833" y="236"/>
                      <a:pt x="1832" y="236"/>
                      <a:pt x="1832" y="236"/>
                    </a:cubicBezTo>
                    <a:close/>
                    <a:moveTo>
                      <a:pt x="947" y="239"/>
                    </a:moveTo>
                    <a:cubicBezTo>
                      <a:pt x="946" y="239"/>
                      <a:pt x="946" y="239"/>
                      <a:pt x="946" y="239"/>
                    </a:cubicBezTo>
                    <a:cubicBezTo>
                      <a:pt x="946" y="239"/>
                      <a:pt x="946" y="239"/>
                      <a:pt x="946" y="238"/>
                    </a:cubicBezTo>
                    <a:cubicBezTo>
                      <a:pt x="945" y="238"/>
                      <a:pt x="945" y="238"/>
                      <a:pt x="944" y="238"/>
                    </a:cubicBezTo>
                    <a:cubicBezTo>
                      <a:pt x="944" y="239"/>
                      <a:pt x="944" y="239"/>
                      <a:pt x="944" y="239"/>
                    </a:cubicBezTo>
                    <a:cubicBezTo>
                      <a:pt x="942" y="239"/>
                      <a:pt x="942" y="239"/>
                      <a:pt x="942" y="239"/>
                    </a:cubicBezTo>
                    <a:cubicBezTo>
                      <a:pt x="943" y="241"/>
                      <a:pt x="943" y="241"/>
                      <a:pt x="944" y="241"/>
                    </a:cubicBezTo>
                    <a:cubicBezTo>
                      <a:pt x="944" y="244"/>
                      <a:pt x="944" y="244"/>
                      <a:pt x="944" y="244"/>
                    </a:cubicBezTo>
                    <a:cubicBezTo>
                      <a:pt x="945" y="244"/>
                      <a:pt x="945" y="244"/>
                      <a:pt x="945" y="244"/>
                    </a:cubicBezTo>
                    <a:cubicBezTo>
                      <a:pt x="946" y="243"/>
                      <a:pt x="946" y="243"/>
                      <a:pt x="946" y="243"/>
                    </a:cubicBezTo>
                    <a:cubicBezTo>
                      <a:pt x="946" y="243"/>
                      <a:pt x="946" y="243"/>
                      <a:pt x="946" y="243"/>
                    </a:cubicBezTo>
                    <a:cubicBezTo>
                      <a:pt x="946" y="243"/>
                      <a:pt x="946" y="243"/>
                      <a:pt x="946" y="243"/>
                    </a:cubicBezTo>
                    <a:cubicBezTo>
                      <a:pt x="947" y="243"/>
                      <a:pt x="947" y="243"/>
                      <a:pt x="947" y="243"/>
                    </a:cubicBezTo>
                    <a:cubicBezTo>
                      <a:pt x="947" y="245"/>
                      <a:pt x="947" y="245"/>
                      <a:pt x="947" y="245"/>
                    </a:cubicBezTo>
                    <a:cubicBezTo>
                      <a:pt x="948" y="245"/>
                      <a:pt x="948" y="245"/>
                      <a:pt x="948" y="245"/>
                    </a:cubicBezTo>
                    <a:cubicBezTo>
                      <a:pt x="948" y="244"/>
                      <a:pt x="948" y="244"/>
                      <a:pt x="948" y="244"/>
                    </a:cubicBezTo>
                    <a:cubicBezTo>
                      <a:pt x="948" y="244"/>
                      <a:pt x="948" y="244"/>
                      <a:pt x="948" y="244"/>
                    </a:cubicBezTo>
                    <a:cubicBezTo>
                      <a:pt x="948" y="243"/>
                      <a:pt x="948" y="243"/>
                      <a:pt x="948" y="243"/>
                    </a:cubicBezTo>
                    <a:cubicBezTo>
                      <a:pt x="949" y="243"/>
                      <a:pt x="950" y="243"/>
                      <a:pt x="950" y="242"/>
                    </a:cubicBezTo>
                    <a:cubicBezTo>
                      <a:pt x="950" y="241"/>
                      <a:pt x="950" y="241"/>
                      <a:pt x="949" y="241"/>
                    </a:cubicBezTo>
                    <a:cubicBezTo>
                      <a:pt x="949" y="240"/>
                      <a:pt x="950" y="240"/>
                      <a:pt x="950" y="239"/>
                    </a:cubicBezTo>
                    <a:cubicBezTo>
                      <a:pt x="950" y="238"/>
                      <a:pt x="950" y="237"/>
                      <a:pt x="950" y="236"/>
                    </a:cubicBezTo>
                    <a:cubicBezTo>
                      <a:pt x="949" y="236"/>
                      <a:pt x="948" y="236"/>
                      <a:pt x="947" y="236"/>
                    </a:cubicBezTo>
                    <a:cubicBezTo>
                      <a:pt x="947" y="236"/>
                      <a:pt x="947" y="236"/>
                      <a:pt x="947" y="236"/>
                    </a:cubicBezTo>
                    <a:cubicBezTo>
                      <a:pt x="947" y="236"/>
                      <a:pt x="947" y="236"/>
                      <a:pt x="947" y="236"/>
                    </a:cubicBezTo>
                    <a:cubicBezTo>
                      <a:pt x="947" y="238"/>
                      <a:pt x="947" y="238"/>
                      <a:pt x="947" y="238"/>
                    </a:cubicBezTo>
                    <a:cubicBezTo>
                      <a:pt x="947" y="238"/>
                      <a:pt x="948" y="238"/>
                      <a:pt x="948" y="238"/>
                    </a:cubicBezTo>
                    <a:cubicBezTo>
                      <a:pt x="947" y="238"/>
                      <a:pt x="947" y="238"/>
                      <a:pt x="947" y="238"/>
                    </a:cubicBezTo>
                    <a:cubicBezTo>
                      <a:pt x="947" y="239"/>
                      <a:pt x="947" y="239"/>
                      <a:pt x="947" y="239"/>
                    </a:cubicBezTo>
                    <a:close/>
                    <a:moveTo>
                      <a:pt x="1661" y="238"/>
                    </a:moveTo>
                    <a:cubicBezTo>
                      <a:pt x="1661" y="239"/>
                      <a:pt x="1661" y="239"/>
                      <a:pt x="1661" y="239"/>
                    </a:cubicBezTo>
                    <a:cubicBezTo>
                      <a:pt x="1661" y="239"/>
                      <a:pt x="1661" y="239"/>
                      <a:pt x="1661" y="239"/>
                    </a:cubicBezTo>
                    <a:cubicBezTo>
                      <a:pt x="1661" y="238"/>
                      <a:pt x="1661" y="239"/>
                      <a:pt x="1661" y="238"/>
                    </a:cubicBezTo>
                    <a:close/>
                    <a:moveTo>
                      <a:pt x="131" y="239"/>
                    </a:moveTo>
                    <a:cubicBezTo>
                      <a:pt x="130" y="239"/>
                      <a:pt x="131" y="239"/>
                      <a:pt x="130" y="239"/>
                    </a:cubicBezTo>
                    <a:cubicBezTo>
                      <a:pt x="130" y="239"/>
                      <a:pt x="130" y="239"/>
                      <a:pt x="130" y="240"/>
                    </a:cubicBezTo>
                    <a:cubicBezTo>
                      <a:pt x="130" y="240"/>
                      <a:pt x="131" y="240"/>
                      <a:pt x="131" y="240"/>
                    </a:cubicBezTo>
                    <a:cubicBezTo>
                      <a:pt x="131" y="239"/>
                      <a:pt x="131" y="240"/>
                      <a:pt x="131" y="239"/>
                    </a:cubicBezTo>
                    <a:close/>
                    <a:moveTo>
                      <a:pt x="861" y="240"/>
                    </a:moveTo>
                    <a:cubicBezTo>
                      <a:pt x="862" y="240"/>
                      <a:pt x="862" y="240"/>
                      <a:pt x="862" y="240"/>
                    </a:cubicBezTo>
                    <a:cubicBezTo>
                      <a:pt x="861" y="239"/>
                      <a:pt x="862" y="240"/>
                      <a:pt x="861" y="239"/>
                    </a:cubicBezTo>
                    <a:lnTo>
                      <a:pt x="861" y="240"/>
                    </a:lnTo>
                    <a:close/>
                    <a:moveTo>
                      <a:pt x="864" y="241"/>
                    </a:moveTo>
                    <a:cubicBezTo>
                      <a:pt x="865" y="241"/>
                      <a:pt x="865" y="241"/>
                      <a:pt x="865" y="241"/>
                    </a:cubicBezTo>
                    <a:cubicBezTo>
                      <a:pt x="865" y="239"/>
                      <a:pt x="865" y="239"/>
                      <a:pt x="865" y="239"/>
                    </a:cubicBezTo>
                    <a:cubicBezTo>
                      <a:pt x="864" y="239"/>
                      <a:pt x="864" y="239"/>
                      <a:pt x="864" y="239"/>
                    </a:cubicBezTo>
                    <a:cubicBezTo>
                      <a:pt x="864" y="240"/>
                      <a:pt x="864" y="240"/>
                      <a:pt x="864" y="241"/>
                    </a:cubicBezTo>
                    <a:close/>
                    <a:moveTo>
                      <a:pt x="989" y="240"/>
                    </a:moveTo>
                    <a:cubicBezTo>
                      <a:pt x="988" y="240"/>
                      <a:pt x="988" y="240"/>
                      <a:pt x="988" y="240"/>
                    </a:cubicBezTo>
                    <a:cubicBezTo>
                      <a:pt x="988" y="241"/>
                      <a:pt x="988" y="241"/>
                      <a:pt x="988" y="241"/>
                    </a:cubicBezTo>
                    <a:cubicBezTo>
                      <a:pt x="989" y="241"/>
                      <a:pt x="989" y="241"/>
                      <a:pt x="989" y="241"/>
                    </a:cubicBezTo>
                    <a:lnTo>
                      <a:pt x="989" y="240"/>
                    </a:lnTo>
                    <a:close/>
                    <a:moveTo>
                      <a:pt x="132" y="243"/>
                    </a:moveTo>
                    <a:cubicBezTo>
                      <a:pt x="133" y="242"/>
                      <a:pt x="133" y="242"/>
                      <a:pt x="133" y="242"/>
                    </a:cubicBezTo>
                    <a:cubicBezTo>
                      <a:pt x="134" y="242"/>
                      <a:pt x="133" y="242"/>
                      <a:pt x="134" y="242"/>
                    </a:cubicBezTo>
                    <a:cubicBezTo>
                      <a:pt x="134" y="241"/>
                      <a:pt x="134" y="241"/>
                      <a:pt x="134" y="241"/>
                    </a:cubicBezTo>
                    <a:cubicBezTo>
                      <a:pt x="133" y="241"/>
                      <a:pt x="133" y="241"/>
                      <a:pt x="132" y="242"/>
                    </a:cubicBezTo>
                    <a:lnTo>
                      <a:pt x="132" y="243"/>
                    </a:lnTo>
                    <a:close/>
                    <a:moveTo>
                      <a:pt x="264" y="241"/>
                    </a:moveTo>
                    <a:cubicBezTo>
                      <a:pt x="264" y="241"/>
                      <a:pt x="264" y="241"/>
                      <a:pt x="263" y="241"/>
                    </a:cubicBezTo>
                    <a:cubicBezTo>
                      <a:pt x="264" y="241"/>
                      <a:pt x="264" y="241"/>
                      <a:pt x="264" y="242"/>
                    </a:cubicBezTo>
                    <a:lnTo>
                      <a:pt x="264" y="241"/>
                    </a:lnTo>
                    <a:close/>
                    <a:moveTo>
                      <a:pt x="940" y="244"/>
                    </a:moveTo>
                    <a:cubicBezTo>
                      <a:pt x="941" y="244"/>
                      <a:pt x="941" y="244"/>
                      <a:pt x="942" y="244"/>
                    </a:cubicBezTo>
                    <a:cubicBezTo>
                      <a:pt x="942" y="243"/>
                      <a:pt x="942" y="243"/>
                      <a:pt x="942" y="242"/>
                    </a:cubicBezTo>
                    <a:cubicBezTo>
                      <a:pt x="942" y="242"/>
                      <a:pt x="942" y="242"/>
                      <a:pt x="942" y="242"/>
                    </a:cubicBezTo>
                    <a:cubicBezTo>
                      <a:pt x="942" y="242"/>
                      <a:pt x="942" y="241"/>
                      <a:pt x="941" y="241"/>
                    </a:cubicBezTo>
                    <a:cubicBezTo>
                      <a:pt x="940" y="241"/>
                      <a:pt x="939" y="241"/>
                      <a:pt x="938" y="241"/>
                    </a:cubicBezTo>
                    <a:cubicBezTo>
                      <a:pt x="938" y="242"/>
                      <a:pt x="938" y="242"/>
                      <a:pt x="938" y="243"/>
                    </a:cubicBezTo>
                    <a:cubicBezTo>
                      <a:pt x="940" y="243"/>
                      <a:pt x="940" y="243"/>
                      <a:pt x="940" y="244"/>
                    </a:cubicBezTo>
                    <a:close/>
                    <a:moveTo>
                      <a:pt x="843" y="265"/>
                    </a:moveTo>
                    <a:cubicBezTo>
                      <a:pt x="843" y="266"/>
                      <a:pt x="843" y="266"/>
                      <a:pt x="843" y="266"/>
                    </a:cubicBezTo>
                    <a:cubicBezTo>
                      <a:pt x="843" y="267"/>
                      <a:pt x="843" y="267"/>
                      <a:pt x="843" y="267"/>
                    </a:cubicBezTo>
                    <a:cubicBezTo>
                      <a:pt x="842" y="267"/>
                      <a:pt x="842" y="267"/>
                      <a:pt x="842" y="267"/>
                    </a:cubicBezTo>
                    <a:cubicBezTo>
                      <a:pt x="842" y="267"/>
                      <a:pt x="842" y="267"/>
                      <a:pt x="842" y="267"/>
                    </a:cubicBezTo>
                    <a:cubicBezTo>
                      <a:pt x="843" y="267"/>
                      <a:pt x="843" y="267"/>
                      <a:pt x="844" y="267"/>
                    </a:cubicBezTo>
                    <a:cubicBezTo>
                      <a:pt x="846" y="267"/>
                      <a:pt x="846" y="267"/>
                      <a:pt x="846" y="267"/>
                    </a:cubicBezTo>
                    <a:cubicBezTo>
                      <a:pt x="846" y="267"/>
                      <a:pt x="846" y="267"/>
                      <a:pt x="846" y="267"/>
                    </a:cubicBezTo>
                    <a:cubicBezTo>
                      <a:pt x="845" y="267"/>
                      <a:pt x="845" y="268"/>
                      <a:pt x="844" y="268"/>
                    </a:cubicBezTo>
                    <a:cubicBezTo>
                      <a:pt x="844" y="269"/>
                      <a:pt x="844" y="269"/>
                      <a:pt x="844" y="269"/>
                    </a:cubicBezTo>
                    <a:cubicBezTo>
                      <a:pt x="846" y="268"/>
                      <a:pt x="846" y="267"/>
                      <a:pt x="848" y="267"/>
                    </a:cubicBezTo>
                    <a:cubicBezTo>
                      <a:pt x="848" y="268"/>
                      <a:pt x="848" y="268"/>
                      <a:pt x="848" y="268"/>
                    </a:cubicBezTo>
                    <a:cubicBezTo>
                      <a:pt x="848" y="268"/>
                      <a:pt x="849" y="268"/>
                      <a:pt x="849" y="269"/>
                    </a:cubicBezTo>
                    <a:cubicBezTo>
                      <a:pt x="850" y="268"/>
                      <a:pt x="851" y="267"/>
                      <a:pt x="852" y="267"/>
                    </a:cubicBezTo>
                    <a:cubicBezTo>
                      <a:pt x="852" y="266"/>
                      <a:pt x="852" y="266"/>
                      <a:pt x="852" y="266"/>
                    </a:cubicBezTo>
                    <a:cubicBezTo>
                      <a:pt x="853" y="266"/>
                      <a:pt x="854" y="266"/>
                      <a:pt x="854" y="266"/>
                    </a:cubicBezTo>
                    <a:cubicBezTo>
                      <a:pt x="855" y="266"/>
                      <a:pt x="855" y="266"/>
                      <a:pt x="855" y="265"/>
                    </a:cubicBezTo>
                    <a:cubicBezTo>
                      <a:pt x="855" y="265"/>
                      <a:pt x="855" y="265"/>
                      <a:pt x="855" y="265"/>
                    </a:cubicBezTo>
                    <a:cubicBezTo>
                      <a:pt x="856" y="264"/>
                      <a:pt x="856" y="264"/>
                      <a:pt x="856" y="264"/>
                    </a:cubicBezTo>
                    <a:cubicBezTo>
                      <a:pt x="858" y="264"/>
                      <a:pt x="858" y="264"/>
                      <a:pt x="858" y="264"/>
                    </a:cubicBezTo>
                    <a:cubicBezTo>
                      <a:pt x="858" y="263"/>
                      <a:pt x="858" y="263"/>
                      <a:pt x="858" y="263"/>
                    </a:cubicBezTo>
                    <a:cubicBezTo>
                      <a:pt x="858" y="263"/>
                      <a:pt x="858" y="263"/>
                      <a:pt x="858" y="263"/>
                    </a:cubicBezTo>
                    <a:cubicBezTo>
                      <a:pt x="858" y="262"/>
                      <a:pt x="858" y="262"/>
                      <a:pt x="858" y="262"/>
                    </a:cubicBezTo>
                    <a:cubicBezTo>
                      <a:pt x="859" y="263"/>
                      <a:pt x="859" y="263"/>
                      <a:pt x="859" y="263"/>
                    </a:cubicBezTo>
                    <a:cubicBezTo>
                      <a:pt x="859" y="262"/>
                      <a:pt x="859" y="262"/>
                      <a:pt x="859" y="262"/>
                    </a:cubicBezTo>
                    <a:cubicBezTo>
                      <a:pt x="859" y="261"/>
                      <a:pt x="859" y="261"/>
                      <a:pt x="859" y="261"/>
                    </a:cubicBezTo>
                    <a:cubicBezTo>
                      <a:pt x="860" y="261"/>
                      <a:pt x="860" y="261"/>
                      <a:pt x="860" y="261"/>
                    </a:cubicBezTo>
                    <a:cubicBezTo>
                      <a:pt x="861" y="261"/>
                      <a:pt x="860" y="261"/>
                      <a:pt x="861" y="261"/>
                    </a:cubicBezTo>
                    <a:cubicBezTo>
                      <a:pt x="860" y="260"/>
                      <a:pt x="860" y="259"/>
                      <a:pt x="860" y="258"/>
                    </a:cubicBezTo>
                    <a:cubicBezTo>
                      <a:pt x="861" y="258"/>
                      <a:pt x="861" y="258"/>
                      <a:pt x="861" y="258"/>
                    </a:cubicBezTo>
                    <a:cubicBezTo>
                      <a:pt x="861" y="257"/>
                      <a:pt x="861" y="257"/>
                      <a:pt x="861" y="257"/>
                    </a:cubicBezTo>
                    <a:cubicBezTo>
                      <a:pt x="860" y="257"/>
                      <a:pt x="860" y="257"/>
                      <a:pt x="860" y="257"/>
                    </a:cubicBezTo>
                    <a:cubicBezTo>
                      <a:pt x="860" y="256"/>
                      <a:pt x="860" y="256"/>
                      <a:pt x="860" y="255"/>
                    </a:cubicBezTo>
                    <a:cubicBezTo>
                      <a:pt x="859" y="255"/>
                      <a:pt x="859" y="255"/>
                      <a:pt x="859" y="255"/>
                    </a:cubicBezTo>
                    <a:cubicBezTo>
                      <a:pt x="859" y="255"/>
                      <a:pt x="859" y="255"/>
                      <a:pt x="859" y="255"/>
                    </a:cubicBezTo>
                    <a:cubicBezTo>
                      <a:pt x="860" y="255"/>
                      <a:pt x="860" y="255"/>
                      <a:pt x="860" y="255"/>
                    </a:cubicBezTo>
                    <a:cubicBezTo>
                      <a:pt x="860" y="254"/>
                      <a:pt x="860" y="254"/>
                      <a:pt x="860" y="254"/>
                    </a:cubicBezTo>
                    <a:cubicBezTo>
                      <a:pt x="859" y="254"/>
                      <a:pt x="859" y="254"/>
                      <a:pt x="859" y="254"/>
                    </a:cubicBezTo>
                    <a:cubicBezTo>
                      <a:pt x="859" y="253"/>
                      <a:pt x="860" y="253"/>
                      <a:pt x="860" y="253"/>
                    </a:cubicBezTo>
                    <a:cubicBezTo>
                      <a:pt x="860" y="252"/>
                      <a:pt x="860" y="252"/>
                      <a:pt x="859" y="251"/>
                    </a:cubicBezTo>
                    <a:cubicBezTo>
                      <a:pt x="860" y="251"/>
                      <a:pt x="860" y="251"/>
                      <a:pt x="861" y="251"/>
                    </a:cubicBezTo>
                    <a:cubicBezTo>
                      <a:pt x="861" y="250"/>
                      <a:pt x="861" y="250"/>
                      <a:pt x="861" y="250"/>
                    </a:cubicBezTo>
                    <a:cubicBezTo>
                      <a:pt x="861" y="250"/>
                      <a:pt x="861" y="250"/>
                      <a:pt x="861" y="250"/>
                    </a:cubicBezTo>
                    <a:cubicBezTo>
                      <a:pt x="861" y="250"/>
                      <a:pt x="861" y="250"/>
                      <a:pt x="861" y="250"/>
                    </a:cubicBezTo>
                    <a:cubicBezTo>
                      <a:pt x="862" y="250"/>
                      <a:pt x="863" y="249"/>
                      <a:pt x="865" y="249"/>
                    </a:cubicBezTo>
                    <a:cubicBezTo>
                      <a:pt x="865" y="248"/>
                      <a:pt x="865" y="248"/>
                      <a:pt x="865" y="248"/>
                    </a:cubicBezTo>
                    <a:cubicBezTo>
                      <a:pt x="864" y="248"/>
                      <a:pt x="864" y="248"/>
                      <a:pt x="863" y="248"/>
                    </a:cubicBezTo>
                    <a:cubicBezTo>
                      <a:pt x="863" y="246"/>
                      <a:pt x="863" y="246"/>
                      <a:pt x="863" y="246"/>
                    </a:cubicBezTo>
                    <a:cubicBezTo>
                      <a:pt x="862" y="246"/>
                      <a:pt x="862" y="246"/>
                      <a:pt x="862" y="246"/>
                    </a:cubicBezTo>
                    <a:cubicBezTo>
                      <a:pt x="862" y="245"/>
                      <a:pt x="863" y="245"/>
                      <a:pt x="863" y="244"/>
                    </a:cubicBezTo>
                    <a:cubicBezTo>
                      <a:pt x="862" y="243"/>
                      <a:pt x="862" y="243"/>
                      <a:pt x="861" y="243"/>
                    </a:cubicBezTo>
                    <a:cubicBezTo>
                      <a:pt x="860" y="243"/>
                      <a:pt x="858" y="244"/>
                      <a:pt x="857" y="245"/>
                    </a:cubicBezTo>
                    <a:cubicBezTo>
                      <a:pt x="858" y="244"/>
                      <a:pt x="857" y="244"/>
                      <a:pt x="858" y="244"/>
                    </a:cubicBezTo>
                    <a:cubicBezTo>
                      <a:pt x="858" y="242"/>
                      <a:pt x="858" y="242"/>
                      <a:pt x="858" y="242"/>
                    </a:cubicBezTo>
                    <a:cubicBezTo>
                      <a:pt x="858" y="242"/>
                      <a:pt x="858" y="242"/>
                      <a:pt x="858" y="242"/>
                    </a:cubicBezTo>
                    <a:cubicBezTo>
                      <a:pt x="858" y="241"/>
                      <a:pt x="858" y="241"/>
                      <a:pt x="857" y="241"/>
                    </a:cubicBezTo>
                    <a:cubicBezTo>
                      <a:pt x="857" y="243"/>
                      <a:pt x="857" y="243"/>
                      <a:pt x="857" y="243"/>
                    </a:cubicBezTo>
                    <a:cubicBezTo>
                      <a:pt x="856" y="243"/>
                      <a:pt x="856" y="243"/>
                      <a:pt x="855" y="243"/>
                    </a:cubicBezTo>
                    <a:cubicBezTo>
                      <a:pt x="855" y="242"/>
                      <a:pt x="855" y="242"/>
                      <a:pt x="855" y="242"/>
                    </a:cubicBezTo>
                    <a:cubicBezTo>
                      <a:pt x="854" y="242"/>
                      <a:pt x="853" y="242"/>
                      <a:pt x="853" y="243"/>
                    </a:cubicBezTo>
                    <a:cubicBezTo>
                      <a:pt x="853" y="244"/>
                      <a:pt x="853" y="244"/>
                      <a:pt x="853" y="244"/>
                    </a:cubicBezTo>
                    <a:cubicBezTo>
                      <a:pt x="851" y="244"/>
                      <a:pt x="851" y="244"/>
                      <a:pt x="851" y="244"/>
                    </a:cubicBezTo>
                    <a:cubicBezTo>
                      <a:pt x="851" y="245"/>
                      <a:pt x="851" y="245"/>
                      <a:pt x="851" y="245"/>
                    </a:cubicBezTo>
                    <a:cubicBezTo>
                      <a:pt x="853" y="245"/>
                      <a:pt x="853" y="245"/>
                      <a:pt x="853" y="245"/>
                    </a:cubicBezTo>
                    <a:cubicBezTo>
                      <a:pt x="853" y="245"/>
                      <a:pt x="853" y="245"/>
                      <a:pt x="853" y="245"/>
                    </a:cubicBezTo>
                    <a:cubicBezTo>
                      <a:pt x="853" y="245"/>
                      <a:pt x="853" y="245"/>
                      <a:pt x="853" y="245"/>
                    </a:cubicBezTo>
                    <a:cubicBezTo>
                      <a:pt x="852" y="247"/>
                      <a:pt x="853" y="246"/>
                      <a:pt x="851" y="246"/>
                    </a:cubicBezTo>
                    <a:cubicBezTo>
                      <a:pt x="851" y="247"/>
                      <a:pt x="851" y="247"/>
                      <a:pt x="851" y="247"/>
                    </a:cubicBezTo>
                    <a:cubicBezTo>
                      <a:pt x="850" y="247"/>
                      <a:pt x="850" y="247"/>
                      <a:pt x="850" y="247"/>
                    </a:cubicBezTo>
                    <a:cubicBezTo>
                      <a:pt x="851" y="248"/>
                      <a:pt x="851" y="248"/>
                      <a:pt x="851" y="249"/>
                    </a:cubicBezTo>
                    <a:cubicBezTo>
                      <a:pt x="850" y="249"/>
                      <a:pt x="850" y="249"/>
                      <a:pt x="850" y="249"/>
                    </a:cubicBezTo>
                    <a:cubicBezTo>
                      <a:pt x="850" y="249"/>
                      <a:pt x="850" y="249"/>
                      <a:pt x="850" y="249"/>
                    </a:cubicBezTo>
                    <a:cubicBezTo>
                      <a:pt x="850" y="249"/>
                      <a:pt x="849" y="248"/>
                      <a:pt x="848" y="248"/>
                    </a:cubicBezTo>
                    <a:cubicBezTo>
                      <a:pt x="848" y="248"/>
                      <a:pt x="847" y="249"/>
                      <a:pt x="847" y="249"/>
                    </a:cubicBezTo>
                    <a:cubicBezTo>
                      <a:pt x="846" y="249"/>
                      <a:pt x="847" y="249"/>
                      <a:pt x="846" y="248"/>
                    </a:cubicBezTo>
                    <a:cubicBezTo>
                      <a:pt x="846" y="248"/>
                      <a:pt x="846" y="248"/>
                      <a:pt x="846" y="248"/>
                    </a:cubicBezTo>
                    <a:cubicBezTo>
                      <a:pt x="845" y="248"/>
                      <a:pt x="845" y="248"/>
                      <a:pt x="845" y="248"/>
                    </a:cubicBezTo>
                    <a:cubicBezTo>
                      <a:pt x="845" y="249"/>
                      <a:pt x="845" y="249"/>
                      <a:pt x="845" y="249"/>
                    </a:cubicBezTo>
                    <a:cubicBezTo>
                      <a:pt x="845" y="249"/>
                      <a:pt x="845" y="249"/>
                      <a:pt x="845" y="249"/>
                    </a:cubicBezTo>
                    <a:cubicBezTo>
                      <a:pt x="845" y="250"/>
                      <a:pt x="845" y="250"/>
                      <a:pt x="845" y="250"/>
                    </a:cubicBezTo>
                    <a:cubicBezTo>
                      <a:pt x="845" y="250"/>
                      <a:pt x="845" y="250"/>
                      <a:pt x="845" y="250"/>
                    </a:cubicBezTo>
                    <a:cubicBezTo>
                      <a:pt x="845" y="250"/>
                      <a:pt x="845" y="250"/>
                      <a:pt x="845" y="250"/>
                    </a:cubicBezTo>
                    <a:cubicBezTo>
                      <a:pt x="846" y="250"/>
                      <a:pt x="846" y="250"/>
                      <a:pt x="846" y="250"/>
                    </a:cubicBezTo>
                    <a:cubicBezTo>
                      <a:pt x="847" y="251"/>
                      <a:pt x="847" y="251"/>
                      <a:pt x="847" y="252"/>
                    </a:cubicBezTo>
                    <a:cubicBezTo>
                      <a:pt x="846" y="252"/>
                      <a:pt x="846" y="252"/>
                      <a:pt x="846" y="252"/>
                    </a:cubicBezTo>
                    <a:cubicBezTo>
                      <a:pt x="846" y="252"/>
                      <a:pt x="846" y="252"/>
                      <a:pt x="846" y="252"/>
                    </a:cubicBezTo>
                    <a:cubicBezTo>
                      <a:pt x="845" y="252"/>
                      <a:pt x="845" y="252"/>
                      <a:pt x="845" y="252"/>
                    </a:cubicBezTo>
                    <a:cubicBezTo>
                      <a:pt x="845" y="253"/>
                      <a:pt x="845" y="253"/>
                      <a:pt x="845" y="253"/>
                    </a:cubicBezTo>
                    <a:cubicBezTo>
                      <a:pt x="844" y="253"/>
                      <a:pt x="844" y="253"/>
                      <a:pt x="844" y="253"/>
                    </a:cubicBezTo>
                    <a:cubicBezTo>
                      <a:pt x="844" y="253"/>
                      <a:pt x="844" y="253"/>
                      <a:pt x="844" y="253"/>
                    </a:cubicBezTo>
                    <a:cubicBezTo>
                      <a:pt x="844" y="253"/>
                      <a:pt x="844" y="253"/>
                      <a:pt x="844" y="254"/>
                    </a:cubicBezTo>
                    <a:cubicBezTo>
                      <a:pt x="844" y="254"/>
                      <a:pt x="844" y="254"/>
                      <a:pt x="844" y="254"/>
                    </a:cubicBezTo>
                    <a:cubicBezTo>
                      <a:pt x="844" y="254"/>
                      <a:pt x="844" y="254"/>
                      <a:pt x="844" y="254"/>
                    </a:cubicBezTo>
                    <a:cubicBezTo>
                      <a:pt x="843" y="254"/>
                      <a:pt x="843" y="254"/>
                      <a:pt x="843" y="254"/>
                    </a:cubicBezTo>
                    <a:cubicBezTo>
                      <a:pt x="843" y="255"/>
                      <a:pt x="843" y="255"/>
                      <a:pt x="843" y="255"/>
                    </a:cubicBezTo>
                    <a:cubicBezTo>
                      <a:pt x="844" y="255"/>
                      <a:pt x="844" y="255"/>
                      <a:pt x="845" y="256"/>
                    </a:cubicBezTo>
                    <a:cubicBezTo>
                      <a:pt x="845" y="256"/>
                      <a:pt x="845" y="256"/>
                      <a:pt x="845" y="256"/>
                    </a:cubicBezTo>
                    <a:cubicBezTo>
                      <a:pt x="845" y="256"/>
                      <a:pt x="845" y="256"/>
                      <a:pt x="846" y="256"/>
                    </a:cubicBezTo>
                    <a:cubicBezTo>
                      <a:pt x="846" y="256"/>
                      <a:pt x="846" y="256"/>
                      <a:pt x="846" y="256"/>
                    </a:cubicBezTo>
                    <a:cubicBezTo>
                      <a:pt x="846" y="256"/>
                      <a:pt x="846" y="256"/>
                      <a:pt x="846" y="256"/>
                    </a:cubicBezTo>
                    <a:cubicBezTo>
                      <a:pt x="846" y="256"/>
                      <a:pt x="846" y="256"/>
                      <a:pt x="846" y="256"/>
                    </a:cubicBezTo>
                    <a:cubicBezTo>
                      <a:pt x="848" y="256"/>
                      <a:pt x="848" y="256"/>
                      <a:pt x="848" y="256"/>
                    </a:cubicBezTo>
                    <a:cubicBezTo>
                      <a:pt x="848" y="255"/>
                      <a:pt x="848" y="255"/>
                      <a:pt x="848" y="255"/>
                    </a:cubicBezTo>
                    <a:cubicBezTo>
                      <a:pt x="849" y="255"/>
                      <a:pt x="849" y="255"/>
                      <a:pt x="849" y="255"/>
                    </a:cubicBezTo>
                    <a:cubicBezTo>
                      <a:pt x="849" y="255"/>
                      <a:pt x="849" y="255"/>
                      <a:pt x="849" y="255"/>
                    </a:cubicBezTo>
                    <a:cubicBezTo>
                      <a:pt x="849" y="256"/>
                      <a:pt x="848" y="256"/>
                      <a:pt x="848" y="257"/>
                    </a:cubicBezTo>
                    <a:cubicBezTo>
                      <a:pt x="848" y="257"/>
                      <a:pt x="848" y="257"/>
                      <a:pt x="848" y="257"/>
                    </a:cubicBezTo>
                    <a:cubicBezTo>
                      <a:pt x="847" y="257"/>
                      <a:pt x="847" y="257"/>
                      <a:pt x="847" y="257"/>
                    </a:cubicBezTo>
                    <a:cubicBezTo>
                      <a:pt x="847" y="259"/>
                      <a:pt x="847" y="259"/>
                      <a:pt x="847" y="259"/>
                    </a:cubicBezTo>
                    <a:cubicBezTo>
                      <a:pt x="846" y="259"/>
                      <a:pt x="846" y="259"/>
                      <a:pt x="846" y="259"/>
                    </a:cubicBezTo>
                    <a:cubicBezTo>
                      <a:pt x="846" y="260"/>
                      <a:pt x="846" y="260"/>
                      <a:pt x="846" y="260"/>
                    </a:cubicBezTo>
                    <a:cubicBezTo>
                      <a:pt x="846" y="260"/>
                      <a:pt x="846" y="260"/>
                      <a:pt x="846" y="260"/>
                    </a:cubicBezTo>
                    <a:cubicBezTo>
                      <a:pt x="845" y="260"/>
                      <a:pt x="845" y="260"/>
                      <a:pt x="845" y="260"/>
                    </a:cubicBezTo>
                    <a:cubicBezTo>
                      <a:pt x="845" y="261"/>
                      <a:pt x="845" y="261"/>
                      <a:pt x="845" y="261"/>
                    </a:cubicBezTo>
                    <a:cubicBezTo>
                      <a:pt x="846" y="261"/>
                      <a:pt x="846" y="261"/>
                      <a:pt x="846" y="261"/>
                    </a:cubicBezTo>
                    <a:cubicBezTo>
                      <a:pt x="846" y="262"/>
                      <a:pt x="846" y="262"/>
                      <a:pt x="846" y="262"/>
                    </a:cubicBezTo>
                    <a:cubicBezTo>
                      <a:pt x="845" y="262"/>
                      <a:pt x="845" y="262"/>
                      <a:pt x="844" y="263"/>
                    </a:cubicBezTo>
                    <a:cubicBezTo>
                      <a:pt x="844" y="263"/>
                      <a:pt x="844" y="263"/>
                      <a:pt x="844" y="263"/>
                    </a:cubicBezTo>
                    <a:cubicBezTo>
                      <a:pt x="845" y="263"/>
                      <a:pt x="845" y="263"/>
                      <a:pt x="845" y="263"/>
                    </a:cubicBezTo>
                    <a:cubicBezTo>
                      <a:pt x="845" y="264"/>
                      <a:pt x="845" y="264"/>
                      <a:pt x="845" y="264"/>
                    </a:cubicBezTo>
                    <a:cubicBezTo>
                      <a:pt x="844" y="264"/>
                      <a:pt x="843" y="264"/>
                      <a:pt x="842" y="264"/>
                    </a:cubicBezTo>
                    <a:cubicBezTo>
                      <a:pt x="842" y="264"/>
                      <a:pt x="842" y="264"/>
                      <a:pt x="842" y="264"/>
                    </a:cubicBezTo>
                    <a:cubicBezTo>
                      <a:pt x="842" y="264"/>
                      <a:pt x="842" y="264"/>
                      <a:pt x="842" y="264"/>
                    </a:cubicBezTo>
                    <a:cubicBezTo>
                      <a:pt x="842" y="265"/>
                      <a:pt x="842" y="265"/>
                      <a:pt x="843" y="265"/>
                    </a:cubicBezTo>
                    <a:close/>
                    <a:moveTo>
                      <a:pt x="848" y="260"/>
                    </a:moveTo>
                    <a:cubicBezTo>
                      <a:pt x="848" y="260"/>
                      <a:pt x="848" y="260"/>
                      <a:pt x="848" y="260"/>
                    </a:cubicBezTo>
                    <a:cubicBezTo>
                      <a:pt x="849" y="260"/>
                      <a:pt x="849" y="260"/>
                      <a:pt x="849" y="260"/>
                    </a:cubicBezTo>
                    <a:cubicBezTo>
                      <a:pt x="849" y="260"/>
                      <a:pt x="849" y="260"/>
                      <a:pt x="849" y="261"/>
                    </a:cubicBezTo>
                    <a:cubicBezTo>
                      <a:pt x="848" y="261"/>
                      <a:pt x="848" y="261"/>
                      <a:pt x="848" y="261"/>
                    </a:cubicBezTo>
                    <a:cubicBezTo>
                      <a:pt x="847" y="261"/>
                      <a:pt x="847" y="261"/>
                      <a:pt x="847" y="261"/>
                    </a:cubicBezTo>
                    <a:cubicBezTo>
                      <a:pt x="847" y="261"/>
                      <a:pt x="847" y="260"/>
                      <a:pt x="848" y="260"/>
                    </a:cubicBezTo>
                    <a:close/>
                    <a:moveTo>
                      <a:pt x="962" y="244"/>
                    </a:moveTo>
                    <a:cubicBezTo>
                      <a:pt x="963" y="244"/>
                      <a:pt x="963" y="244"/>
                      <a:pt x="964" y="244"/>
                    </a:cubicBezTo>
                    <a:cubicBezTo>
                      <a:pt x="963" y="242"/>
                      <a:pt x="962" y="242"/>
                      <a:pt x="961" y="242"/>
                    </a:cubicBezTo>
                    <a:cubicBezTo>
                      <a:pt x="961" y="244"/>
                      <a:pt x="961" y="243"/>
                      <a:pt x="962" y="244"/>
                    </a:cubicBezTo>
                    <a:close/>
                    <a:moveTo>
                      <a:pt x="116" y="242"/>
                    </a:moveTo>
                    <a:cubicBezTo>
                      <a:pt x="114" y="242"/>
                      <a:pt x="114" y="243"/>
                      <a:pt x="111" y="243"/>
                    </a:cubicBezTo>
                    <a:cubicBezTo>
                      <a:pt x="111" y="243"/>
                      <a:pt x="111" y="244"/>
                      <a:pt x="111" y="244"/>
                    </a:cubicBezTo>
                    <a:cubicBezTo>
                      <a:pt x="110" y="245"/>
                      <a:pt x="110" y="244"/>
                      <a:pt x="109" y="246"/>
                    </a:cubicBezTo>
                    <a:cubicBezTo>
                      <a:pt x="111" y="246"/>
                      <a:pt x="111" y="246"/>
                      <a:pt x="112" y="245"/>
                    </a:cubicBezTo>
                    <a:cubicBezTo>
                      <a:pt x="112" y="245"/>
                      <a:pt x="112" y="245"/>
                      <a:pt x="112" y="245"/>
                    </a:cubicBezTo>
                    <a:cubicBezTo>
                      <a:pt x="113" y="245"/>
                      <a:pt x="113" y="245"/>
                      <a:pt x="113" y="245"/>
                    </a:cubicBezTo>
                    <a:cubicBezTo>
                      <a:pt x="113" y="245"/>
                      <a:pt x="113" y="245"/>
                      <a:pt x="113" y="244"/>
                    </a:cubicBezTo>
                    <a:cubicBezTo>
                      <a:pt x="115" y="244"/>
                      <a:pt x="115" y="245"/>
                      <a:pt x="117" y="243"/>
                    </a:cubicBezTo>
                    <a:cubicBezTo>
                      <a:pt x="117" y="243"/>
                      <a:pt x="117" y="243"/>
                      <a:pt x="117" y="243"/>
                    </a:cubicBezTo>
                    <a:cubicBezTo>
                      <a:pt x="116" y="243"/>
                      <a:pt x="116" y="242"/>
                      <a:pt x="116" y="242"/>
                    </a:cubicBezTo>
                    <a:close/>
                    <a:moveTo>
                      <a:pt x="121" y="243"/>
                    </a:moveTo>
                    <a:cubicBezTo>
                      <a:pt x="120" y="243"/>
                      <a:pt x="121" y="243"/>
                      <a:pt x="120" y="244"/>
                    </a:cubicBezTo>
                    <a:cubicBezTo>
                      <a:pt x="122" y="243"/>
                      <a:pt x="122" y="243"/>
                      <a:pt x="122" y="242"/>
                    </a:cubicBezTo>
                    <a:cubicBezTo>
                      <a:pt x="121" y="242"/>
                      <a:pt x="122" y="242"/>
                      <a:pt x="121" y="243"/>
                    </a:cubicBezTo>
                    <a:close/>
                    <a:moveTo>
                      <a:pt x="1829" y="244"/>
                    </a:moveTo>
                    <a:cubicBezTo>
                      <a:pt x="1829" y="244"/>
                      <a:pt x="1829" y="244"/>
                      <a:pt x="1829" y="244"/>
                    </a:cubicBezTo>
                    <a:cubicBezTo>
                      <a:pt x="1829" y="244"/>
                      <a:pt x="1829" y="245"/>
                      <a:pt x="1829" y="245"/>
                    </a:cubicBezTo>
                    <a:cubicBezTo>
                      <a:pt x="1830" y="245"/>
                      <a:pt x="1830" y="245"/>
                      <a:pt x="1830" y="245"/>
                    </a:cubicBezTo>
                    <a:cubicBezTo>
                      <a:pt x="1831" y="245"/>
                      <a:pt x="1831" y="245"/>
                      <a:pt x="1831" y="245"/>
                    </a:cubicBezTo>
                    <a:cubicBezTo>
                      <a:pt x="1831" y="244"/>
                      <a:pt x="1831" y="244"/>
                      <a:pt x="1831" y="244"/>
                    </a:cubicBezTo>
                    <a:cubicBezTo>
                      <a:pt x="1829" y="244"/>
                      <a:pt x="1829" y="244"/>
                      <a:pt x="1829" y="244"/>
                    </a:cubicBezTo>
                    <a:close/>
                    <a:moveTo>
                      <a:pt x="941" y="248"/>
                    </a:moveTo>
                    <a:cubicBezTo>
                      <a:pt x="942" y="248"/>
                      <a:pt x="942" y="248"/>
                      <a:pt x="942" y="247"/>
                    </a:cubicBezTo>
                    <a:cubicBezTo>
                      <a:pt x="942" y="247"/>
                      <a:pt x="942" y="247"/>
                      <a:pt x="942" y="247"/>
                    </a:cubicBezTo>
                    <a:cubicBezTo>
                      <a:pt x="942" y="246"/>
                      <a:pt x="942" y="246"/>
                      <a:pt x="942" y="246"/>
                    </a:cubicBezTo>
                    <a:cubicBezTo>
                      <a:pt x="943" y="246"/>
                      <a:pt x="943" y="246"/>
                      <a:pt x="943" y="246"/>
                    </a:cubicBezTo>
                    <a:cubicBezTo>
                      <a:pt x="943" y="245"/>
                      <a:pt x="943" y="245"/>
                      <a:pt x="943" y="245"/>
                    </a:cubicBezTo>
                    <a:cubicBezTo>
                      <a:pt x="942" y="245"/>
                      <a:pt x="942" y="245"/>
                      <a:pt x="942" y="245"/>
                    </a:cubicBezTo>
                    <a:cubicBezTo>
                      <a:pt x="942" y="246"/>
                      <a:pt x="942" y="247"/>
                      <a:pt x="941" y="248"/>
                    </a:cubicBezTo>
                    <a:close/>
                    <a:moveTo>
                      <a:pt x="1819" y="246"/>
                    </a:moveTo>
                    <a:cubicBezTo>
                      <a:pt x="1819" y="246"/>
                      <a:pt x="1819" y="246"/>
                      <a:pt x="1819" y="246"/>
                    </a:cubicBezTo>
                    <a:cubicBezTo>
                      <a:pt x="1820" y="246"/>
                      <a:pt x="1819" y="246"/>
                      <a:pt x="1820" y="246"/>
                    </a:cubicBezTo>
                    <a:cubicBezTo>
                      <a:pt x="1820" y="246"/>
                      <a:pt x="1820" y="246"/>
                      <a:pt x="1820" y="246"/>
                    </a:cubicBezTo>
                    <a:cubicBezTo>
                      <a:pt x="1820" y="245"/>
                      <a:pt x="1820" y="245"/>
                      <a:pt x="1820" y="245"/>
                    </a:cubicBezTo>
                    <a:cubicBezTo>
                      <a:pt x="1819" y="245"/>
                      <a:pt x="1819" y="245"/>
                      <a:pt x="1819" y="245"/>
                    </a:cubicBezTo>
                    <a:lnTo>
                      <a:pt x="1819" y="246"/>
                    </a:lnTo>
                    <a:close/>
                    <a:moveTo>
                      <a:pt x="945" y="249"/>
                    </a:moveTo>
                    <a:cubicBezTo>
                      <a:pt x="946" y="249"/>
                      <a:pt x="946" y="249"/>
                      <a:pt x="946" y="248"/>
                    </a:cubicBezTo>
                    <a:cubicBezTo>
                      <a:pt x="946" y="248"/>
                      <a:pt x="946" y="248"/>
                      <a:pt x="946" y="248"/>
                    </a:cubicBezTo>
                    <a:cubicBezTo>
                      <a:pt x="947" y="248"/>
                      <a:pt x="948" y="249"/>
                      <a:pt x="948" y="248"/>
                    </a:cubicBezTo>
                    <a:cubicBezTo>
                      <a:pt x="948" y="248"/>
                      <a:pt x="948" y="248"/>
                      <a:pt x="948" y="248"/>
                    </a:cubicBezTo>
                    <a:cubicBezTo>
                      <a:pt x="948" y="247"/>
                      <a:pt x="950" y="247"/>
                      <a:pt x="950" y="246"/>
                    </a:cubicBezTo>
                    <a:cubicBezTo>
                      <a:pt x="951" y="246"/>
                      <a:pt x="951" y="246"/>
                      <a:pt x="951" y="245"/>
                    </a:cubicBezTo>
                    <a:cubicBezTo>
                      <a:pt x="951" y="245"/>
                      <a:pt x="951" y="245"/>
                      <a:pt x="951" y="245"/>
                    </a:cubicBezTo>
                    <a:cubicBezTo>
                      <a:pt x="950" y="245"/>
                      <a:pt x="949" y="245"/>
                      <a:pt x="948" y="245"/>
                    </a:cubicBezTo>
                    <a:cubicBezTo>
                      <a:pt x="948" y="246"/>
                      <a:pt x="948" y="246"/>
                      <a:pt x="948" y="246"/>
                    </a:cubicBezTo>
                    <a:cubicBezTo>
                      <a:pt x="948" y="246"/>
                      <a:pt x="947" y="246"/>
                      <a:pt x="947" y="246"/>
                    </a:cubicBezTo>
                    <a:cubicBezTo>
                      <a:pt x="947" y="246"/>
                      <a:pt x="947" y="246"/>
                      <a:pt x="947" y="246"/>
                    </a:cubicBezTo>
                    <a:cubicBezTo>
                      <a:pt x="946" y="247"/>
                      <a:pt x="945" y="246"/>
                      <a:pt x="944" y="246"/>
                    </a:cubicBezTo>
                    <a:cubicBezTo>
                      <a:pt x="944" y="246"/>
                      <a:pt x="944" y="246"/>
                      <a:pt x="944" y="247"/>
                    </a:cubicBezTo>
                    <a:cubicBezTo>
                      <a:pt x="944" y="247"/>
                      <a:pt x="944" y="247"/>
                      <a:pt x="944" y="247"/>
                    </a:cubicBezTo>
                    <a:cubicBezTo>
                      <a:pt x="944" y="248"/>
                      <a:pt x="944" y="248"/>
                      <a:pt x="945" y="249"/>
                    </a:cubicBezTo>
                    <a:close/>
                    <a:moveTo>
                      <a:pt x="1831" y="247"/>
                    </a:moveTo>
                    <a:cubicBezTo>
                      <a:pt x="1831" y="247"/>
                      <a:pt x="1831" y="247"/>
                      <a:pt x="1832" y="247"/>
                    </a:cubicBezTo>
                    <a:cubicBezTo>
                      <a:pt x="1832" y="248"/>
                      <a:pt x="1832" y="248"/>
                      <a:pt x="1832" y="248"/>
                    </a:cubicBezTo>
                    <a:cubicBezTo>
                      <a:pt x="1832" y="248"/>
                      <a:pt x="1832" y="248"/>
                      <a:pt x="1832" y="248"/>
                    </a:cubicBezTo>
                    <a:cubicBezTo>
                      <a:pt x="1832" y="247"/>
                      <a:pt x="1833" y="246"/>
                      <a:pt x="1833" y="245"/>
                    </a:cubicBezTo>
                    <a:cubicBezTo>
                      <a:pt x="1832" y="245"/>
                      <a:pt x="1832" y="245"/>
                      <a:pt x="1832" y="245"/>
                    </a:cubicBezTo>
                    <a:cubicBezTo>
                      <a:pt x="1832" y="246"/>
                      <a:pt x="1831" y="246"/>
                      <a:pt x="1831" y="247"/>
                    </a:cubicBezTo>
                    <a:close/>
                    <a:moveTo>
                      <a:pt x="1538" y="247"/>
                    </a:moveTo>
                    <a:cubicBezTo>
                      <a:pt x="1538" y="248"/>
                      <a:pt x="1538" y="248"/>
                      <a:pt x="1538" y="248"/>
                    </a:cubicBezTo>
                    <a:cubicBezTo>
                      <a:pt x="1539" y="248"/>
                      <a:pt x="1540" y="249"/>
                      <a:pt x="1541" y="249"/>
                    </a:cubicBezTo>
                    <a:cubicBezTo>
                      <a:pt x="1541" y="249"/>
                      <a:pt x="1542" y="248"/>
                      <a:pt x="1542" y="248"/>
                    </a:cubicBezTo>
                    <a:cubicBezTo>
                      <a:pt x="1542" y="248"/>
                      <a:pt x="1542" y="248"/>
                      <a:pt x="1542" y="248"/>
                    </a:cubicBezTo>
                    <a:cubicBezTo>
                      <a:pt x="1542" y="247"/>
                      <a:pt x="1541" y="247"/>
                      <a:pt x="1541" y="246"/>
                    </a:cubicBezTo>
                    <a:cubicBezTo>
                      <a:pt x="1540" y="245"/>
                      <a:pt x="1541" y="246"/>
                      <a:pt x="1540" y="245"/>
                    </a:cubicBezTo>
                    <a:cubicBezTo>
                      <a:pt x="1539" y="246"/>
                      <a:pt x="1539" y="247"/>
                      <a:pt x="1538" y="247"/>
                    </a:cubicBezTo>
                    <a:close/>
                    <a:moveTo>
                      <a:pt x="1815" y="246"/>
                    </a:moveTo>
                    <a:cubicBezTo>
                      <a:pt x="1814" y="247"/>
                      <a:pt x="1813" y="247"/>
                      <a:pt x="1811" y="247"/>
                    </a:cubicBezTo>
                    <a:cubicBezTo>
                      <a:pt x="1811" y="248"/>
                      <a:pt x="1810" y="249"/>
                      <a:pt x="1809" y="249"/>
                    </a:cubicBezTo>
                    <a:cubicBezTo>
                      <a:pt x="1809" y="250"/>
                      <a:pt x="1809" y="250"/>
                      <a:pt x="1809" y="250"/>
                    </a:cubicBezTo>
                    <a:cubicBezTo>
                      <a:pt x="1811" y="250"/>
                      <a:pt x="1811" y="251"/>
                      <a:pt x="1811" y="249"/>
                    </a:cubicBezTo>
                    <a:cubicBezTo>
                      <a:pt x="1812" y="249"/>
                      <a:pt x="1812" y="249"/>
                      <a:pt x="1812" y="249"/>
                    </a:cubicBezTo>
                    <a:cubicBezTo>
                      <a:pt x="1812" y="249"/>
                      <a:pt x="1812" y="249"/>
                      <a:pt x="1812" y="249"/>
                    </a:cubicBezTo>
                    <a:cubicBezTo>
                      <a:pt x="1815" y="249"/>
                      <a:pt x="1815" y="249"/>
                      <a:pt x="1815" y="249"/>
                    </a:cubicBezTo>
                    <a:cubicBezTo>
                      <a:pt x="1815" y="249"/>
                      <a:pt x="1815" y="249"/>
                      <a:pt x="1815" y="249"/>
                    </a:cubicBezTo>
                    <a:cubicBezTo>
                      <a:pt x="1816" y="248"/>
                      <a:pt x="1816" y="248"/>
                      <a:pt x="1817" y="248"/>
                    </a:cubicBezTo>
                    <a:cubicBezTo>
                      <a:pt x="1817" y="247"/>
                      <a:pt x="1817" y="247"/>
                      <a:pt x="1817" y="247"/>
                    </a:cubicBezTo>
                    <a:cubicBezTo>
                      <a:pt x="1816" y="247"/>
                      <a:pt x="1816" y="247"/>
                      <a:pt x="1815" y="247"/>
                    </a:cubicBezTo>
                    <a:lnTo>
                      <a:pt x="1815" y="246"/>
                    </a:lnTo>
                    <a:close/>
                    <a:moveTo>
                      <a:pt x="265" y="255"/>
                    </a:moveTo>
                    <a:cubicBezTo>
                      <a:pt x="265" y="254"/>
                      <a:pt x="265" y="254"/>
                      <a:pt x="265" y="254"/>
                    </a:cubicBezTo>
                    <a:cubicBezTo>
                      <a:pt x="266" y="254"/>
                      <a:pt x="266" y="254"/>
                      <a:pt x="266" y="254"/>
                    </a:cubicBezTo>
                    <a:cubicBezTo>
                      <a:pt x="266" y="254"/>
                      <a:pt x="266" y="254"/>
                      <a:pt x="266" y="254"/>
                    </a:cubicBezTo>
                    <a:cubicBezTo>
                      <a:pt x="266" y="254"/>
                      <a:pt x="266" y="254"/>
                      <a:pt x="266" y="254"/>
                    </a:cubicBezTo>
                    <a:cubicBezTo>
                      <a:pt x="266" y="252"/>
                      <a:pt x="266" y="252"/>
                      <a:pt x="266" y="252"/>
                    </a:cubicBezTo>
                    <a:cubicBezTo>
                      <a:pt x="267" y="251"/>
                      <a:pt x="267" y="250"/>
                      <a:pt x="267" y="249"/>
                    </a:cubicBezTo>
                    <a:cubicBezTo>
                      <a:pt x="267" y="249"/>
                      <a:pt x="267" y="249"/>
                      <a:pt x="267" y="249"/>
                    </a:cubicBezTo>
                    <a:cubicBezTo>
                      <a:pt x="264" y="249"/>
                      <a:pt x="264" y="249"/>
                      <a:pt x="264" y="249"/>
                    </a:cubicBezTo>
                    <a:cubicBezTo>
                      <a:pt x="264" y="249"/>
                      <a:pt x="264" y="250"/>
                      <a:pt x="263" y="250"/>
                    </a:cubicBezTo>
                    <a:cubicBezTo>
                      <a:pt x="263" y="249"/>
                      <a:pt x="263" y="249"/>
                      <a:pt x="263" y="249"/>
                    </a:cubicBezTo>
                    <a:cubicBezTo>
                      <a:pt x="263" y="249"/>
                      <a:pt x="263" y="249"/>
                      <a:pt x="262" y="249"/>
                    </a:cubicBezTo>
                    <a:cubicBezTo>
                      <a:pt x="262" y="251"/>
                      <a:pt x="262" y="251"/>
                      <a:pt x="262" y="251"/>
                    </a:cubicBezTo>
                    <a:cubicBezTo>
                      <a:pt x="262" y="251"/>
                      <a:pt x="262" y="251"/>
                      <a:pt x="262" y="252"/>
                    </a:cubicBezTo>
                    <a:cubicBezTo>
                      <a:pt x="262" y="252"/>
                      <a:pt x="262" y="253"/>
                      <a:pt x="262" y="254"/>
                    </a:cubicBezTo>
                    <a:cubicBezTo>
                      <a:pt x="263" y="254"/>
                      <a:pt x="262" y="254"/>
                      <a:pt x="263" y="254"/>
                    </a:cubicBezTo>
                    <a:cubicBezTo>
                      <a:pt x="263" y="254"/>
                      <a:pt x="263" y="254"/>
                      <a:pt x="263" y="254"/>
                    </a:cubicBezTo>
                    <a:cubicBezTo>
                      <a:pt x="263" y="254"/>
                      <a:pt x="263" y="254"/>
                      <a:pt x="263" y="255"/>
                    </a:cubicBezTo>
                    <a:cubicBezTo>
                      <a:pt x="264" y="255"/>
                      <a:pt x="264" y="255"/>
                      <a:pt x="265" y="255"/>
                    </a:cubicBezTo>
                    <a:close/>
                    <a:moveTo>
                      <a:pt x="273" y="250"/>
                    </a:moveTo>
                    <a:cubicBezTo>
                      <a:pt x="273" y="250"/>
                      <a:pt x="273" y="250"/>
                      <a:pt x="273" y="250"/>
                    </a:cubicBezTo>
                    <a:cubicBezTo>
                      <a:pt x="274" y="250"/>
                      <a:pt x="274" y="250"/>
                      <a:pt x="274" y="250"/>
                    </a:cubicBezTo>
                    <a:cubicBezTo>
                      <a:pt x="274" y="250"/>
                      <a:pt x="274" y="250"/>
                      <a:pt x="274" y="250"/>
                    </a:cubicBezTo>
                    <a:cubicBezTo>
                      <a:pt x="275" y="250"/>
                      <a:pt x="275" y="250"/>
                      <a:pt x="275" y="250"/>
                    </a:cubicBezTo>
                    <a:cubicBezTo>
                      <a:pt x="275" y="250"/>
                      <a:pt x="275" y="250"/>
                      <a:pt x="275" y="250"/>
                    </a:cubicBezTo>
                    <a:cubicBezTo>
                      <a:pt x="274" y="250"/>
                      <a:pt x="274" y="250"/>
                      <a:pt x="274" y="249"/>
                    </a:cubicBezTo>
                    <a:cubicBezTo>
                      <a:pt x="273" y="250"/>
                      <a:pt x="274" y="250"/>
                      <a:pt x="273" y="250"/>
                    </a:cubicBezTo>
                    <a:close/>
                    <a:moveTo>
                      <a:pt x="101" y="250"/>
                    </a:moveTo>
                    <a:cubicBezTo>
                      <a:pt x="100" y="251"/>
                      <a:pt x="100" y="251"/>
                      <a:pt x="99" y="251"/>
                    </a:cubicBezTo>
                    <a:cubicBezTo>
                      <a:pt x="99" y="251"/>
                      <a:pt x="99" y="251"/>
                      <a:pt x="99" y="251"/>
                    </a:cubicBezTo>
                    <a:cubicBezTo>
                      <a:pt x="99" y="251"/>
                      <a:pt x="99" y="251"/>
                      <a:pt x="99" y="251"/>
                    </a:cubicBezTo>
                    <a:cubicBezTo>
                      <a:pt x="99" y="252"/>
                      <a:pt x="99" y="252"/>
                      <a:pt x="100" y="252"/>
                    </a:cubicBezTo>
                    <a:cubicBezTo>
                      <a:pt x="99" y="253"/>
                      <a:pt x="99" y="253"/>
                      <a:pt x="98" y="254"/>
                    </a:cubicBezTo>
                    <a:cubicBezTo>
                      <a:pt x="97" y="254"/>
                      <a:pt x="97" y="254"/>
                      <a:pt x="97" y="254"/>
                    </a:cubicBezTo>
                    <a:cubicBezTo>
                      <a:pt x="97" y="254"/>
                      <a:pt x="97" y="254"/>
                      <a:pt x="97" y="255"/>
                    </a:cubicBezTo>
                    <a:cubicBezTo>
                      <a:pt x="99" y="255"/>
                      <a:pt x="102" y="253"/>
                      <a:pt x="102" y="251"/>
                    </a:cubicBezTo>
                    <a:cubicBezTo>
                      <a:pt x="101" y="251"/>
                      <a:pt x="101" y="251"/>
                      <a:pt x="101" y="250"/>
                    </a:cubicBezTo>
                    <a:close/>
                    <a:moveTo>
                      <a:pt x="1560" y="302"/>
                    </a:moveTo>
                    <a:cubicBezTo>
                      <a:pt x="1560" y="304"/>
                      <a:pt x="1560" y="304"/>
                      <a:pt x="1560" y="304"/>
                    </a:cubicBezTo>
                    <a:cubicBezTo>
                      <a:pt x="1560" y="304"/>
                      <a:pt x="1560" y="304"/>
                      <a:pt x="1560" y="304"/>
                    </a:cubicBezTo>
                    <a:cubicBezTo>
                      <a:pt x="1560" y="306"/>
                      <a:pt x="1560" y="306"/>
                      <a:pt x="1560" y="306"/>
                    </a:cubicBezTo>
                    <a:cubicBezTo>
                      <a:pt x="1560" y="306"/>
                      <a:pt x="1560" y="306"/>
                      <a:pt x="1560" y="306"/>
                    </a:cubicBezTo>
                    <a:cubicBezTo>
                      <a:pt x="1560" y="306"/>
                      <a:pt x="1560" y="306"/>
                      <a:pt x="1560" y="306"/>
                    </a:cubicBezTo>
                    <a:cubicBezTo>
                      <a:pt x="1561" y="306"/>
                      <a:pt x="1561" y="306"/>
                      <a:pt x="1561" y="306"/>
                    </a:cubicBezTo>
                    <a:cubicBezTo>
                      <a:pt x="1561" y="305"/>
                      <a:pt x="1561" y="305"/>
                      <a:pt x="1561" y="305"/>
                    </a:cubicBezTo>
                    <a:cubicBezTo>
                      <a:pt x="1561" y="304"/>
                      <a:pt x="1561" y="304"/>
                      <a:pt x="1561" y="304"/>
                    </a:cubicBezTo>
                    <a:cubicBezTo>
                      <a:pt x="1562" y="304"/>
                      <a:pt x="1562" y="304"/>
                      <a:pt x="1562" y="304"/>
                    </a:cubicBezTo>
                    <a:cubicBezTo>
                      <a:pt x="1562" y="303"/>
                      <a:pt x="1562" y="302"/>
                      <a:pt x="1563" y="302"/>
                    </a:cubicBezTo>
                    <a:cubicBezTo>
                      <a:pt x="1563" y="302"/>
                      <a:pt x="1563" y="302"/>
                      <a:pt x="1563" y="302"/>
                    </a:cubicBezTo>
                    <a:cubicBezTo>
                      <a:pt x="1564" y="302"/>
                      <a:pt x="1564" y="302"/>
                      <a:pt x="1564" y="302"/>
                    </a:cubicBezTo>
                    <a:cubicBezTo>
                      <a:pt x="1564" y="303"/>
                      <a:pt x="1566" y="305"/>
                      <a:pt x="1567" y="305"/>
                    </a:cubicBezTo>
                    <a:cubicBezTo>
                      <a:pt x="1567" y="307"/>
                      <a:pt x="1567" y="307"/>
                      <a:pt x="1567" y="307"/>
                    </a:cubicBezTo>
                    <a:cubicBezTo>
                      <a:pt x="1567" y="307"/>
                      <a:pt x="1567" y="307"/>
                      <a:pt x="1567" y="307"/>
                    </a:cubicBezTo>
                    <a:cubicBezTo>
                      <a:pt x="1568" y="306"/>
                      <a:pt x="1568" y="305"/>
                      <a:pt x="1568" y="305"/>
                    </a:cubicBezTo>
                    <a:cubicBezTo>
                      <a:pt x="1567" y="305"/>
                      <a:pt x="1567" y="305"/>
                      <a:pt x="1567" y="305"/>
                    </a:cubicBezTo>
                    <a:cubicBezTo>
                      <a:pt x="1567" y="304"/>
                      <a:pt x="1567" y="304"/>
                      <a:pt x="1567" y="304"/>
                    </a:cubicBezTo>
                    <a:cubicBezTo>
                      <a:pt x="1567" y="304"/>
                      <a:pt x="1567" y="304"/>
                      <a:pt x="1567" y="304"/>
                    </a:cubicBezTo>
                    <a:cubicBezTo>
                      <a:pt x="1567" y="301"/>
                      <a:pt x="1567" y="301"/>
                      <a:pt x="1567" y="301"/>
                    </a:cubicBezTo>
                    <a:cubicBezTo>
                      <a:pt x="1566" y="301"/>
                      <a:pt x="1566" y="301"/>
                      <a:pt x="1566" y="301"/>
                    </a:cubicBezTo>
                    <a:cubicBezTo>
                      <a:pt x="1566" y="301"/>
                      <a:pt x="1566" y="301"/>
                      <a:pt x="1566" y="300"/>
                    </a:cubicBezTo>
                    <a:cubicBezTo>
                      <a:pt x="1565" y="300"/>
                      <a:pt x="1565" y="300"/>
                      <a:pt x="1565" y="300"/>
                    </a:cubicBezTo>
                    <a:cubicBezTo>
                      <a:pt x="1565" y="299"/>
                      <a:pt x="1565" y="299"/>
                      <a:pt x="1565" y="299"/>
                    </a:cubicBezTo>
                    <a:cubicBezTo>
                      <a:pt x="1565" y="299"/>
                      <a:pt x="1565" y="299"/>
                      <a:pt x="1565" y="299"/>
                    </a:cubicBezTo>
                    <a:cubicBezTo>
                      <a:pt x="1565" y="298"/>
                      <a:pt x="1565" y="298"/>
                      <a:pt x="1564" y="297"/>
                    </a:cubicBezTo>
                    <a:cubicBezTo>
                      <a:pt x="1564" y="297"/>
                      <a:pt x="1564" y="297"/>
                      <a:pt x="1564" y="297"/>
                    </a:cubicBezTo>
                    <a:cubicBezTo>
                      <a:pt x="1564" y="296"/>
                      <a:pt x="1564" y="296"/>
                      <a:pt x="1564" y="296"/>
                    </a:cubicBezTo>
                    <a:cubicBezTo>
                      <a:pt x="1564" y="296"/>
                      <a:pt x="1564" y="296"/>
                      <a:pt x="1564" y="296"/>
                    </a:cubicBezTo>
                    <a:cubicBezTo>
                      <a:pt x="1564" y="295"/>
                      <a:pt x="1564" y="295"/>
                      <a:pt x="1564" y="295"/>
                    </a:cubicBezTo>
                    <a:cubicBezTo>
                      <a:pt x="1564" y="294"/>
                      <a:pt x="1564" y="292"/>
                      <a:pt x="1564" y="291"/>
                    </a:cubicBezTo>
                    <a:cubicBezTo>
                      <a:pt x="1565" y="291"/>
                      <a:pt x="1565" y="291"/>
                      <a:pt x="1565" y="290"/>
                    </a:cubicBezTo>
                    <a:cubicBezTo>
                      <a:pt x="1565" y="289"/>
                      <a:pt x="1565" y="289"/>
                      <a:pt x="1565" y="289"/>
                    </a:cubicBezTo>
                    <a:cubicBezTo>
                      <a:pt x="1566" y="289"/>
                      <a:pt x="1566" y="289"/>
                      <a:pt x="1566" y="289"/>
                    </a:cubicBezTo>
                    <a:cubicBezTo>
                      <a:pt x="1566" y="286"/>
                      <a:pt x="1566" y="286"/>
                      <a:pt x="1566" y="286"/>
                    </a:cubicBezTo>
                    <a:cubicBezTo>
                      <a:pt x="1566" y="285"/>
                      <a:pt x="1566" y="284"/>
                      <a:pt x="1567" y="284"/>
                    </a:cubicBezTo>
                    <a:cubicBezTo>
                      <a:pt x="1567" y="283"/>
                      <a:pt x="1567" y="283"/>
                      <a:pt x="1567" y="283"/>
                    </a:cubicBezTo>
                    <a:cubicBezTo>
                      <a:pt x="1568" y="283"/>
                      <a:pt x="1569" y="283"/>
                      <a:pt x="1570" y="283"/>
                    </a:cubicBezTo>
                    <a:cubicBezTo>
                      <a:pt x="1570" y="283"/>
                      <a:pt x="1570" y="283"/>
                      <a:pt x="1571" y="284"/>
                    </a:cubicBezTo>
                    <a:cubicBezTo>
                      <a:pt x="1571" y="284"/>
                      <a:pt x="1571" y="284"/>
                      <a:pt x="1571" y="284"/>
                    </a:cubicBezTo>
                    <a:cubicBezTo>
                      <a:pt x="1571" y="285"/>
                      <a:pt x="1572" y="285"/>
                      <a:pt x="1572" y="286"/>
                    </a:cubicBezTo>
                    <a:cubicBezTo>
                      <a:pt x="1573" y="286"/>
                      <a:pt x="1573" y="286"/>
                      <a:pt x="1573" y="286"/>
                    </a:cubicBezTo>
                    <a:cubicBezTo>
                      <a:pt x="1573" y="284"/>
                      <a:pt x="1573" y="284"/>
                      <a:pt x="1573" y="284"/>
                    </a:cubicBezTo>
                    <a:cubicBezTo>
                      <a:pt x="1572" y="284"/>
                      <a:pt x="1572" y="284"/>
                      <a:pt x="1572" y="284"/>
                    </a:cubicBezTo>
                    <a:cubicBezTo>
                      <a:pt x="1572" y="283"/>
                      <a:pt x="1572" y="283"/>
                      <a:pt x="1571" y="283"/>
                    </a:cubicBezTo>
                    <a:cubicBezTo>
                      <a:pt x="1571" y="282"/>
                      <a:pt x="1571" y="282"/>
                      <a:pt x="1571" y="282"/>
                    </a:cubicBezTo>
                    <a:cubicBezTo>
                      <a:pt x="1571" y="282"/>
                      <a:pt x="1571" y="282"/>
                      <a:pt x="1571" y="281"/>
                    </a:cubicBezTo>
                    <a:cubicBezTo>
                      <a:pt x="1571" y="281"/>
                      <a:pt x="1571" y="281"/>
                      <a:pt x="1571" y="281"/>
                    </a:cubicBezTo>
                    <a:cubicBezTo>
                      <a:pt x="1570" y="281"/>
                      <a:pt x="1570" y="281"/>
                      <a:pt x="1570" y="281"/>
                    </a:cubicBezTo>
                    <a:cubicBezTo>
                      <a:pt x="1569" y="280"/>
                      <a:pt x="1569" y="279"/>
                      <a:pt x="1568" y="279"/>
                    </a:cubicBezTo>
                    <a:cubicBezTo>
                      <a:pt x="1568" y="278"/>
                      <a:pt x="1568" y="277"/>
                      <a:pt x="1568" y="277"/>
                    </a:cubicBezTo>
                    <a:cubicBezTo>
                      <a:pt x="1568" y="277"/>
                      <a:pt x="1569" y="276"/>
                      <a:pt x="1569" y="276"/>
                    </a:cubicBezTo>
                    <a:cubicBezTo>
                      <a:pt x="1568" y="276"/>
                      <a:pt x="1568" y="276"/>
                      <a:pt x="1568" y="276"/>
                    </a:cubicBezTo>
                    <a:cubicBezTo>
                      <a:pt x="1568" y="274"/>
                      <a:pt x="1568" y="274"/>
                      <a:pt x="1568" y="274"/>
                    </a:cubicBezTo>
                    <a:cubicBezTo>
                      <a:pt x="1568" y="273"/>
                      <a:pt x="1568" y="273"/>
                      <a:pt x="1568" y="273"/>
                    </a:cubicBezTo>
                    <a:cubicBezTo>
                      <a:pt x="1568" y="273"/>
                      <a:pt x="1568" y="273"/>
                      <a:pt x="1568" y="273"/>
                    </a:cubicBezTo>
                    <a:cubicBezTo>
                      <a:pt x="1567" y="273"/>
                      <a:pt x="1567" y="273"/>
                      <a:pt x="1567" y="273"/>
                    </a:cubicBezTo>
                    <a:cubicBezTo>
                      <a:pt x="1568" y="271"/>
                      <a:pt x="1568" y="269"/>
                      <a:pt x="1568" y="267"/>
                    </a:cubicBezTo>
                    <a:cubicBezTo>
                      <a:pt x="1567" y="267"/>
                      <a:pt x="1567" y="267"/>
                      <a:pt x="1567" y="267"/>
                    </a:cubicBezTo>
                    <a:cubicBezTo>
                      <a:pt x="1568" y="266"/>
                      <a:pt x="1569" y="263"/>
                      <a:pt x="1568" y="262"/>
                    </a:cubicBezTo>
                    <a:cubicBezTo>
                      <a:pt x="1568" y="262"/>
                      <a:pt x="1568" y="262"/>
                      <a:pt x="1568" y="262"/>
                    </a:cubicBezTo>
                    <a:cubicBezTo>
                      <a:pt x="1568" y="261"/>
                      <a:pt x="1568" y="261"/>
                      <a:pt x="1568" y="261"/>
                    </a:cubicBezTo>
                    <a:cubicBezTo>
                      <a:pt x="1568" y="261"/>
                      <a:pt x="1568" y="261"/>
                      <a:pt x="1567" y="261"/>
                    </a:cubicBezTo>
                    <a:cubicBezTo>
                      <a:pt x="1567" y="260"/>
                      <a:pt x="1567" y="260"/>
                      <a:pt x="1567" y="259"/>
                    </a:cubicBezTo>
                    <a:cubicBezTo>
                      <a:pt x="1567" y="259"/>
                      <a:pt x="1567" y="259"/>
                      <a:pt x="1567" y="259"/>
                    </a:cubicBezTo>
                    <a:cubicBezTo>
                      <a:pt x="1567" y="258"/>
                      <a:pt x="1567" y="258"/>
                      <a:pt x="1567" y="258"/>
                    </a:cubicBezTo>
                    <a:cubicBezTo>
                      <a:pt x="1566" y="258"/>
                      <a:pt x="1566" y="258"/>
                      <a:pt x="1566" y="258"/>
                    </a:cubicBezTo>
                    <a:cubicBezTo>
                      <a:pt x="1566" y="257"/>
                      <a:pt x="1566" y="257"/>
                      <a:pt x="1566" y="257"/>
                    </a:cubicBezTo>
                    <a:cubicBezTo>
                      <a:pt x="1567" y="257"/>
                      <a:pt x="1567" y="257"/>
                      <a:pt x="1567" y="257"/>
                    </a:cubicBezTo>
                    <a:cubicBezTo>
                      <a:pt x="1567" y="256"/>
                      <a:pt x="1566" y="256"/>
                      <a:pt x="1566" y="256"/>
                    </a:cubicBezTo>
                    <a:cubicBezTo>
                      <a:pt x="1567" y="256"/>
                      <a:pt x="1567" y="255"/>
                      <a:pt x="1567" y="255"/>
                    </a:cubicBezTo>
                    <a:cubicBezTo>
                      <a:pt x="1567" y="253"/>
                      <a:pt x="1567" y="253"/>
                      <a:pt x="1567" y="253"/>
                    </a:cubicBezTo>
                    <a:cubicBezTo>
                      <a:pt x="1567" y="253"/>
                      <a:pt x="1567" y="253"/>
                      <a:pt x="1567" y="253"/>
                    </a:cubicBezTo>
                    <a:cubicBezTo>
                      <a:pt x="1567" y="253"/>
                      <a:pt x="1567" y="253"/>
                      <a:pt x="1567" y="253"/>
                    </a:cubicBezTo>
                    <a:cubicBezTo>
                      <a:pt x="1566" y="253"/>
                      <a:pt x="1566" y="253"/>
                      <a:pt x="1566" y="253"/>
                    </a:cubicBezTo>
                    <a:cubicBezTo>
                      <a:pt x="1566" y="252"/>
                      <a:pt x="1566" y="252"/>
                      <a:pt x="1566" y="251"/>
                    </a:cubicBezTo>
                    <a:cubicBezTo>
                      <a:pt x="1566" y="251"/>
                      <a:pt x="1566" y="251"/>
                      <a:pt x="1566" y="251"/>
                    </a:cubicBezTo>
                    <a:cubicBezTo>
                      <a:pt x="1565" y="251"/>
                      <a:pt x="1565" y="252"/>
                      <a:pt x="1565" y="253"/>
                    </a:cubicBezTo>
                    <a:cubicBezTo>
                      <a:pt x="1563" y="253"/>
                      <a:pt x="1563" y="253"/>
                      <a:pt x="1563" y="253"/>
                    </a:cubicBezTo>
                    <a:cubicBezTo>
                      <a:pt x="1564" y="254"/>
                      <a:pt x="1564" y="255"/>
                      <a:pt x="1564" y="257"/>
                    </a:cubicBezTo>
                    <a:cubicBezTo>
                      <a:pt x="1564" y="257"/>
                      <a:pt x="1564" y="257"/>
                      <a:pt x="1564" y="257"/>
                    </a:cubicBezTo>
                    <a:cubicBezTo>
                      <a:pt x="1564" y="258"/>
                      <a:pt x="1564" y="258"/>
                      <a:pt x="1564" y="258"/>
                    </a:cubicBezTo>
                    <a:cubicBezTo>
                      <a:pt x="1564" y="259"/>
                      <a:pt x="1562" y="259"/>
                      <a:pt x="1562" y="260"/>
                    </a:cubicBezTo>
                    <a:cubicBezTo>
                      <a:pt x="1562" y="260"/>
                      <a:pt x="1562" y="260"/>
                      <a:pt x="1562" y="260"/>
                    </a:cubicBezTo>
                    <a:cubicBezTo>
                      <a:pt x="1562" y="262"/>
                      <a:pt x="1562" y="262"/>
                      <a:pt x="1562" y="262"/>
                    </a:cubicBezTo>
                    <a:cubicBezTo>
                      <a:pt x="1561" y="262"/>
                      <a:pt x="1561" y="262"/>
                      <a:pt x="1560" y="262"/>
                    </a:cubicBezTo>
                    <a:cubicBezTo>
                      <a:pt x="1561" y="263"/>
                      <a:pt x="1561" y="264"/>
                      <a:pt x="1561" y="265"/>
                    </a:cubicBezTo>
                    <a:cubicBezTo>
                      <a:pt x="1560" y="265"/>
                      <a:pt x="1560" y="265"/>
                      <a:pt x="1560" y="265"/>
                    </a:cubicBezTo>
                    <a:cubicBezTo>
                      <a:pt x="1560" y="267"/>
                      <a:pt x="1560" y="267"/>
                      <a:pt x="1560" y="267"/>
                    </a:cubicBezTo>
                    <a:cubicBezTo>
                      <a:pt x="1560" y="267"/>
                      <a:pt x="1560" y="267"/>
                      <a:pt x="1560" y="267"/>
                    </a:cubicBezTo>
                    <a:cubicBezTo>
                      <a:pt x="1560" y="268"/>
                      <a:pt x="1560" y="269"/>
                      <a:pt x="1560" y="270"/>
                    </a:cubicBezTo>
                    <a:cubicBezTo>
                      <a:pt x="1561" y="270"/>
                      <a:pt x="1561" y="270"/>
                      <a:pt x="1561" y="270"/>
                    </a:cubicBezTo>
                    <a:cubicBezTo>
                      <a:pt x="1561" y="271"/>
                      <a:pt x="1561" y="271"/>
                      <a:pt x="1561" y="271"/>
                    </a:cubicBezTo>
                    <a:cubicBezTo>
                      <a:pt x="1561" y="271"/>
                      <a:pt x="1561" y="271"/>
                      <a:pt x="1561" y="271"/>
                    </a:cubicBezTo>
                    <a:cubicBezTo>
                      <a:pt x="1561" y="273"/>
                      <a:pt x="1561" y="273"/>
                      <a:pt x="1561" y="273"/>
                    </a:cubicBezTo>
                    <a:cubicBezTo>
                      <a:pt x="1562" y="273"/>
                      <a:pt x="1562" y="273"/>
                      <a:pt x="1562" y="273"/>
                    </a:cubicBezTo>
                    <a:cubicBezTo>
                      <a:pt x="1561" y="274"/>
                      <a:pt x="1561" y="275"/>
                      <a:pt x="1561" y="276"/>
                    </a:cubicBezTo>
                    <a:cubicBezTo>
                      <a:pt x="1562" y="276"/>
                      <a:pt x="1562" y="276"/>
                      <a:pt x="1562" y="276"/>
                    </a:cubicBezTo>
                    <a:cubicBezTo>
                      <a:pt x="1562" y="277"/>
                      <a:pt x="1562" y="279"/>
                      <a:pt x="1562" y="280"/>
                    </a:cubicBezTo>
                    <a:cubicBezTo>
                      <a:pt x="1562" y="280"/>
                      <a:pt x="1562" y="280"/>
                      <a:pt x="1562" y="280"/>
                    </a:cubicBezTo>
                    <a:cubicBezTo>
                      <a:pt x="1562" y="284"/>
                      <a:pt x="1562" y="284"/>
                      <a:pt x="1562" y="284"/>
                    </a:cubicBezTo>
                    <a:cubicBezTo>
                      <a:pt x="1561" y="284"/>
                      <a:pt x="1561" y="284"/>
                      <a:pt x="1561" y="284"/>
                    </a:cubicBezTo>
                    <a:cubicBezTo>
                      <a:pt x="1561" y="285"/>
                      <a:pt x="1562" y="287"/>
                      <a:pt x="1562" y="288"/>
                    </a:cubicBezTo>
                    <a:cubicBezTo>
                      <a:pt x="1561" y="288"/>
                      <a:pt x="1561" y="288"/>
                      <a:pt x="1561" y="288"/>
                    </a:cubicBezTo>
                    <a:cubicBezTo>
                      <a:pt x="1561" y="289"/>
                      <a:pt x="1561" y="289"/>
                      <a:pt x="1561" y="289"/>
                    </a:cubicBezTo>
                    <a:cubicBezTo>
                      <a:pt x="1561" y="289"/>
                      <a:pt x="1561" y="289"/>
                      <a:pt x="1561" y="289"/>
                    </a:cubicBezTo>
                    <a:cubicBezTo>
                      <a:pt x="1561" y="290"/>
                      <a:pt x="1562" y="292"/>
                      <a:pt x="1562" y="293"/>
                    </a:cubicBezTo>
                    <a:cubicBezTo>
                      <a:pt x="1562" y="294"/>
                      <a:pt x="1562" y="296"/>
                      <a:pt x="1562" y="297"/>
                    </a:cubicBezTo>
                    <a:cubicBezTo>
                      <a:pt x="1561" y="297"/>
                      <a:pt x="1561" y="297"/>
                      <a:pt x="1561" y="297"/>
                    </a:cubicBezTo>
                    <a:cubicBezTo>
                      <a:pt x="1561" y="298"/>
                      <a:pt x="1561" y="298"/>
                      <a:pt x="1561" y="298"/>
                    </a:cubicBezTo>
                    <a:cubicBezTo>
                      <a:pt x="1561" y="298"/>
                      <a:pt x="1561" y="298"/>
                      <a:pt x="1561" y="298"/>
                    </a:cubicBezTo>
                    <a:cubicBezTo>
                      <a:pt x="1561" y="300"/>
                      <a:pt x="1561" y="300"/>
                      <a:pt x="1561" y="300"/>
                    </a:cubicBezTo>
                    <a:cubicBezTo>
                      <a:pt x="1561" y="300"/>
                      <a:pt x="1561" y="300"/>
                      <a:pt x="1561" y="300"/>
                    </a:cubicBezTo>
                    <a:cubicBezTo>
                      <a:pt x="1561" y="300"/>
                      <a:pt x="1561" y="301"/>
                      <a:pt x="1561" y="302"/>
                    </a:cubicBezTo>
                    <a:lnTo>
                      <a:pt x="1560" y="302"/>
                    </a:lnTo>
                    <a:close/>
                    <a:moveTo>
                      <a:pt x="93" y="254"/>
                    </a:moveTo>
                    <a:cubicBezTo>
                      <a:pt x="93" y="254"/>
                      <a:pt x="92" y="254"/>
                      <a:pt x="92" y="254"/>
                    </a:cubicBezTo>
                    <a:cubicBezTo>
                      <a:pt x="92" y="255"/>
                      <a:pt x="92" y="256"/>
                      <a:pt x="92" y="256"/>
                    </a:cubicBezTo>
                    <a:cubicBezTo>
                      <a:pt x="92" y="256"/>
                      <a:pt x="92" y="256"/>
                      <a:pt x="92" y="256"/>
                    </a:cubicBezTo>
                    <a:cubicBezTo>
                      <a:pt x="92" y="256"/>
                      <a:pt x="93" y="256"/>
                      <a:pt x="93" y="255"/>
                    </a:cubicBezTo>
                    <a:cubicBezTo>
                      <a:pt x="93" y="255"/>
                      <a:pt x="94" y="254"/>
                      <a:pt x="95" y="254"/>
                    </a:cubicBezTo>
                    <a:cubicBezTo>
                      <a:pt x="95" y="253"/>
                      <a:pt x="95" y="253"/>
                      <a:pt x="95" y="253"/>
                    </a:cubicBezTo>
                    <a:cubicBezTo>
                      <a:pt x="95" y="253"/>
                      <a:pt x="94" y="253"/>
                      <a:pt x="93" y="253"/>
                    </a:cubicBezTo>
                    <a:lnTo>
                      <a:pt x="93" y="254"/>
                    </a:lnTo>
                    <a:close/>
                    <a:moveTo>
                      <a:pt x="269" y="257"/>
                    </a:moveTo>
                    <a:cubicBezTo>
                      <a:pt x="269" y="257"/>
                      <a:pt x="269" y="256"/>
                      <a:pt x="268" y="256"/>
                    </a:cubicBezTo>
                    <a:cubicBezTo>
                      <a:pt x="268" y="256"/>
                      <a:pt x="268" y="256"/>
                      <a:pt x="268" y="256"/>
                    </a:cubicBezTo>
                    <a:cubicBezTo>
                      <a:pt x="267" y="256"/>
                      <a:pt x="269" y="255"/>
                      <a:pt x="267" y="255"/>
                    </a:cubicBezTo>
                    <a:cubicBezTo>
                      <a:pt x="267" y="254"/>
                      <a:pt x="267" y="254"/>
                      <a:pt x="267" y="254"/>
                    </a:cubicBezTo>
                    <a:cubicBezTo>
                      <a:pt x="266" y="255"/>
                      <a:pt x="265" y="255"/>
                      <a:pt x="265" y="255"/>
                    </a:cubicBezTo>
                    <a:cubicBezTo>
                      <a:pt x="265" y="255"/>
                      <a:pt x="265" y="255"/>
                      <a:pt x="265" y="255"/>
                    </a:cubicBezTo>
                    <a:cubicBezTo>
                      <a:pt x="264" y="255"/>
                      <a:pt x="264" y="255"/>
                      <a:pt x="264" y="255"/>
                    </a:cubicBezTo>
                    <a:cubicBezTo>
                      <a:pt x="264" y="256"/>
                      <a:pt x="264" y="256"/>
                      <a:pt x="264" y="256"/>
                    </a:cubicBezTo>
                    <a:cubicBezTo>
                      <a:pt x="265" y="257"/>
                      <a:pt x="265" y="256"/>
                      <a:pt x="265" y="257"/>
                    </a:cubicBezTo>
                    <a:cubicBezTo>
                      <a:pt x="264" y="257"/>
                      <a:pt x="264" y="257"/>
                      <a:pt x="264" y="257"/>
                    </a:cubicBezTo>
                    <a:cubicBezTo>
                      <a:pt x="265" y="258"/>
                      <a:pt x="266" y="259"/>
                      <a:pt x="266" y="260"/>
                    </a:cubicBezTo>
                    <a:cubicBezTo>
                      <a:pt x="267" y="260"/>
                      <a:pt x="267" y="260"/>
                      <a:pt x="268" y="260"/>
                    </a:cubicBezTo>
                    <a:cubicBezTo>
                      <a:pt x="268" y="261"/>
                      <a:pt x="268" y="262"/>
                      <a:pt x="270" y="262"/>
                    </a:cubicBezTo>
                    <a:cubicBezTo>
                      <a:pt x="269" y="260"/>
                      <a:pt x="269" y="261"/>
                      <a:pt x="268" y="259"/>
                    </a:cubicBezTo>
                    <a:cubicBezTo>
                      <a:pt x="269" y="259"/>
                      <a:pt x="269" y="259"/>
                      <a:pt x="270" y="259"/>
                    </a:cubicBezTo>
                    <a:cubicBezTo>
                      <a:pt x="270" y="259"/>
                      <a:pt x="270" y="259"/>
                      <a:pt x="270" y="259"/>
                    </a:cubicBezTo>
                    <a:cubicBezTo>
                      <a:pt x="270" y="258"/>
                      <a:pt x="270" y="258"/>
                      <a:pt x="270" y="258"/>
                    </a:cubicBezTo>
                    <a:cubicBezTo>
                      <a:pt x="269" y="258"/>
                      <a:pt x="269" y="258"/>
                      <a:pt x="268" y="258"/>
                    </a:cubicBezTo>
                    <a:cubicBezTo>
                      <a:pt x="269" y="257"/>
                      <a:pt x="268" y="258"/>
                      <a:pt x="269" y="257"/>
                    </a:cubicBezTo>
                    <a:close/>
                    <a:moveTo>
                      <a:pt x="277" y="255"/>
                    </a:moveTo>
                    <a:cubicBezTo>
                      <a:pt x="277" y="255"/>
                      <a:pt x="277" y="255"/>
                      <a:pt x="277" y="255"/>
                    </a:cubicBezTo>
                    <a:cubicBezTo>
                      <a:pt x="276" y="255"/>
                      <a:pt x="276" y="255"/>
                      <a:pt x="276" y="255"/>
                    </a:cubicBezTo>
                    <a:cubicBezTo>
                      <a:pt x="277" y="255"/>
                      <a:pt x="276" y="255"/>
                      <a:pt x="277" y="255"/>
                    </a:cubicBezTo>
                    <a:close/>
                    <a:moveTo>
                      <a:pt x="920" y="255"/>
                    </a:moveTo>
                    <a:cubicBezTo>
                      <a:pt x="920" y="255"/>
                      <a:pt x="919" y="255"/>
                      <a:pt x="918" y="255"/>
                    </a:cubicBezTo>
                    <a:cubicBezTo>
                      <a:pt x="918" y="256"/>
                      <a:pt x="918" y="256"/>
                      <a:pt x="918" y="256"/>
                    </a:cubicBezTo>
                    <a:cubicBezTo>
                      <a:pt x="918" y="256"/>
                      <a:pt x="918" y="256"/>
                      <a:pt x="918" y="256"/>
                    </a:cubicBezTo>
                    <a:cubicBezTo>
                      <a:pt x="918" y="256"/>
                      <a:pt x="918" y="256"/>
                      <a:pt x="918" y="256"/>
                    </a:cubicBezTo>
                    <a:cubicBezTo>
                      <a:pt x="919" y="256"/>
                      <a:pt x="920" y="256"/>
                      <a:pt x="920" y="256"/>
                    </a:cubicBezTo>
                    <a:lnTo>
                      <a:pt x="920" y="255"/>
                    </a:lnTo>
                    <a:close/>
                    <a:moveTo>
                      <a:pt x="1800" y="255"/>
                    </a:moveTo>
                    <a:cubicBezTo>
                      <a:pt x="1800" y="256"/>
                      <a:pt x="1800" y="256"/>
                      <a:pt x="1800" y="256"/>
                    </a:cubicBezTo>
                    <a:cubicBezTo>
                      <a:pt x="1800" y="257"/>
                      <a:pt x="1799" y="258"/>
                      <a:pt x="1798" y="258"/>
                    </a:cubicBezTo>
                    <a:cubicBezTo>
                      <a:pt x="1799" y="259"/>
                      <a:pt x="1800" y="258"/>
                      <a:pt x="1801" y="258"/>
                    </a:cubicBezTo>
                    <a:cubicBezTo>
                      <a:pt x="1801" y="256"/>
                      <a:pt x="1802" y="257"/>
                      <a:pt x="1802" y="255"/>
                    </a:cubicBezTo>
                    <a:cubicBezTo>
                      <a:pt x="1801" y="255"/>
                      <a:pt x="1801" y="255"/>
                      <a:pt x="1800" y="255"/>
                    </a:cubicBezTo>
                    <a:close/>
                    <a:moveTo>
                      <a:pt x="0" y="255"/>
                    </a:moveTo>
                    <a:cubicBezTo>
                      <a:pt x="0" y="256"/>
                      <a:pt x="0" y="256"/>
                      <a:pt x="1" y="256"/>
                    </a:cubicBezTo>
                    <a:cubicBezTo>
                      <a:pt x="1" y="255"/>
                      <a:pt x="0" y="255"/>
                      <a:pt x="0" y="255"/>
                    </a:cubicBezTo>
                    <a:close/>
                    <a:moveTo>
                      <a:pt x="505" y="257"/>
                    </a:moveTo>
                    <a:cubicBezTo>
                      <a:pt x="505" y="258"/>
                      <a:pt x="508" y="258"/>
                      <a:pt x="509" y="258"/>
                    </a:cubicBezTo>
                    <a:cubicBezTo>
                      <a:pt x="509" y="257"/>
                      <a:pt x="509" y="257"/>
                      <a:pt x="509" y="257"/>
                    </a:cubicBezTo>
                    <a:cubicBezTo>
                      <a:pt x="508" y="257"/>
                      <a:pt x="508" y="256"/>
                      <a:pt x="506" y="256"/>
                    </a:cubicBezTo>
                    <a:cubicBezTo>
                      <a:pt x="506" y="255"/>
                      <a:pt x="506" y="255"/>
                      <a:pt x="506" y="255"/>
                    </a:cubicBezTo>
                    <a:cubicBezTo>
                      <a:pt x="506" y="255"/>
                      <a:pt x="505" y="256"/>
                      <a:pt x="505" y="256"/>
                    </a:cubicBezTo>
                    <a:cubicBezTo>
                      <a:pt x="504" y="256"/>
                      <a:pt x="505" y="256"/>
                      <a:pt x="504" y="256"/>
                    </a:cubicBezTo>
                    <a:cubicBezTo>
                      <a:pt x="504" y="257"/>
                      <a:pt x="504" y="257"/>
                      <a:pt x="505" y="257"/>
                    </a:cubicBezTo>
                    <a:close/>
                    <a:moveTo>
                      <a:pt x="1793" y="257"/>
                    </a:moveTo>
                    <a:cubicBezTo>
                      <a:pt x="1794" y="257"/>
                      <a:pt x="1793" y="257"/>
                      <a:pt x="1794" y="257"/>
                    </a:cubicBezTo>
                    <a:cubicBezTo>
                      <a:pt x="1794" y="258"/>
                      <a:pt x="1794" y="258"/>
                      <a:pt x="1794" y="258"/>
                    </a:cubicBezTo>
                    <a:cubicBezTo>
                      <a:pt x="1793" y="258"/>
                      <a:pt x="1793" y="258"/>
                      <a:pt x="1792" y="258"/>
                    </a:cubicBezTo>
                    <a:cubicBezTo>
                      <a:pt x="1792" y="259"/>
                      <a:pt x="1792" y="260"/>
                      <a:pt x="1791" y="261"/>
                    </a:cubicBezTo>
                    <a:cubicBezTo>
                      <a:pt x="1791" y="262"/>
                      <a:pt x="1791" y="262"/>
                      <a:pt x="1791" y="262"/>
                    </a:cubicBezTo>
                    <a:cubicBezTo>
                      <a:pt x="1792" y="262"/>
                      <a:pt x="1792" y="262"/>
                      <a:pt x="1792" y="262"/>
                    </a:cubicBezTo>
                    <a:cubicBezTo>
                      <a:pt x="1792" y="261"/>
                      <a:pt x="1792" y="261"/>
                      <a:pt x="1792" y="261"/>
                    </a:cubicBezTo>
                    <a:cubicBezTo>
                      <a:pt x="1792" y="261"/>
                      <a:pt x="1793" y="261"/>
                      <a:pt x="1793" y="260"/>
                    </a:cubicBezTo>
                    <a:cubicBezTo>
                      <a:pt x="1793" y="259"/>
                      <a:pt x="1793" y="259"/>
                      <a:pt x="1793" y="259"/>
                    </a:cubicBezTo>
                    <a:cubicBezTo>
                      <a:pt x="1793" y="259"/>
                      <a:pt x="1794" y="259"/>
                      <a:pt x="1794" y="259"/>
                    </a:cubicBezTo>
                    <a:cubicBezTo>
                      <a:pt x="1795" y="258"/>
                      <a:pt x="1796" y="257"/>
                      <a:pt x="1796" y="256"/>
                    </a:cubicBezTo>
                    <a:cubicBezTo>
                      <a:pt x="1795" y="256"/>
                      <a:pt x="1795" y="256"/>
                      <a:pt x="1793" y="257"/>
                    </a:cubicBezTo>
                    <a:close/>
                    <a:moveTo>
                      <a:pt x="85" y="258"/>
                    </a:moveTo>
                    <a:cubicBezTo>
                      <a:pt x="85" y="258"/>
                      <a:pt x="85" y="258"/>
                      <a:pt x="85" y="258"/>
                    </a:cubicBezTo>
                    <a:cubicBezTo>
                      <a:pt x="86" y="257"/>
                      <a:pt x="85" y="258"/>
                      <a:pt x="86" y="257"/>
                    </a:cubicBezTo>
                    <a:cubicBezTo>
                      <a:pt x="85" y="257"/>
                      <a:pt x="85" y="257"/>
                      <a:pt x="85" y="257"/>
                    </a:cubicBezTo>
                    <a:cubicBezTo>
                      <a:pt x="85" y="258"/>
                      <a:pt x="85" y="258"/>
                      <a:pt x="85" y="258"/>
                    </a:cubicBezTo>
                    <a:close/>
                    <a:moveTo>
                      <a:pt x="1396" y="258"/>
                    </a:moveTo>
                    <a:cubicBezTo>
                      <a:pt x="1397" y="259"/>
                      <a:pt x="1396" y="258"/>
                      <a:pt x="1397" y="258"/>
                    </a:cubicBezTo>
                    <a:cubicBezTo>
                      <a:pt x="1397" y="258"/>
                      <a:pt x="1397" y="258"/>
                      <a:pt x="1397" y="258"/>
                    </a:cubicBezTo>
                    <a:cubicBezTo>
                      <a:pt x="1397" y="258"/>
                      <a:pt x="1397" y="258"/>
                      <a:pt x="1397" y="258"/>
                    </a:cubicBezTo>
                    <a:cubicBezTo>
                      <a:pt x="1396" y="258"/>
                      <a:pt x="1396" y="258"/>
                      <a:pt x="1396" y="258"/>
                    </a:cubicBezTo>
                    <a:cubicBezTo>
                      <a:pt x="1396" y="258"/>
                      <a:pt x="1396" y="258"/>
                      <a:pt x="1396" y="258"/>
                    </a:cubicBezTo>
                    <a:close/>
                    <a:moveTo>
                      <a:pt x="82" y="259"/>
                    </a:moveTo>
                    <a:cubicBezTo>
                      <a:pt x="81" y="259"/>
                      <a:pt x="81" y="259"/>
                      <a:pt x="81" y="259"/>
                    </a:cubicBezTo>
                    <a:cubicBezTo>
                      <a:pt x="81" y="259"/>
                      <a:pt x="81" y="259"/>
                      <a:pt x="81" y="259"/>
                    </a:cubicBezTo>
                    <a:cubicBezTo>
                      <a:pt x="82" y="259"/>
                      <a:pt x="82" y="259"/>
                      <a:pt x="82" y="259"/>
                    </a:cubicBezTo>
                    <a:cubicBezTo>
                      <a:pt x="82" y="258"/>
                      <a:pt x="82" y="258"/>
                      <a:pt x="82" y="258"/>
                    </a:cubicBezTo>
                    <a:cubicBezTo>
                      <a:pt x="82" y="259"/>
                      <a:pt x="82" y="258"/>
                      <a:pt x="82" y="259"/>
                    </a:cubicBezTo>
                    <a:close/>
                    <a:moveTo>
                      <a:pt x="1702" y="260"/>
                    </a:moveTo>
                    <a:cubicBezTo>
                      <a:pt x="1702" y="259"/>
                      <a:pt x="1702" y="259"/>
                      <a:pt x="1702" y="259"/>
                    </a:cubicBezTo>
                    <a:cubicBezTo>
                      <a:pt x="1700" y="259"/>
                      <a:pt x="1700" y="259"/>
                      <a:pt x="1698" y="259"/>
                    </a:cubicBezTo>
                    <a:cubicBezTo>
                      <a:pt x="1698" y="259"/>
                      <a:pt x="1699" y="259"/>
                      <a:pt x="1699" y="259"/>
                    </a:cubicBezTo>
                    <a:cubicBezTo>
                      <a:pt x="1699" y="260"/>
                      <a:pt x="1699" y="260"/>
                      <a:pt x="1699" y="260"/>
                    </a:cubicBezTo>
                    <a:cubicBezTo>
                      <a:pt x="1699" y="260"/>
                      <a:pt x="1699" y="260"/>
                      <a:pt x="1699" y="260"/>
                    </a:cubicBezTo>
                    <a:cubicBezTo>
                      <a:pt x="1699" y="260"/>
                      <a:pt x="1699" y="260"/>
                      <a:pt x="1699" y="260"/>
                    </a:cubicBezTo>
                    <a:cubicBezTo>
                      <a:pt x="1700" y="260"/>
                      <a:pt x="1701" y="260"/>
                      <a:pt x="1702" y="260"/>
                    </a:cubicBezTo>
                    <a:close/>
                    <a:moveTo>
                      <a:pt x="64" y="260"/>
                    </a:moveTo>
                    <a:cubicBezTo>
                      <a:pt x="63" y="261"/>
                      <a:pt x="63" y="261"/>
                      <a:pt x="62" y="261"/>
                    </a:cubicBezTo>
                    <a:cubicBezTo>
                      <a:pt x="62" y="262"/>
                      <a:pt x="62" y="262"/>
                      <a:pt x="62" y="262"/>
                    </a:cubicBezTo>
                    <a:cubicBezTo>
                      <a:pt x="64" y="262"/>
                      <a:pt x="64" y="262"/>
                      <a:pt x="64" y="262"/>
                    </a:cubicBezTo>
                    <a:cubicBezTo>
                      <a:pt x="64" y="261"/>
                      <a:pt x="64" y="261"/>
                      <a:pt x="65" y="260"/>
                    </a:cubicBezTo>
                    <a:cubicBezTo>
                      <a:pt x="65" y="260"/>
                      <a:pt x="65" y="260"/>
                      <a:pt x="66" y="260"/>
                    </a:cubicBezTo>
                    <a:cubicBezTo>
                      <a:pt x="66" y="259"/>
                      <a:pt x="66" y="259"/>
                      <a:pt x="66" y="259"/>
                    </a:cubicBezTo>
                    <a:cubicBezTo>
                      <a:pt x="64" y="259"/>
                      <a:pt x="64" y="259"/>
                      <a:pt x="64" y="259"/>
                    </a:cubicBezTo>
                    <a:cubicBezTo>
                      <a:pt x="64" y="260"/>
                      <a:pt x="64" y="260"/>
                      <a:pt x="64" y="260"/>
                    </a:cubicBezTo>
                    <a:close/>
                    <a:moveTo>
                      <a:pt x="281" y="260"/>
                    </a:moveTo>
                    <a:cubicBezTo>
                      <a:pt x="281" y="260"/>
                      <a:pt x="281" y="260"/>
                      <a:pt x="281" y="260"/>
                    </a:cubicBezTo>
                    <a:cubicBezTo>
                      <a:pt x="282" y="260"/>
                      <a:pt x="282" y="260"/>
                      <a:pt x="282" y="260"/>
                    </a:cubicBezTo>
                    <a:cubicBezTo>
                      <a:pt x="282" y="260"/>
                      <a:pt x="282" y="260"/>
                      <a:pt x="282" y="260"/>
                    </a:cubicBezTo>
                    <a:cubicBezTo>
                      <a:pt x="282" y="260"/>
                      <a:pt x="282" y="260"/>
                      <a:pt x="282" y="260"/>
                    </a:cubicBezTo>
                    <a:cubicBezTo>
                      <a:pt x="282" y="259"/>
                      <a:pt x="282" y="259"/>
                      <a:pt x="282" y="259"/>
                    </a:cubicBezTo>
                    <a:cubicBezTo>
                      <a:pt x="282" y="259"/>
                      <a:pt x="281" y="259"/>
                      <a:pt x="281" y="259"/>
                    </a:cubicBezTo>
                    <a:cubicBezTo>
                      <a:pt x="281" y="260"/>
                      <a:pt x="281" y="259"/>
                      <a:pt x="281" y="260"/>
                    </a:cubicBezTo>
                    <a:close/>
                    <a:moveTo>
                      <a:pt x="27" y="262"/>
                    </a:moveTo>
                    <a:cubicBezTo>
                      <a:pt x="27" y="262"/>
                      <a:pt x="26" y="262"/>
                      <a:pt x="26" y="262"/>
                    </a:cubicBezTo>
                    <a:cubicBezTo>
                      <a:pt x="26" y="263"/>
                      <a:pt x="26" y="263"/>
                      <a:pt x="26" y="263"/>
                    </a:cubicBezTo>
                    <a:cubicBezTo>
                      <a:pt x="27" y="263"/>
                      <a:pt x="27" y="263"/>
                      <a:pt x="27" y="263"/>
                    </a:cubicBezTo>
                    <a:cubicBezTo>
                      <a:pt x="27" y="263"/>
                      <a:pt x="27" y="263"/>
                      <a:pt x="27" y="263"/>
                    </a:cubicBezTo>
                    <a:cubicBezTo>
                      <a:pt x="28" y="263"/>
                      <a:pt x="28" y="263"/>
                      <a:pt x="28" y="263"/>
                    </a:cubicBezTo>
                    <a:cubicBezTo>
                      <a:pt x="27" y="262"/>
                      <a:pt x="27" y="262"/>
                      <a:pt x="27" y="261"/>
                    </a:cubicBezTo>
                    <a:cubicBezTo>
                      <a:pt x="27" y="261"/>
                      <a:pt x="27" y="261"/>
                      <a:pt x="27" y="262"/>
                    </a:cubicBezTo>
                    <a:close/>
                    <a:moveTo>
                      <a:pt x="36" y="261"/>
                    </a:moveTo>
                    <a:cubicBezTo>
                      <a:pt x="36" y="262"/>
                      <a:pt x="36" y="262"/>
                      <a:pt x="36" y="262"/>
                    </a:cubicBezTo>
                    <a:cubicBezTo>
                      <a:pt x="36" y="262"/>
                      <a:pt x="36" y="262"/>
                      <a:pt x="36" y="262"/>
                    </a:cubicBezTo>
                    <a:cubicBezTo>
                      <a:pt x="36" y="262"/>
                      <a:pt x="36" y="262"/>
                      <a:pt x="36" y="263"/>
                    </a:cubicBezTo>
                    <a:cubicBezTo>
                      <a:pt x="37" y="263"/>
                      <a:pt x="37" y="263"/>
                      <a:pt x="37" y="263"/>
                    </a:cubicBezTo>
                    <a:cubicBezTo>
                      <a:pt x="37" y="262"/>
                      <a:pt x="37" y="262"/>
                      <a:pt x="37" y="261"/>
                    </a:cubicBezTo>
                    <a:lnTo>
                      <a:pt x="36" y="261"/>
                    </a:lnTo>
                    <a:close/>
                    <a:moveTo>
                      <a:pt x="70" y="262"/>
                    </a:moveTo>
                    <a:cubicBezTo>
                      <a:pt x="72" y="262"/>
                      <a:pt x="72" y="262"/>
                      <a:pt x="72" y="262"/>
                    </a:cubicBezTo>
                    <a:cubicBezTo>
                      <a:pt x="72" y="262"/>
                      <a:pt x="72" y="262"/>
                      <a:pt x="72" y="262"/>
                    </a:cubicBezTo>
                    <a:cubicBezTo>
                      <a:pt x="71" y="262"/>
                      <a:pt x="71" y="262"/>
                      <a:pt x="70" y="262"/>
                    </a:cubicBezTo>
                    <a:cubicBezTo>
                      <a:pt x="70" y="262"/>
                      <a:pt x="70" y="262"/>
                      <a:pt x="70" y="262"/>
                    </a:cubicBezTo>
                    <a:close/>
                    <a:moveTo>
                      <a:pt x="284" y="262"/>
                    </a:moveTo>
                    <a:cubicBezTo>
                      <a:pt x="283" y="262"/>
                      <a:pt x="283" y="262"/>
                      <a:pt x="283" y="262"/>
                    </a:cubicBezTo>
                    <a:cubicBezTo>
                      <a:pt x="283" y="263"/>
                      <a:pt x="283" y="263"/>
                      <a:pt x="283" y="263"/>
                    </a:cubicBezTo>
                    <a:cubicBezTo>
                      <a:pt x="283" y="263"/>
                      <a:pt x="283" y="263"/>
                      <a:pt x="283" y="263"/>
                    </a:cubicBezTo>
                    <a:cubicBezTo>
                      <a:pt x="283" y="262"/>
                      <a:pt x="284" y="262"/>
                      <a:pt x="284" y="262"/>
                    </a:cubicBezTo>
                    <a:close/>
                    <a:moveTo>
                      <a:pt x="52" y="263"/>
                    </a:moveTo>
                    <a:cubicBezTo>
                      <a:pt x="52" y="263"/>
                      <a:pt x="52" y="263"/>
                      <a:pt x="52" y="263"/>
                    </a:cubicBezTo>
                    <a:cubicBezTo>
                      <a:pt x="52" y="264"/>
                      <a:pt x="52" y="264"/>
                      <a:pt x="52" y="264"/>
                    </a:cubicBezTo>
                    <a:cubicBezTo>
                      <a:pt x="52" y="264"/>
                      <a:pt x="52" y="264"/>
                      <a:pt x="52" y="264"/>
                    </a:cubicBezTo>
                    <a:cubicBezTo>
                      <a:pt x="52" y="263"/>
                      <a:pt x="53" y="262"/>
                      <a:pt x="53" y="262"/>
                    </a:cubicBezTo>
                    <a:cubicBezTo>
                      <a:pt x="52" y="262"/>
                      <a:pt x="52" y="262"/>
                      <a:pt x="52" y="262"/>
                    </a:cubicBezTo>
                    <a:cubicBezTo>
                      <a:pt x="52" y="262"/>
                      <a:pt x="51" y="263"/>
                      <a:pt x="52" y="263"/>
                    </a:cubicBezTo>
                    <a:close/>
                    <a:moveTo>
                      <a:pt x="54" y="263"/>
                    </a:moveTo>
                    <a:cubicBezTo>
                      <a:pt x="54" y="264"/>
                      <a:pt x="54" y="264"/>
                      <a:pt x="54" y="264"/>
                    </a:cubicBezTo>
                    <a:cubicBezTo>
                      <a:pt x="54" y="264"/>
                      <a:pt x="54" y="264"/>
                      <a:pt x="54" y="264"/>
                    </a:cubicBezTo>
                    <a:cubicBezTo>
                      <a:pt x="54" y="263"/>
                      <a:pt x="55" y="263"/>
                      <a:pt x="55" y="262"/>
                    </a:cubicBezTo>
                    <a:cubicBezTo>
                      <a:pt x="54" y="262"/>
                      <a:pt x="54" y="262"/>
                      <a:pt x="54" y="262"/>
                    </a:cubicBezTo>
                    <a:cubicBezTo>
                      <a:pt x="54" y="263"/>
                      <a:pt x="54" y="262"/>
                      <a:pt x="54" y="263"/>
                    </a:cubicBezTo>
                    <a:close/>
                    <a:moveTo>
                      <a:pt x="67" y="262"/>
                    </a:moveTo>
                    <a:cubicBezTo>
                      <a:pt x="68" y="262"/>
                      <a:pt x="68" y="262"/>
                      <a:pt x="68" y="262"/>
                    </a:cubicBezTo>
                    <a:cubicBezTo>
                      <a:pt x="68" y="262"/>
                      <a:pt x="68" y="262"/>
                      <a:pt x="68" y="262"/>
                    </a:cubicBezTo>
                    <a:cubicBezTo>
                      <a:pt x="67" y="262"/>
                      <a:pt x="67" y="262"/>
                      <a:pt x="67" y="262"/>
                    </a:cubicBezTo>
                    <a:close/>
                    <a:moveTo>
                      <a:pt x="49" y="264"/>
                    </a:moveTo>
                    <a:cubicBezTo>
                      <a:pt x="50" y="264"/>
                      <a:pt x="50" y="264"/>
                      <a:pt x="50" y="264"/>
                    </a:cubicBezTo>
                    <a:cubicBezTo>
                      <a:pt x="50" y="264"/>
                      <a:pt x="50" y="264"/>
                      <a:pt x="50" y="264"/>
                    </a:cubicBezTo>
                    <a:cubicBezTo>
                      <a:pt x="49" y="264"/>
                      <a:pt x="50" y="263"/>
                      <a:pt x="50" y="263"/>
                    </a:cubicBezTo>
                    <a:cubicBezTo>
                      <a:pt x="50" y="262"/>
                      <a:pt x="50" y="262"/>
                      <a:pt x="50" y="262"/>
                    </a:cubicBezTo>
                    <a:cubicBezTo>
                      <a:pt x="48" y="262"/>
                      <a:pt x="48" y="262"/>
                      <a:pt x="48" y="262"/>
                    </a:cubicBezTo>
                    <a:cubicBezTo>
                      <a:pt x="49" y="263"/>
                      <a:pt x="49" y="263"/>
                      <a:pt x="49" y="264"/>
                    </a:cubicBezTo>
                    <a:close/>
                    <a:moveTo>
                      <a:pt x="1782" y="263"/>
                    </a:moveTo>
                    <a:cubicBezTo>
                      <a:pt x="1782" y="263"/>
                      <a:pt x="1782" y="263"/>
                      <a:pt x="1782" y="263"/>
                    </a:cubicBezTo>
                    <a:cubicBezTo>
                      <a:pt x="1782" y="263"/>
                      <a:pt x="1782" y="263"/>
                      <a:pt x="1782" y="263"/>
                    </a:cubicBezTo>
                    <a:cubicBezTo>
                      <a:pt x="1783" y="263"/>
                      <a:pt x="1783" y="263"/>
                      <a:pt x="1783" y="263"/>
                    </a:cubicBezTo>
                    <a:cubicBezTo>
                      <a:pt x="1783" y="263"/>
                      <a:pt x="1783" y="263"/>
                      <a:pt x="1783" y="263"/>
                    </a:cubicBezTo>
                    <a:cubicBezTo>
                      <a:pt x="1782" y="263"/>
                      <a:pt x="1783" y="262"/>
                      <a:pt x="1782" y="263"/>
                    </a:cubicBezTo>
                    <a:close/>
                    <a:moveTo>
                      <a:pt x="1763" y="266"/>
                    </a:moveTo>
                    <a:cubicBezTo>
                      <a:pt x="1766" y="266"/>
                      <a:pt x="1766" y="266"/>
                      <a:pt x="1766" y="266"/>
                    </a:cubicBezTo>
                    <a:cubicBezTo>
                      <a:pt x="1766" y="265"/>
                      <a:pt x="1765" y="265"/>
                      <a:pt x="1765" y="264"/>
                    </a:cubicBezTo>
                    <a:cubicBezTo>
                      <a:pt x="1766" y="264"/>
                      <a:pt x="1766" y="264"/>
                      <a:pt x="1766" y="264"/>
                    </a:cubicBezTo>
                    <a:cubicBezTo>
                      <a:pt x="1766" y="263"/>
                      <a:pt x="1766" y="263"/>
                      <a:pt x="1766" y="263"/>
                    </a:cubicBezTo>
                    <a:cubicBezTo>
                      <a:pt x="1765" y="264"/>
                      <a:pt x="1764" y="264"/>
                      <a:pt x="1763" y="265"/>
                    </a:cubicBezTo>
                    <a:lnTo>
                      <a:pt x="1763" y="266"/>
                    </a:lnTo>
                    <a:close/>
                    <a:moveTo>
                      <a:pt x="33" y="264"/>
                    </a:moveTo>
                    <a:cubicBezTo>
                      <a:pt x="32" y="266"/>
                      <a:pt x="33" y="265"/>
                      <a:pt x="34" y="266"/>
                    </a:cubicBezTo>
                    <a:cubicBezTo>
                      <a:pt x="35" y="266"/>
                      <a:pt x="35" y="266"/>
                      <a:pt x="35" y="266"/>
                    </a:cubicBezTo>
                    <a:cubicBezTo>
                      <a:pt x="35" y="266"/>
                      <a:pt x="35" y="266"/>
                      <a:pt x="35" y="266"/>
                    </a:cubicBezTo>
                    <a:cubicBezTo>
                      <a:pt x="35" y="266"/>
                      <a:pt x="35" y="266"/>
                      <a:pt x="35" y="266"/>
                    </a:cubicBezTo>
                    <a:cubicBezTo>
                      <a:pt x="35" y="265"/>
                      <a:pt x="34" y="264"/>
                      <a:pt x="33" y="264"/>
                    </a:cubicBezTo>
                    <a:close/>
                    <a:moveTo>
                      <a:pt x="1726" y="267"/>
                    </a:moveTo>
                    <a:cubicBezTo>
                      <a:pt x="1727" y="266"/>
                      <a:pt x="1728" y="265"/>
                      <a:pt x="1727" y="265"/>
                    </a:cubicBezTo>
                    <a:cubicBezTo>
                      <a:pt x="1727" y="265"/>
                      <a:pt x="1727" y="266"/>
                      <a:pt x="1726" y="266"/>
                    </a:cubicBezTo>
                    <a:cubicBezTo>
                      <a:pt x="1726" y="267"/>
                      <a:pt x="1726" y="267"/>
                      <a:pt x="1726" y="267"/>
                    </a:cubicBezTo>
                    <a:cubicBezTo>
                      <a:pt x="1726" y="267"/>
                      <a:pt x="1726" y="267"/>
                      <a:pt x="1726" y="267"/>
                    </a:cubicBezTo>
                    <a:close/>
                    <a:moveTo>
                      <a:pt x="628" y="265"/>
                    </a:moveTo>
                    <a:cubicBezTo>
                      <a:pt x="627" y="265"/>
                      <a:pt x="627" y="265"/>
                      <a:pt x="626" y="266"/>
                    </a:cubicBezTo>
                    <a:cubicBezTo>
                      <a:pt x="626" y="265"/>
                      <a:pt x="626" y="265"/>
                      <a:pt x="626" y="265"/>
                    </a:cubicBezTo>
                    <a:cubicBezTo>
                      <a:pt x="625" y="265"/>
                      <a:pt x="623" y="266"/>
                      <a:pt x="623" y="266"/>
                    </a:cubicBezTo>
                    <a:cubicBezTo>
                      <a:pt x="623" y="267"/>
                      <a:pt x="623" y="267"/>
                      <a:pt x="623" y="267"/>
                    </a:cubicBezTo>
                    <a:cubicBezTo>
                      <a:pt x="622" y="267"/>
                      <a:pt x="622" y="267"/>
                      <a:pt x="622" y="267"/>
                    </a:cubicBezTo>
                    <a:cubicBezTo>
                      <a:pt x="621" y="268"/>
                      <a:pt x="622" y="268"/>
                      <a:pt x="622" y="269"/>
                    </a:cubicBezTo>
                    <a:cubicBezTo>
                      <a:pt x="622" y="269"/>
                      <a:pt x="621" y="269"/>
                      <a:pt x="620" y="269"/>
                    </a:cubicBezTo>
                    <a:cubicBezTo>
                      <a:pt x="620" y="271"/>
                      <a:pt x="620" y="271"/>
                      <a:pt x="620" y="271"/>
                    </a:cubicBezTo>
                    <a:cubicBezTo>
                      <a:pt x="620" y="271"/>
                      <a:pt x="620" y="271"/>
                      <a:pt x="620" y="272"/>
                    </a:cubicBezTo>
                    <a:cubicBezTo>
                      <a:pt x="620" y="272"/>
                      <a:pt x="620" y="272"/>
                      <a:pt x="620" y="272"/>
                    </a:cubicBezTo>
                    <a:cubicBezTo>
                      <a:pt x="620" y="272"/>
                      <a:pt x="620" y="272"/>
                      <a:pt x="620" y="272"/>
                    </a:cubicBezTo>
                    <a:cubicBezTo>
                      <a:pt x="620" y="272"/>
                      <a:pt x="620" y="272"/>
                      <a:pt x="620" y="272"/>
                    </a:cubicBezTo>
                    <a:cubicBezTo>
                      <a:pt x="620" y="273"/>
                      <a:pt x="620" y="273"/>
                      <a:pt x="620" y="273"/>
                    </a:cubicBezTo>
                    <a:cubicBezTo>
                      <a:pt x="619" y="273"/>
                      <a:pt x="619" y="273"/>
                      <a:pt x="619" y="273"/>
                    </a:cubicBezTo>
                    <a:cubicBezTo>
                      <a:pt x="619" y="275"/>
                      <a:pt x="619" y="275"/>
                      <a:pt x="619" y="275"/>
                    </a:cubicBezTo>
                    <a:cubicBezTo>
                      <a:pt x="620" y="275"/>
                      <a:pt x="620" y="275"/>
                      <a:pt x="620" y="275"/>
                    </a:cubicBezTo>
                    <a:cubicBezTo>
                      <a:pt x="620" y="276"/>
                      <a:pt x="619" y="277"/>
                      <a:pt x="619" y="278"/>
                    </a:cubicBezTo>
                    <a:cubicBezTo>
                      <a:pt x="618" y="278"/>
                      <a:pt x="619" y="278"/>
                      <a:pt x="618" y="278"/>
                    </a:cubicBezTo>
                    <a:cubicBezTo>
                      <a:pt x="618" y="278"/>
                      <a:pt x="618" y="278"/>
                      <a:pt x="618" y="278"/>
                    </a:cubicBezTo>
                    <a:cubicBezTo>
                      <a:pt x="618" y="279"/>
                      <a:pt x="618" y="279"/>
                      <a:pt x="618" y="279"/>
                    </a:cubicBezTo>
                    <a:cubicBezTo>
                      <a:pt x="619" y="279"/>
                      <a:pt x="620" y="280"/>
                      <a:pt x="620" y="280"/>
                    </a:cubicBezTo>
                    <a:cubicBezTo>
                      <a:pt x="620" y="280"/>
                      <a:pt x="620" y="280"/>
                      <a:pt x="620" y="280"/>
                    </a:cubicBezTo>
                    <a:cubicBezTo>
                      <a:pt x="619" y="281"/>
                      <a:pt x="619" y="281"/>
                      <a:pt x="619" y="282"/>
                    </a:cubicBezTo>
                    <a:cubicBezTo>
                      <a:pt x="618" y="281"/>
                      <a:pt x="618" y="281"/>
                      <a:pt x="617" y="281"/>
                    </a:cubicBezTo>
                    <a:cubicBezTo>
                      <a:pt x="617" y="281"/>
                      <a:pt x="617" y="281"/>
                      <a:pt x="616" y="282"/>
                    </a:cubicBezTo>
                    <a:cubicBezTo>
                      <a:pt x="616" y="282"/>
                      <a:pt x="616" y="282"/>
                      <a:pt x="616" y="282"/>
                    </a:cubicBezTo>
                    <a:cubicBezTo>
                      <a:pt x="616" y="282"/>
                      <a:pt x="617" y="282"/>
                      <a:pt x="617" y="283"/>
                    </a:cubicBezTo>
                    <a:cubicBezTo>
                      <a:pt x="616" y="283"/>
                      <a:pt x="616" y="283"/>
                      <a:pt x="616" y="283"/>
                    </a:cubicBezTo>
                    <a:cubicBezTo>
                      <a:pt x="615" y="283"/>
                      <a:pt x="616" y="283"/>
                      <a:pt x="615" y="283"/>
                    </a:cubicBezTo>
                    <a:cubicBezTo>
                      <a:pt x="615" y="283"/>
                      <a:pt x="615" y="283"/>
                      <a:pt x="615" y="283"/>
                    </a:cubicBezTo>
                    <a:cubicBezTo>
                      <a:pt x="614" y="283"/>
                      <a:pt x="614" y="283"/>
                      <a:pt x="614" y="283"/>
                    </a:cubicBezTo>
                    <a:cubicBezTo>
                      <a:pt x="614" y="283"/>
                      <a:pt x="614" y="283"/>
                      <a:pt x="614" y="283"/>
                    </a:cubicBezTo>
                    <a:cubicBezTo>
                      <a:pt x="614" y="283"/>
                      <a:pt x="614" y="283"/>
                      <a:pt x="614" y="283"/>
                    </a:cubicBezTo>
                    <a:cubicBezTo>
                      <a:pt x="614" y="284"/>
                      <a:pt x="614" y="284"/>
                      <a:pt x="614" y="284"/>
                    </a:cubicBezTo>
                    <a:cubicBezTo>
                      <a:pt x="615" y="284"/>
                      <a:pt x="616" y="284"/>
                      <a:pt x="617" y="284"/>
                    </a:cubicBezTo>
                    <a:cubicBezTo>
                      <a:pt x="617" y="285"/>
                      <a:pt x="617" y="285"/>
                      <a:pt x="617" y="285"/>
                    </a:cubicBezTo>
                    <a:cubicBezTo>
                      <a:pt x="616" y="285"/>
                      <a:pt x="617" y="285"/>
                      <a:pt x="616" y="285"/>
                    </a:cubicBezTo>
                    <a:cubicBezTo>
                      <a:pt x="616" y="285"/>
                      <a:pt x="616" y="285"/>
                      <a:pt x="616" y="285"/>
                    </a:cubicBezTo>
                    <a:cubicBezTo>
                      <a:pt x="616" y="285"/>
                      <a:pt x="616" y="285"/>
                      <a:pt x="615" y="285"/>
                    </a:cubicBezTo>
                    <a:cubicBezTo>
                      <a:pt x="615" y="286"/>
                      <a:pt x="615" y="286"/>
                      <a:pt x="615" y="286"/>
                    </a:cubicBezTo>
                    <a:cubicBezTo>
                      <a:pt x="614" y="287"/>
                      <a:pt x="613" y="287"/>
                      <a:pt x="613" y="288"/>
                    </a:cubicBezTo>
                    <a:cubicBezTo>
                      <a:pt x="612" y="288"/>
                      <a:pt x="612" y="288"/>
                      <a:pt x="612" y="288"/>
                    </a:cubicBezTo>
                    <a:cubicBezTo>
                      <a:pt x="613" y="289"/>
                      <a:pt x="613" y="290"/>
                      <a:pt x="613" y="290"/>
                    </a:cubicBezTo>
                    <a:cubicBezTo>
                      <a:pt x="614" y="290"/>
                      <a:pt x="614" y="290"/>
                      <a:pt x="614" y="290"/>
                    </a:cubicBezTo>
                    <a:cubicBezTo>
                      <a:pt x="614" y="291"/>
                      <a:pt x="614" y="291"/>
                      <a:pt x="614" y="291"/>
                    </a:cubicBezTo>
                    <a:cubicBezTo>
                      <a:pt x="614" y="291"/>
                      <a:pt x="615" y="291"/>
                      <a:pt x="616" y="290"/>
                    </a:cubicBezTo>
                    <a:cubicBezTo>
                      <a:pt x="616" y="290"/>
                      <a:pt x="616" y="290"/>
                      <a:pt x="616" y="289"/>
                    </a:cubicBezTo>
                    <a:cubicBezTo>
                      <a:pt x="617" y="290"/>
                      <a:pt x="617" y="290"/>
                      <a:pt x="618" y="290"/>
                    </a:cubicBezTo>
                    <a:cubicBezTo>
                      <a:pt x="618" y="289"/>
                      <a:pt x="618" y="289"/>
                      <a:pt x="618" y="289"/>
                    </a:cubicBezTo>
                    <a:cubicBezTo>
                      <a:pt x="620" y="289"/>
                      <a:pt x="620" y="289"/>
                      <a:pt x="620" y="289"/>
                    </a:cubicBezTo>
                    <a:cubicBezTo>
                      <a:pt x="620" y="289"/>
                      <a:pt x="620" y="290"/>
                      <a:pt x="621" y="290"/>
                    </a:cubicBezTo>
                    <a:cubicBezTo>
                      <a:pt x="621" y="289"/>
                      <a:pt x="621" y="289"/>
                      <a:pt x="621" y="289"/>
                    </a:cubicBezTo>
                    <a:cubicBezTo>
                      <a:pt x="621" y="289"/>
                      <a:pt x="621" y="289"/>
                      <a:pt x="621" y="289"/>
                    </a:cubicBezTo>
                    <a:cubicBezTo>
                      <a:pt x="621" y="290"/>
                      <a:pt x="621" y="290"/>
                      <a:pt x="621" y="290"/>
                    </a:cubicBezTo>
                    <a:cubicBezTo>
                      <a:pt x="622" y="290"/>
                      <a:pt x="622" y="290"/>
                      <a:pt x="622" y="290"/>
                    </a:cubicBezTo>
                    <a:cubicBezTo>
                      <a:pt x="622" y="289"/>
                      <a:pt x="622" y="289"/>
                      <a:pt x="622" y="289"/>
                    </a:cubicBezTo>
                    <a:cubicBezTo>
                      <a:pt x="623" y="289"/>
                      <a:pt x="623" y="289"/>
                      <a:pt x="623" y="289"/>
                    </a:cubicBezTo>
                    <a:cubicBezTo>
                      <a:pt x="623" y="290"/>
                      <a:pt x="623" y="290"/>
                      <a:pt x="623" y="290"/>
                    </a:cubicBezTo>
                    <a:cubicBezTo>
                      <a:pt x="624" y="290"/>
                      <a:pt x="624" y="290"/>
                      <a:pt x="624" y="290"/>
                    </a:cubicBezTo>
                    <a:cubicBezTo>
                      <a:pt x="624" y="290"/>
                      <a:pt x="624" y="290"/>
                      <a:pt x="624" y="290"/>
                    </a:cubicBezTo>
                    <a:cubicBezTo>
                      <a:pt x="624" y="291"/>
                      <a:pt x="624" y="290"/>
                      <a:pt x="624" y="290"/>
                    </a:cubicBezTo>
                    <a:cubicBezTo>
                      <a:pt x="626" y="290"/>
                      <a:pt x="626" y="290"/>
                      <a:pt x="626" y="290"/>
                    </a:cubicBezTo>
                    <a:cubicBezTo>
                      <a:pt x="626" y="289"/>
                      <a:pt x="626" y="290"/>
                      <a:pt x="626" y="289"/>
                    </a:cubicBezTo>
                    <a:cubicBezTo>
                      <a:pt x="627" y="289"/>
                      <a:pt x="626" y="289"/>
                      <a:pt x="627" y="289"/>
                    </a:cubicBezTo>
                    <a:cubicBezTo>
                      <a:pt x="627" y="289"/>
                      <a:pt x="627" y="290"/>
                      <a:pt x="627" y="290"/>
                    </a:cubicBezTo>
                    <a:cubicBezTo>
                      <a:pt x="628" y="290"/>
                      <a:pt x="628" y="290"/>
                      <a:pt x="629" y="290"/>
                    </a:cubicBezTo>
                    <a:cubicBezTo>
                      <a:pt x="629" y="290"/>
                      <a:pt x="629" y="290"/>
                      <a:pt x="629" y="290"/>
                    </a:cubicBezTo>
                    <a:cubicBezTo>
                      <a:pt x="629" y="290"/>
                      <a:pt x="629" y="290"/>
                      <a:pt x="629" y="290"/>
                    </a:cubicBezTo>
                    <a:cubicBezTo>
                      <a:pt x="629" y="290"/>
                      <a:pt x="629" y="290"/>
                      <a:pt x="629" y="290"/>
                    </a:cubicBezTo>
                    <a:cubicBezTo>
                      <a:pt x="631" y="290"/>
                      <a:pt x="631" y="290"/>
                      <a:pt x="631" y="290"/>
                    </a:cubicBezTo>
                    <a:cubicBezTo>
                      <a:pt x="631" y="290"/>
                      <a:pt x="632" y="289"/>
                      <a:pt x="632" y="289"/>
                    </a:cubicBezTo>
                    <a:cubicBezTo>
                      <a:pt x="634" y="289"/>
                      <a:pt x="634" y="289"/>
                      <a:pt x="634" y="289"/>
                    </a:cubicBezTo>
                    <a:cubicBezTo>
                      <a:pt x="634" y="290"/>
                      <a:pt x="634" y="290"/>
                      <a:pt x="633" y="291"/>
                    </a:cubicBezTo>
                    <a:cubicBezTo>
                      <a:pt x="633" y="291"/>
                      <a:pt x="633" y="291"/>
                      <a:pt x="633" y="291"/>
                    </a:cubicBezTo>
                    <a:cubicBezTo>
                      <a:pt x="636" y="291"/>
                      <a:pt x="635" y="291"/>
                      <a:pt x="636" y="289"/>
                    </a:cubicBezTo>
                    <a:cubicBezTo>
                      <a:pt x="636" y="289"/>
                      <a:pt x="636" y="289"/>
                      <a:pt x="636" y="289"/>
                    </a:cubicBezTo>
                    <a:cubicBezTo>
                      <a:pt x="637" y="289"/>
                      <a:pt x="637" y="289"/>
                      <a:pt x="637" y="289"/>
                    </a:cubicBezTo>
                    <a:cubicBezTo>
                      <a:pt x="637" y="291"/>
                      <a:pt x="636" y="290"/>
                      <a:pt x="635" y="291"/>
                    </a:cubicBezTo>
                    <a:cubicBezTo>
                      <a:pt x="635" y="291"/>
                      <a:pt x="635" y="291"/>
                      <a:pt x="635" y="291"/>
                    </a:cubicBezTo>
                    <a:cubicBezTo>
                      <a:pt x="635" y="292"/>
                      <a:pt x="635" y="293"/>
                      <a:pt x="635" y="293"/>
                    </a:cubicBezTo>
                    <a:cubicBezTo>
                      <a:pt x="633" y="293"/>
                      <a:pt x="633" y="294"/>
                      <a:pt x="633" y="295"/>
                    </a:cubicBezTo>
                    <a:cubicBezTo>
                      <a:pt x="635" y="295"/>
                      <a:pt x="636" y="294"/>
                      <a:pt x="636" y="293"/>
                    </a:cubicBezTo>
                    <a:cubicBezTo>
                      <a:pt x="637" y="293"/>
                      <a:pt x="637" y="293"/>
                      <a:pt x="637" y="293"/>
                    </a:cubicBezTo>
                    <a:cubicBezTo>
                      <a:pt x="637" y="292"/>
                      <a:pt x="637" y="292"/>
                      <a:pt x="636" y="292"/>
                    </a:cubicBezTo>
                    <a:cubicBezTo>
                      <a:pt x="637" y="291"/>
                      <a:pt x="638" y="291"/>
                      <a:pt x="639" y="291"/>
                    </a:cubicBezTo>
                    <a:cubicBezTo>
                      <a:pt x="639" y="290"/>
                      <a:pt x="639" y="290"/>
                      <a:pt x="640" y="289"/>
                    </a:cubicBezTo>
                    <a:cubicBezTo>
                      <a:pt x="640" y="289"/>
                      <a:pt x="640" y="289"/>
                      <a:pt x="640" y="289"/>
                    </a:cubicBezTo>
                    <a:cubicBezTo>
                      <a:pt x="641" y="290"/>
                      <a:pt x="641" y="291"/>
                      <a:pt x="642" y="291"/>
                    </a:cubicBezTo>
                    <a:cubicBezTo>
                      <a:pt x="642" y="292"/>
                      <a:pt x="642" y="292"/>
                      <a:pt x="642" y="292"/>
                    </a:cubicBezTo>
                    <a:cubicBezTo>
                      <a:pt x="641" y="292"/>
                      <a:pt x="642" y="292"/>
                      <a:pt x="641" y="292"/>
                    </a:cubicBezTo>
                    <a:cubicBezTo>
                      <a:pt x="641" y="292"/>
                      <a:pt x="641" y="292"/>
                      <a:pt x="641" y="292"/>
                    </a:cubicBezTo>
                    <a:cubicBezTo>
                      <a:pt x="641" y="293"/>
                      <a:pt x="641" y="294"/>
                      <a:pt x="640" y="295"/>
                    </a:cubicBezTo>
                    <a:cubicBezTo>
                      <a:pt x="641" y="295"/>
                      <a:pt x="641" y="295"/>
                      <a:pt x="641" y="295"/>
                    </a:cubicBezTo>
                    <a:cubicBezTo>
                      <a:pt x="641" y="295"/>
                      <a:pt x="641" y="295"/>
                      <a:pt x="641" y="295"/>
                    </a:cubicBezTo>
                    <a:cubicBezTo>
                      <a:pt x="641" y="295"/>
                      <a:pt x="641" y="295"/>
                      <a:pt x="641" y="295"/>
                    </a:cubicBezTo>
                    <a:cubicBezTo>
                      <a:pt x="641" y="295"/>
                      <a:pt x="641" y="295"/>
                      <a:pt x="641" y="295"/>
                    </a:cubicBezTo>
                    <a:cubicBezTo>
                      <a:pt x="642" y="294"/>
                      <a:pt x="642" y="294"/>
                      <a:pt x="642" y="293"/>
                    </a:cubicBezTo>
                    <a:cubicBezTo>
                      <a:pt x="643" y="293"/>
                      <a:pt x="643" y="293"/>
                      <a:pt x="644" y="294"/>
                    </a:cubicBezTo>
                    <a:cubicBezTo>
                      <a:pt x="644" y="294"/>
                      <a:pt x="644" y="294"/>
                      <a:pt x="644" y="294"/>
                    </a:cubicBezTo>
                    <a:cubicBezTo>
                      <a:pt x="644" y="294"/>
                      <a:pt x="643" y="295"/>
                      <a:pt x="643" y="296"/>
                    </a:cubicBezTo>
                    <a:cubicBezTo>
                      <a:pt x="644" y="296"/>
                      <a:pt x="644" y="296"/>
                      <a:pt x="644" y="296"/>
                    </a:cubicBezTo>
                    <a:cubicBezTo>
                      <a:pt x="645" y="296"/>
                      <a:pt x="646" y="295"/>
                      <a:pt x="646" y="295"/>
                    </a:cubicBezTo>
                    <a:cubicBezTo>
                      <a:pt x="646" y="295"/>
                      <a:pt x="646" y="294"/>
                      <a:pt x="647" y="294"/>
                    </a:cubicBezTo>
                    <a:cubicBezTo>
                      <a:pt x="647" y="294"/>
                      <a:pt x="647" y="294"/>
                      <a:pt x="647" y="294"/>
                    </a:cubicBezTo>
                    <a:cubicBezTo>
                      <a:pt x="647" y="292"/>
                      <a:pt x="647" y="292"/>
                      <a:pt x="647" y="292"/>
                    </a:cubicBezTo>
                    <a:cubicBezTo>
                      <a:pt x="647" y="292"/>
                      <a:pt x="647" y="292"/>
                      <a:pt x="647" y="292"/>
                    </a:cubicBezTo>
                    <a:cubicBezTo>
                      <a:pt x="647" y="291"/>
                      <a:pt x="647" y="291"/>
                      <a:pt x="647" y="291"/>
                    </a:cubicBezTo>
                    <a:cubicBezTo>
                      <a:pt x="648" y="291"/>
                      <a:pt x="648" y="291"/>
                      <a:pt x="648" y="291"/>
                    </a:cubicBezTo>
                    <a:cubicBezTo>
                      <a:pt x="648" y="291"/>
                      <a:pt x="648" y="291"/>
                      <a:pt x="648" y="290"/>
                    </a:cubicBezTo>
                    <a:cubicBezTo>
                      <a:pt x="646" y="290"/>
                      <a:pt x="648" y="290"/>
                      <a:pt x="647" y="291"/>
                    </a:cubicBezTo>
                    <a:cubicBezTo>
                      <a:pt x="647" y="291"/>
                      <a:pt x="647" y="291"/>
                      <a:pt x="647" y="291"/>
                    </a:cubicBezTo>
                    <a:cubicBezTo>
                      <a:pt x="647" y="292"/>
                      <a:pt x="647" y="292"/>
                      <a:pt x="647" y="292"/>
                    </a:cubicBezTo>
                    <a:cubicBezTo>
                      <a:pt x="645" y="292"/>
                      <a:pt x="645" y="292"/>
                      <a:pt x="645" y="292"/>
                    </a:cubicBezTo>
                    <a:cubicBezTo>
                      <a:pt x="645" y="291"/>
                      <a:pt x="645" y="290"/>
                      <a:pt x="645" y="289"/>
                    </a:cubicBezTo>
                    <a:cubicBezTo>
                      <a:pt x="645" y="289"/>
                      <a:pt x="646" y="289"/>
                      <a:pt x="646" y="289"/>
                    </a:cubicBezTo>
                    <a:cubicBezTo>
                      <a:pt x="646" y="288"/>
                      <a:pt x="647" y="288"/>
                      <a:pt x="647" y="287"/>
                    </a:cubicBezTo>
                    <a:cubicBezTo>
                      <a:pt x="645" y="287"/>
                      <a:pt x="647" y="287"/>
                      <a:pt x="646" y="288"/>
                    </a:cubicBezTo>
                    <a:cubicBezTo>
                      <a:pt x="646" y="288"/>
                      <a:pt x="645" y="288"/>
                      <a:pt x="645" y="288"/>
                    </a:cubicBezTo>
                    <a:cubicBezTo>
                      <a:pt x="644" y="289"/>
                      <a:pt x="644" y="290"/>
                      <a:pt x="644" y="291"/>
                    </a:cubicBezTo>
                    <a:cubicBezTo>
                      <a:pt x="644" y="291"/>
                      <a:pt x="644" y="291"/>
                      <a:pt x="644" y="291"/>
                    </a:cubicBezTo>
                    <a:cubicBezTo>
                      <a:pt x="642" y="291"/>
                      <a:pt x="642" y="291"/>
                      <a:pt x="642" y="291"/>
                    </a:cubicBezTo>
                    <a:cubicBezTo>
                      <a:pt x="642" y="290"/>
                      <a:pt x="642" y="290"/>
                      <a:pt x="642" y="290"/>
                    </a:cubicBezTo>
                    <a:cubicBezTo>
                      <a:pt x="642" y="290"/>
                      <a:pt x="642" y="290"/>
                      <a:pt x="642" y="290"/>
                    </a:cubicBezTo>
                    <a:cubicBezTo>
                      <a:pt x="642" y="289"/>
                      <a:pt x="642" y="289"/>
                      <a:pt x="642" y="289"/>
                    </a:cubicBezTo>
                    <a:cubicBezTo>
                      <a:pt x="643" y="289"/>
                      <a:pt x="643" y="289"/>
                      <a:pt x="644" y="288"/>
                    </a:cubicBezTo>
                    <a:cubicBezTo>
                      <a:pt x="643" y="288"/>
                      <a:pt x="643" y="288"/>
                      <a:pt x="642" y="288"/>
                    </a:cubicBezTo>
                    <a:cubicBezTo>
                      <a:pt x="642" y="287"/>
                      <a:pt x="642" y="287"/>
                      <a:pt x="642" y="287"/>
                    </a:cubicBezTo>
                    <a:cubicBezTo>
                      <a:pt x="643" y="286"/>
                      <a:pt x="643" y="285"/>
                      <a:pt x="644" y="285"/>
                    </a:cubicBezTo>
                    <a:cubicBezTo>
                      <a:pt x="644" y="284"/>
                      <a:pt x="644" y="284"/>
                      <a:pt x="644" y="284"/>
                    </a:cubicBezTo>
                    <a:cubicBezTo>
                      <a:pt x="644" y="284"/>
                      <a:pt x="644" y="284"/>
                      <a:pt x="643" y="285"/>
                    </a:cubicBezTo>
                    <a:cubicBezTo>
                      <a:pt x="643" y="284"/>
                      <a:pt x="643" y="284"/>
                      <a:pt x="643" y="284"/>
                    </a:cubicBezTo>
                    <a:cubicBezTo>
                      <a:pt x="643" y="284"/>
                      <a:pt x="643" y="284"/>
                      <a:pt x="643" y="284"/>
                    </a:cubicBezTo>
                    <a:cubicBezTo>
                      <a:pt x="643" y="285"/>
                      <a:pt x="643" y="285"/>
                      <a:pt x="643" y="285"/>
                    </a:cubicBezTo>
                    <a:cubicBezTo>
                      <a:pt x="642" y="285"/>
                      <a:pt x="642" y="285"/>
                      <a:pt x="641" y="285"/>
                    </a:cubicBezTo>
                    <a:cubicBezTo>
                      <a:pt x="641" y="285"/>
                      <a:pt x="641" y="285"/>
                      <a:pt x="641" y="285"/>
                    </a:cubicBezTo>
                    <a:cubicBezTo>
                      <a:pt x="640" y="285"/>
                      <a:pt x="640" y="285"/>
                      <a:pt x="640" y="285"/>
                    </a:cubicBezTo>
                    <a:cubicBezTo>
                      <a:pt x="640" y="285"/>
                      <a:pt x="640" y="286"/>
                      <a:pt x="640" y="286"/>
                    </a:cubicBezTo>
                    <a:cubicBezTo>
                      <a:pt x="640" y="286"/>
                      <a:pt x="640" y="286"/>
                      <a:pt x="640" y="286"/>
                    </a:cubicBezTo>
                    <a:cubicBezTo>
                      <a:pt x="639" y="286"/>
                      <a:pt x="639" y="286"/>
                      <a:pt x="639" y="286"/>
                    </a:cubicBezTo>
                    <a:cubicBezTo>
                      <a:pt x="639" y="285"/>
                      <a:pt x="639" y="284"/>
                      <a:pt x="640" y="284"/>
                    </a:cubicBezTo>
                    <a:cubicBezTo>
                      <a:pt x="640" y="283"/>
                      <a:pt x="640" y="283"/>
                      <a:pt x="640" y="283"/>
                    </a:cubicBezTo>
                    <a:cubicBezTo>
                      <a:pt x="640" y="283"/>
                      <a:pt x="640" y="283"/>
                      <a:pt x="639" y="284"/>
                    </a:cubicBezTo>
                    <a:cubicBezTo>
                      <a:pt x="638" y="284"/>
                      <a:pt x="638" y="284"/>
                      <a:pt x="638" y="284"/>
                    </a:cubicBezTo>
                    <a:cubicBezTo>
                      <a:pt x="638" y="284"/>
                      <a:pt x="638" y="283"/>
                      <a:pt x="639" y="283"/>
                    </a:cubicBezTo>
                    <a:cubicBezTo>
                      <a:pt x="637" y="283"/>
                      <a:pt x="637" y="283"/>
                      <a:pt x="637" y="283"/>
                    </a:cubicBezTo>
                    <a:cubicBezTo>
                      <a:pt x="637" y="283"/>
                      <a:pt x="637" y="283"/>
                      <a:pt x="637" y="283"/>
                    </a:cubicBezTo>
                    <a:cubicBezTo>
                      <a:pt x="637" y="282"/>
                      <a:pt x="637" y="282"/>
                      <a:pt x="637" y="282"/>
                    </a:cubicBezTo>
                    <a:cubicBezTo>
                      <a:pt x="638" y="282"/>
                      <a:pt x="638" y="282"/>
                      <a:pt x="638" y="282"/>
                    </a:cubicBezTo>
                    <a:cubicBezTo>
                      <a:pt x="638" y="282"/>
                      <a:pt x="639" y="280"/>
                      <a:pt x="639" y="279"/>
                    </a:cubicBezTo>
                    <a:cubicBezTo>
                      <a:pt x="639" y="279"/>
                      <a:pt x="638" y="279"/>
                      <a:pt x="638" y="278"/>
                    </a:cubicBezTo>
                    <a:cubicBezTo>
                      <a:pt x="637" y="278"/>
                      <a:pt x="637" y="278"/>
                      <a:pt x="637" y="278"/>
                    </a:cubicBezTo>
                    <a:cubicBezTo>
                      <a:pt x="637" y="278"/>
                      <a:pt x="637" y="279"/>
                      <a:pt x="637" y="279"/>
                    </a:cubicBezTo>
                    <a:cubicBezTo>
                      <a:pt x="635" y="279"/>
                      <a:pt x="635" y="279"/>
                      <a:pt x="635" y="279"/>
                    </a:cubicBezTo>
                    <a:cubicBezTo>
                      <a:pt x="635" y="278"/>
                      <a:pt x="635" y="279"/>
                      <a:pt x="635" y="278"/>
                    </a:cubicBezTo>
                    <a:cubicBezTo>
                      <a:pt x="635" y="278"/>
                      <a:pt x="635" y="278"/>
                      <a:pt x="635" y="278"/>
                    </a:cubicBezTo>
                    <a:cubicBezTo>
                      <a:pt x="635" y="278"/>
                      <a:pt x="633" y="279"/>
                      <a:pt x="633" y="279"/>
                    </a:cubicBezTo>
                    <a:cubicBezTo>
                      <a:pt x="633" y="279"/>
                      <a:pt x="632" y="279"/>
                      <a:pt x="632" y="279"/>
                    </a:cubicBezTo>
                    <a:cubicBezTo>
                      <a:pt x="632" y="279"/>
                      <a:pt x="632" y="279"/>
                      <a:pt x="632" y="280"/>
                    </a:cubicBezTo>
                    <a:cubicBezTo>
                      <a:pt x="632" y="280"/>
                      <a:pt x="632" y="280"/>
                      <a:pt x="632" y="280"/>
                    </a:cubicBezTo>
                    <a:cubicBezTo>
                      <a:pt x="631" y="280"/>
                      <a:pt x="632" y="280"/>
                      <a:pt x="631" y="280"/>
                    </a:cubicBezTo>
                    <a:cubicBezTo>
                      <a:pt x="631" y="280"/>
                      <a:pt x="631" y="280"/>
                      <a:pt x="631" y="279"/>
                    </a:cubicBezTo>
                    <a:cubicBezTo>
                      <a:pt x="630" y="279"/>
                      <a:pt x="630" y="279"/>
                      <a:pt x="629" y="279"/>
                    </a:cubicBezTo>
                    <a:cubicBezTo>
                      <a:pt x="629" y="280"/>
                      <a:pt x="629" y="280"/>
                      <a:pt x="629" y="280"/>
                    </a:cubicBezTo>
                    <a:cubicBezTo>
                      <a:pt x="629" y="280"/>
                      <a:pt x="629" y="280"/>
                      <a:pt x="629" y="280"/>
                    </a:cubicBezTo>
                    <a:cubicBezTo>
                      <a:pt x="629" y="279"/>
                      <a:pt x="629" y="279"/>
                      <a:pt x="629" y="278"/>
                    </a:cubicBezTo>
                    <a:cubicBezTo>
                      <a:pt x="628" y="278"/>
                      <a:pt x="628" y="278"/>
                      <a:pt x="628" y="278"/>
                    </a:cubicBezTo>
                    <a:cubicBezTo>
                      <a:pt x="628" y="279"/>
                      <a:pt x="628" y="279"/>
                      <a:pt x="628" y="279"/>
                    </a:cubicBezTo>
                    <a:cubicBezTo>
                      <a:pt x="627" y="279"/>
                      <a:pt x="627" y="279"/>
                      <a:pt x="627" y="279"/>
                    </a:cubicBezTo>
                    <a:cubicBezTo>
                      <a:pt x="627" y="278"/>
                      <a:pt x="628" y="278"/>
                      <a:pt x="629" y="277"/>
                    </a:cubicBezTo>
                    <a:cubicBezTo>
                      <a:pt x="629" y="277"/>
                      <a:pt x="629" y="277"/>
                      <a:pt x="629" y="277"/>
                    </a:cubicBezTo>
                    <a:cubicBezTo>
                      <a:pt x="629" y="276"/>
                      <a:pt x="628" y="276"/>
                      <a:pt x="628" y="276"/>
                    </a:cubicBezTo>
                    <a:cubicBezTo>
                      <a:pt x="627" y="276"/>
                      <a:pt x="627" y="276"/>
                      <a:pt x="627" y="276"/>
                    </a:cubicBezTo>
                    <a:cubicBezTo>
                      <a:pt x="627" y="275"/>
                      <a:pt x="627" y="275"/>
                      <a:pt x="627" y="275"/>
                    </a:cubicBezTo>
                    <a:cubicBezTo>
                      <a:pt x="626" y="275"/>
                      <a:pt x="626" y="275"/>
                      <a:pt x="626" y="275"/>
                    </a:cubicBezTo>
                    <a:cubicBezTo>
                      <a:pt x="626" y="276"/>
                      <a:pt x="626" y="276"/>
                      <a:pt x="626" y="276"/>
                    </a:cubicBezTo>
                    <a:cubicBezTo>
                      <a:pt x="626" y="276"/>
                      <a:pt x="626" y="276"/>
                      <a:pt x="625" y="276"/>
                    </a:cubicBezTo>
                    <a:cubicBezTo>
                      <a:pt x="625" y="276"/>
                      <a:pt x="625" y="276"/>
                      <a:pt x="625" y="276"/>
                    </a:cubicBezTo>
                    <a:cubicBezTo>
                      <a:pt x="625" y="276"/>
                      <a:pt x="625" y="276"/>
                      <a:pt x="625" y="276"/>
                    </a:cubicBezTo>
                    <a:cubicBezTo>
                      <a:pt x="625" y="277"/>
                      <a:pt x="625" y="277"/>
                      <a:pt x="625" y="277"/>
                    </a:cubicBezTo>
                    <a:cubicBezTo>
                      <a:pt x="624" y="277"/>
                      <a:pt x="624" y="277"/>
                      <a:pt x="624" y="277"/>
                    </a:cubicBezTo>
                    <a:cubicBezTo>
                      <a:pt x="624" y="278"/>
                      <a:pt x="624" y="278"/>
                      <a:pt x="624" y="278"/>
                    </a:cubicBezTo>
                    <a:cubicBezTo>
                      <a:pt x="623" y="279"/>
                      <a:pt x="624" y="278"/>
                      <a:pt x="623" y="279"/>
                    </a:cubicBezTo>
                    <a:cubicBezTo>
                      <a:pt x="623" y="279"/>
                      <a:pt x="623" y="279"/>
                      <a:pt x="623" y="279"/>
                    </a:cubicBezTo>
                    <a:cubicBezTo>
                      <a:pt x="623" y="278"/>
                      <a:pt x="623" y="278"/>
                      <a:pt x="623" y="278"/>
                    </a:cubicBezTo>
                    <a:cubicBezTo>
                      <a:pt x="623" y="278"/>
                      <a:pt x="623" y="278"/>
                      <a:pt x="624" y="278"/>
                    </a:cubicBezTo>
                    <a:cubicBezTo>
                      <a:pt x="624" y="277"/>
                      <a:pt x="623" y="277"/>
                      <a:pt x="623" y="277"/>
                    </a:cubicBezTo>
                    <a:cubicBezTo>
                      <a:pt x="623" y="277"/>
                      <a:pt x="623" y="277"/>
                      <a:pt x="623" y="277"/>
                    </a:cubicBezTo>
                    <a:cubicBezTo>
                      <a:pt x="623" y="276"/>
                      <a:pt x="623" y="276"/>
                      <a:pt x="623" y="276"/>
                    </a:cubicBezTo>
                    <a:cubicBezTo>
                      <a:pt x="623" y="276"/>
                      <a:pt x="623" y="276"/>
                      <a:pt x="623" y="275"/>
                    </a:cubicBezTo>
                    <a:cubicBezTo>
                      <a:pt x="623" y="275"/>
                      <a:pt x="623" y="275"/>
                      <a:pt x="623" y="275"/>
                    </a:cubicBezTo>
                    <a:cubicBezTo>
                      <a:pt x="623" y="274"/>
                      <a:pt x="623" y="274"/>
                      <a:pt x="623" y="274"/>
                    </a:cubicBezTo>
                    <a:cubicBezTo>
                      <a:pt x="624" y="274"/>
                      <a:pt x="624" y="273"/>
                      <a:pt x="625" y="273"/>
                    </a:cubicBezTo>
                    <a:cubicBezTo>
                      <a:pt x="625" y="270"/>
                      <a:pt x="625" y="270"/>
                      <a:pt x="625" y="270"/>
                    </a:cubicBezTo>
                    <a:cubicBezTo>
                      <a:pt x="625" y="270"/>
                      <a:pt x="625" y="270"/>
                      <a:pt x="626" y="270"/>
                    </a:cubicBezTo>
                    <a:cubicBezTo>
                      <a:pt x="626" y="270"/>
                      <a:pt x="626" y="270"/>
                      <a:pt x="626" y="270"/>
                    </a:cubicBezTo>
                    <a:cubicBezTo>
                      <a:pt x="627" y="269"/>
                      <a:pt x="627" y="269"/>
                      <a:pt x="627" y="268"/>
                    </a:cubicBezTo>
                    <a:cubicBezTo>
                      <a:pt x="626" y="268"/>
                      <a:pt x="626" y="268"/>
                      <a:pt x="626" y="268"/>
                    </a:cubicBezTo>
                    <a:cubicBezTo>
                      <a:pt x="626" y="267"/>
                      <a:pt x="626" y="267"/>
                      <a:pt x="626" y="267"/>
                    </a:cubicBezTo>
                    <a:cubicBezTo>
                      <a:pt x="627" y="267"/>
                      <a:pt x="627" y="267"/>
                      <a:pt x="627" y="267"/>
                    </a:cubicBezTo>
                    <a:cubicBezTo>
                      <a:pt x="628" y="266"/>
                      <a:pt x="627" y="266"/>
                      <a:pt x="628" y="266"/>
                    </a:cubicBezTo>
                    <a:lnTo>
                      <a:pt x="628" y="265"/>
                    </a:lnTo>
                    <a:close/>
                    <a:moveTo>
                      <a:pt x="1748" y="268"/>
                    </a:moveTo>
                    <a:cubicBezTo>
                      <a:pt x="1750" y="268"/>
                      <a:pt x="1750" y="268"/>
                      <a:pt x="1750" y="268"/>
                    </a:cubicBezTo>
                    <a:cubicBezTo>
                      <a:pt x="1750" y="267"/>
                      <a:pt x="1750" y="267"/>
                      <a:pt x="1750" y="267"/>
                    </a:cubicBezTo>
                    <a:cubicBezTo>
                      <a:pt x="1750" y="267"/>
                      <a:pt x="1750" y="267"/>
                      <a:pt x="1750" y="267"/>
                    </a:cubicBezTo>
                    <a:cubicBezTo>
                      <a:pt x="1750" y="267"/>
                      <a:pt x="1749" y="266"/>
                      <a:pt x="1748" y="266"/>
                    </a:cubicBezTo>
                    <a:cubicBezTo>
                      <a:pt x="1748" y="267"/>
                      <a:pt x="1748" y="267"/>
                      <a:pt x="1748" y="268"/>
                    </a:cubicBezTo>
                    <a:close/>
                    <a:moveTo>
                      <a:pt x="1752" y="266"/>
                    </a:moveTo>
                    <a:cubicBezTo>
                      <a:pt x="1752" y="267"/>
                      <a:pt x="1752" y="267"/>
                      <a:pt x="1752" y="267"/>
                    </a:cubicBezTo>
                    <a:cubicBezTo>
                      <a:pt x="1751" y="267"/>
                      <a:pt x="1751" y="267"/>
                      <a:pt x="1751" y="267"/>
                    </a:cubicBezTo>
                    <a:cubicBezTo>
                      <a:pt x="1751" y="267"/>
                      <a:pt x="1751" y="267"/>
                      <a:pt x="1751" y="267"/>
                    </a:cubicBezTo>
                    <a:cubicBezTo>
                      <a:pt x="1752" y="267"/>
                      <a:pt x="1752" y="267"/>
                      <a:pt x="1752" y="267"/>
                    </a:cubicBezTo>
                    <a:cubicBezTo>
                      <a:pt x="1752" y="267"/>
                      <a:pt x="1752" y="267"/>
                      <a:pt x="1752" y="267"/>
                    </a:cubicBezTo>
                    <a:cubicBezTo>
                      <a:pt x="1753" y="267"/>
                      <a:pt x="1753" y="267"/>
                      <a:pt x="1753" y="267"/>
                    </a:cubicBezTo>
                    <a:cubicBezTo>
                      <a:pt x="1753" y="266"/>
                      <a:pt x="1752" y="267"/>
                      <a:pt x="1752" y="266"/>
                    </a:cubicBezTo>
                    <a:close/>
                    <a:moveTo>
                      <a:pt x="910" y="268"/>
                    </a:moveTo>
                    <a:cubicBezTo>
                      <a:pt x="910" y="268"/>
                      <a:pt x="910" y="268"/>
                      <a:pt x="910" y="268"/>
                    </a:cubicBezTo>
                    <a:cubicBezTo>
                      <a:pt x="910" y="267"/>
                      <a:pt x="910" y="267"/>
                      <a:pt x="910" y="267"/>
                    </a:cubicBezTo>
                    <a:cubicBezTo>
                      <a:pt x="909" y="267"/>
                      <a:pt x="908" y="267"/>
                      <a:pt x="908" y="267"/>
                    </a:cubicBezTo>
                    <a:cubicBezTo>
                      <a:pt x="908" y="268"/>
                      <a:pt x="908" y="268"/>
                      <a:pt x="908" y="268"/>
                    </a:cubicBezTo>
                    <a:lnTo>
                      <a:pt x="910" y="268"/>
                    </a:lnTo>
                    <a:close/>
                    <a:moveTo>
                      <a:pt x="1733" y="268"/>
                    </a:moveTo>
                    <a:cubicBezTo>
                      <a:pt x="1734" y="269"/>
                      <a:pt x="1733" y="269"/>
                      <a:pt x="1734" y="269"/>
                    </a:cubicBezTo>
                    <a:cubicBezTo>
                      <a:pt x="1734" y="269"/>
                      <a:pt x="1734" y="269"/>
                      <a:pt x="1734" y="269"/>
                    </a:cubicBezTo>
                    <a:cubicBezTo>
                      <a:pt x="1735" y="269"/>
                      <a:pt x="1735" y="269"/>
                      <a:pt x="1735" y="269"/>
                    </a:cubicBezTo>
                    <a:cubicBezTo>
                      <a:pt x="1735" y="269"/>
                      <a:pt x="1735" y="269"/>
                      <a:pt x="1734" y="269"/>
                    </a:cubicBezTo>
                    <a:cubicBezTo>
                      <a:pt x="1734" y="268"/>
                      <a:pt x="1734" y="268"/>
                      <a:pt x="1734" y="268"/>
                    </a:cubicBezTo>
                    <a:lnTo>
                      <a:pt x="1733" y="268"/>
                    </a:lnTo>
                    <a:close/>
                    <a:moveTo>
                      <a:pt x="628" y="270"/>
                    </a:moveTo>
                    <a:cubicBezTo>
                      <a:pt x="628" y="270"/>
                      <a:pt x="628" y="270"/>
                      <a:pt x="628" y="270"/>
                    </a:cubicBezTo>
                    <a:cubicBezTo>
                      <a:pt x="628" y="270"/>
                      <a:pt x="628" y="270"/>
                      <a:pt x="628" y="270"/>
                    </a:cubicBezTo>
                    <a:cubicBezTo>
                      <a:pt x="628" y="270"/>
                      <a:pt x="628" y="270"/>
                      <a:pt x="628" y="270"/>
                    </a:cubicBezTo>
                    <a:close/>
                    <a:moveTo>
                      <a:pt x="285" y="270"/>
                    </a:moveTo>
                    <a:cubicBezTo>
                      <a:pt x="284" y="270"/>
                      <a:pt x="284" y="271"/>
                      <a:pt x="283" y="271"/>
                    </a:cubicBezTo>
                    <a:cubicBezTo>
                      <a:pt x="283" y="272"/>
                      <a:pt x="283" y="273"/>
                      <a:pt x="284" y="273"/>
                    </a:cubicBezTo>
                    <a:cubicBezTo>
                      <a:pt x="284" y="274"/>
                      <a:pt x="284" y="274"/>
                      <a:pt x="284" y="274"/>
                    </a:cubicBezTo>
                    <a:cubicBezTo>
                      <a:pt x="284" y="274"/>
                      <a:pt x="284" y="274"/>
                      <a:pt x="284" y="274"/>
                    </a:cubicBezTo>
                    <a:cubicBezTo>
                      <a:pt x="284" y="274"/>
                      <a:pt x="285" y="276"/>
                      <a:pt x="285" y="276"/>
                    </a:cubicBezTo>
                    <a:cubicBezTo>
                      <a:pt x="285" y="276"/>
                      <a:pt x="285" y="276"/>
                      <a:pt x="285" y="276"/>
                    </a:cubicBezTo>
                    <a:cubicBezTo>
                      <a:pt x="286" y="276"/>
                      <a:pt x="286" y="276"/>
                      <a:pt x="287" y="276"/>
                    </a:cubicBezTo>
                    <a:cubicBezTo>
                      <a:pt x="287" y="275"/>
                      <a:pt x="287" y="275"/>
                      <a:pt x="287" y="275"/>
                    </a:cubicBezTo>
                    <a:cubicBezTo>
                      <a:pt x="287" y="275"/>
                      <a:pt x="287" y="276"/>
                      <a:pt x="287" y="276"/>
                    </a:cubicBezTo>
                    <a:cubicBezTo>
                      <a:pt x="288" y="276"/>
                      <a:pt x="288" y="277"/>
                      <a:pt x="289" y="276"/>
                    </a:cubicBezTo>
                    <a:cubicBezTo>
                      <a:pt x="289" y="276"/>
                      <a:pt x="289" y="276"/>
                      <a:pt x="289" y="276"/>
                    </a:cubicBezTo>
                    <a:cubicBezTo>
                      <a:pt x="290" y="276"/>
                      <a:pt x="291" y="276"/>
                      <a:pt x="292" y="276"/>
                    </a:cubicBezTo>
                    <a:cubicBezTo>
                      <a:pt x="292" y="278"/>
                      <a:pt x="292" y="278"/>
                      <a:pt x="292" y="278"/>
                    </a:cubicBezTo>
                    <a:cubicBezTo>
                      <a:pt x="292" y="278"/>
                      <a:pt x="292" y="278"/>
                      <a:pt x="292" y="278"/>
                    </a:cubicBezTo>
                    <a:cubicBezTo>
                      <a:pt x="292" y="278"/>
                      <a:pt x="291" y="278"/>
                      <a:pt x="291" y="279"/>
                    </a:cubicBezTo>
                    <a:cubicBezTo>
                      <a:pt x="292" y="279"/>
                      <a:pt x="292" y="279"/>
                      <a:pt x="292" y="279"/>
                    </a:cubicBezTo>
                    <a:cubicBezTo>
                      <a:pt x="292" y="279"/>
                      <a:pt x="292" y="279"/>
                      <a:pt x="292" y="279"/>
                    </a:cubicBezTo>
                    <a:cubicBezTo>
                      <a:pt x="292" y="279"/>
                      <a:pt x="293" y="279"/>
                      <a:pt x="294" y="278"/>
                    </a:cubicBezTo>
                    <a:cubicBezTo>
                      <a:pt x="294" y="279"/>
                      <a:pt x="294" y="279"/>
                      <a:pt x="294" y="279"/>
                    </a:cubicBezTo>
                    <a:cubicBezTo>
                      <a:pt x="295" y="279"/>
                      <a:pt x="295" y="279"/>
                      <a:pt x="295" y="279"/>
                    </a:cubicBezTo>
                    <a:cubicBezTo>
                      <a:pt x="295" y="279"/>
                      <a:pt x="295" y="279"/>
                      <a:pt x="295" y="279"/>
                    </a:cubicBezTo>
                    <a:cubicBezTo>
                      <a:pt x="296" y="279"/>
                      <a:pt x="296" y="279"/>
                      <a:pt x="296" y="279"/>
                    </a:cubicBezTo>
                    <a:cubicBezTo>
                      <a:pt x="296" y="280"/>
                      <a:pt x="296" y="280"/>
                      <a:pt x="296" y="281"/>
                    </a:cubicBezTo>
                    <a:cubicBezTo>
                      <a:pt x="297" y="281"/>
                      <a:pt x="297" y="281"/>
                      <a:pt x="298" y="281"/>
                    </a:cubicBezTo>
                    <a:cubicBezTo>
                      <a:pt x="298" y="281"/>
                      <a:pt x="298" y="281"/>
                      <a:pt x="298" y="281"/>
                    </a:cubicBezTo>
                    <a:cubicBezTo>
                      <a:pt x="298" y="281"/>
                      <a:pt x="299" y="281"/>
                      <a:pt x="299" y="281"/>
                    </a:cubicBezTo>
                    <a:cubicBezTo>
                      <a:pt x="299" y="281"/>
                      <a:pt x="299" y="282"/>
                      <a:pt x="299" y="282"/>
                    </a:cubicBezTo>
                    <a:cubicBezTo>
                      <a:pt x="299" y="282"/>
                      <a:pt x="299" y="283"/>
                      <a:pt x="299" y="283"/>
                    </a:cubicBezTo>
                    <a:cubicBezTo>
                      <a:pt x="299" y="283"/>
                      <a:pt x="299" y="283"/>
                      <a:pt x="299" y="283"/>
                    </a:cubicBezTo>
                    <a:cubicBezTo>
                      <a:pt x="300" y="284"/>
                      <a:pt x="300" y="284"/>
                      <a:pt x="300" y="284"/>
                    </a:cubicBezTo>
                    <a:cubicBezTo>
                      <a:pt x="301" y="284"/>
                      <a:pt x="301" y="284"/>
                      <a:pt x="301" y="284"/>
                    </a:cubicBezTo>
                    <a:cubicBezTo>
                      <a:pt x="301" y="284"/>
                      <a:pt x="301" y="285"/>
                      <a:pt x="301" y="285"/>
                    </a:cubicBezTo>
                    <a:cubicBezTo>
                      <a:pt x="303" y="285"/>
                      <a:pt x="303" y="285"/>
                      <a:pt x="303" y="285"/>
                    </a:cubicBezTo>
                    <a:cubicBezTo>
                      <a:pt x="303" y="285"/>
                      <a:pt x="303" y="285"/>
                      <a:pt x="303" y="286"/>
                    </a:cubicBezTo>
                    <a:cubicBezTo>
                      <a:pt x="307" y="286"/>
                      <a:pt x="307" y="286"/>
                      <a:pt x="307" y="286"/>
                    </a:cubicBezTo>
                    <a:cubicBezTo>
                      <a:pt x="307" y="286"/>
                      <a:pt x="307" y="286"/>
                      <a:pt x="307" y="286"/>
                    </a:cubicBezTo>
                    <a:cubicBezTo>
                      <a:pt x="308" y="286"/>
                      <a:pt x="308" y="286"/>
                      <a:pt x="308" y="286"/>
                    </a:cubicBezTo>
                    <a:cubicBezTo>
                      <a:pt x="308" y="286"/>
                      <a:pt x="308" y="286"/>
                      <a:pt x="308" y="286"/>
                    </a:cubicBezTo>
                    <a:cubicBezTo>
                      <a:pt x="310" y="286"/>
                      <a:pt x="310" y="286"/>
                      <a:pt x="310" y="286"/>
                    </a:cubicBezTo>
                    <a:cubicBezTo>
                      <a:pt x="310" y="284"/>
                      <a:pt x="310" y="285"/>
                      <a:pt x="309" y="284"/>
                    </a:cubicBezTo>
                    <a:cubicBezTo>
                      <a:pt x="308" y="284"/>
                      <a:pt x="308" y="284"/>
                      <a:pt x="308" y="284"/>
                    </a:cubicBezTo>
                    <a:cubicBezTo>
                      <a:pt x="308" y="283"/>
                      <a:pt x="308" y="283"/>
                      <a:pt x="308" y="283"/>
                    </a:cubicBezTo>
                    <a:cubicBezTo>
                      <a:pt x="308" y="283"/>
                      <a:pt x="308" y="283"/>
                      <a:pt x="308" y="283"/>
                    </a:cubicBezTo>
                    <a:cubicBezTo>
                      <a:pt x="308" y="282"/>
                      <a:pt x="307" y="282"/>
                      <a:pt x="307" y="282"/>
                    </a:cubicBezTo>
                    <a:cubicBezTo>
                      <a:pt x="307" y="281"/>
                      <a:pt x="307" y="281"/>
                      <a:pt x="307" y="281"/>
                    </a:cubicBezTo>
                    <a:cubicBezTo>
                      <a:pt x="307" y="281"/>
                      <a:pt x="307" y="281"/>
                      <a:pt x="306" y="281"/>
                    </a:cubicBezTo>
                    <a:cubicBezTo>
                      <a:pt x="306" y="281"/>
                      <a:pt x="305" y="280"/>
                      <a:pt x="305" y="279"/>
                    </a:cubicBezTo>
                    <a:cubicBezTo>
                      <a:pt x="303" y="279"/>
                      <a:pt x="301" y="278"/>
                      <a:pt x="299" y="278"/>
                    </a:cubicBezTo>
                    <a:cubicBezTo>
                      <a:pt x="299" y="276"/>
                      <a:pt x="299" y="276"/>
                      <a:pt x="299" y="276"/>
                    </a:cubicBezTo>
                    <a:cubicBezTo>
                      <a:pt x="297" y="275"/>
                      <a:pt x="298" y="275"/>
                      <a:pt x="296" y="274"/>
                    </a:cubicBezTo>
                    <a:cubicBezTo>
                      <a:pt x="296" y="273"/>
                      <a:pt x="296" y="273"/>
                      <a:pt x="296" y="273"/>
                    </a:cubicBezTo>
                    <a:cubicBezTo>
                      <a:pt x="295" y="272"/>
                      <a:pt x="293" y="273"/>
                      <a:pt x="291" y="273"/>
                    </a:cubicBezTo>
                    <a:cubicBezTo>
                      <a:pt x="291" y="273"/>
                      <a:pt x="291" y="273"/>
                      <a:pt x="291" y="273"/>
                    </a:cubicBezTo>
                    <a:cubicBezTo>
                      <a:pt x="290" y="273"/>
                      <a:pt x="290" y="273"/>
                      <a:pt x="290" y="273"/>
                    </a:cubicBezTo>
                    <a:cubicBezTo>
                      <a:pt x="290" y="272"/>
                      <a:pt x="290" y="272"/>
                      <a:pt x="290" y="272"/>
                    </a:cubicBezTo>
                    <a:cubicBezTo>
                      <a:pt x="289" y="272"/>
                      <a:pt x="288" y="272"/>
                      <a:pt x="287" y="272"/>
                    </a:cubicBezTo>
                    <a:cubicBezTo>
                      <a:pt x="287" y="271"/>
                      <a:pt x="287" y="271"/>
                      <a:pt x="286" y="271"/>
                    </a:cubicBezTo>
                    <a:cubicBezTo>
                      <a:pt x="285" y="271"/>
                      <a:pt x="285" y="271"/>
                      <a:pt x="285" y="271"/>
                    </a:cubicBezTo>
                    <a:lnTo>
                      <a:pt x="285" y="270"/>
                    </a:lnTo>
                    <a:close/>
                    <a:moveTo>
                      <a:pt x="884" y="273"/>
                    </a:moveTo>
                    <a:cubicBezTo>
                      <a:pt x="884" y="273"/>
                      <a:pt x="884" y="273"/>
                      <a:pt x="884" y="273"/>
                    </a:cubicBezTo>
                    <a:cubicBezTo>
                      <a:pt x="884" y="273"/>
                      <a:pt x="884" y="273"/>
                      <a:pt x="884" y="273"/>
                    </a:cubicBezTo>
                    <a:cubicBezTo>
                      <a:pt x="883" y="273"/>
                      <a:pt x="883" y="273"/>
                      <a:pt x="883" y="273"/>
                    </a:cubicBezTo>
                    <a:cubicBezTo>
                      <a:pt x="883" y="274"/>
                      <a:pt x="883" y="274"/>
                      <a:pt x="883" y="274"/>
                    </a:cubicBezTo>
                    <a:cubicBezTo>
                      <a:pt x="884" y="273"/>
                      <a:pt x="883" y="274"/>
                      <a:pt x="884" y="273"/>
                    </a:cubicBezTo>
                    <a:close/>
                    <a:moveTo>
                      <a:pt x="298" y="274"/>
                    </a:moveTo>
                    <a:cubicBezTo>
                      <a:pt x="298" y="274"/>
                      <a:pt x="298" y="274"/>
                      <a:pt x="298" y="274"/>
                    </a:cubicBezTo>
                    <a:cubicBezTo>
                      <a:pt x="297" y="274"/>
                      <a:pt x="297" y="274"/>
                      <a:pt x="297" y="274"/>
                    </a:cubicBezTo>
                    <a:cubicBezTo>
                      <a:pt x="297" y="274"/>
                      <a:pt x="297" y="274"/>
                      <a:pt x="297" y="274"/>
                    </a:cubicBezTo>
                    <a:cubicBezTo>
                      <a:pt x="298" y="274"/>
                      <a:pt x="298" y="274"/>
                      <a:pt x="298" y="274"/>
                    </a:cubicBezTo>
                    <a:cubicBezTo>
                      <a:pt x="298" y="274"/>
                      <a:pt x="298" y="274"/>
                      <a:pt x="298" y="274"/>
                    </a:cubicBezTo>
                    <a:close/>
                    <a:moveTo>
                      <a:pt x="1628" y="275"/>
                    </a:moveTo>
                    <a:cubicBezTo>
                      <a:pt x="1628" y="275"/>
                      <a:pt x="1628" y="275"/>
                      <a:pt x="1628" y="275"/>
                    </a:cubicBezTo>
                    <a:cubicBezTo>
                      <a:pt x="1626" y="275"/>
                      <a:pt x="1626" y="276"/>
                      <a:pt x="1624" y="276"/>
                    </a:cubicBezTo>
                    <a:cubicBezTo>
                      <a:pt x="1624" y="276"/>
                      <a:pt x="1624" y="277"/>
                      <a:pt x="1624" y="277"/>
                    </a:cubicBezTo>
                    <a:cubicBezTo>
                      <a:pt x="1625" y="277"/>
                      <a:pt x="1626" y="276"/>
                      <a:pt x="1627" y="276"/>
                    </a:cubicBezTo>
                    <a:cubicBezTo>
                      <a:pt x="1628" y="275"/>
                      <a:pt x="1627" y="275"/>
                      <a:pt x="1628" y="275"/>
                    </a:cubicBezTo>
                    <a:close/>
                    <a:moveTo>
                      <a:pt x="302" y="275"/>
                    </a:moveTo>
                    <a:cubicBezTo>
                      <a:pt x="302" y="275"/>
                      <a:pt x="302" y="275"/>
                      <a:pt x="302" y="275"/>
                    </a:cubicBezTo>
                    <a:cubicBezTo>
                      <a:pt x="302" y="277"/>
                      <a:pt x="302" y="278"/>
                      <a:pt x="304" y="278"/>
                    </a:cubicBezTo>
                    <a:cubicBezTo>
                      <a:pt x="303" y="276"/>
                      <a:pt x="303" y="276"/>
                      <a:pt x="302" y="275"/>
                    </a:cubicBezTo>
                    <a:close/>
                    <a:moveTo>
                      <a:pt x="599" y="283"/>
                    </a:moveTo>
                    <a:cubicBezTo>
                      <a:pt x="599" y="282"/>
                      <a:pt x="599" y="282"/>
                      <a:pt x="599" y="282"/>
                    </a:cubicBezTo>
                    <a:cubicBezTo>
                      <a:pt x="599" y="282"/>
                      <a:pt x="598" y="283"/>
                      <a:pt x="598" y="281"/>
                    </a:cubicBezTo>
                    <a:cubicBezTo>
                      <a:pt x="597" y="281"/>
                      <a:pt x="597" y="281"/>
                      <a:pt x="596" y="281"/>
                    </a:cubicBezTo>
                    <a:cubicBezTo>
                      <a:pt x="596" y="280"/>
                      <a:pt x="596" y="280"/>
                      <a:pt x="596" y="280"/>
                    </a:cubicBezTo>
                    <a:cubicBezTo>
                      <a:pt x="595" y="280"/>
                      <a:pt x="596" y="280"/>
                      <a:pt x="595" y="279"/>
                    </a:cubicBezTo>
                    <a:cubicBezTo>
                      <a:pt x="594" y="279"/>
                      <a:pt x="595" y="279"/>
                      <a:pt x="594" y="279"/>
                    </a:cubicBezTo>
                    <a:cubicBezTo>
                      <a:pt x="594" y="278"/>
                      <a:pt x="594" y="278"/>
                      <a:pt x="594" y="278"/>
                    </a:cubicBezTo>
                    <a:cubicBezTo>
                      <a:pt x="593" y="278"/>
                      <a:pt x="592" y="278"/>
                      <a:pt x="592" y="278"/>
                    </a:cubicBezTo>
                    <a:cubicBezTo>
                      <a:pt x="590" y="277"/>
                      <a:pt x="589" y="276"/>
                      <a:pt x="586" y="276"/>
                    </a:cubicBezTo>
                    <a:cubicBezTo>
                      <a:pt x="586" y="278"/>
                      <a:pt x="586" y="278"/>
                      <a:pt x="586" y="278"/>
                    </a:cubicBezTo>
                    <a:cubicBezTo>
                      <a:pt x="588" y="278"/>
                      <a:pt x="588" y="278"/>
                      <a:pt x="588" y="278"/>
                    </a:cubicBezTo>
                    <a:cubicBezTo>
                      <a:pt x="588" y="279"/>
                      <a:pt x="589" y="279"/>
                      <a:pt x="590" y="280"/>
                    </a:cubicBezTo>
                    <a:cubicBezTo>
                      <a:pt x="590" y="280"/>
                      <a:pt x="590" y="280"/>
                      <a:pt x="590" y="280"/>
                    </a:cubicBezTo>
                    <a:cubicBezTo>
                      <a:pt x="590" y="281"/>
                      <a:pt x="590" y="281"/>
                      <a:pt x="590" y="281"/>
                    </a:cubicBezTo>
                    <a:cubicBezTo>
                      <a:pt x="591" y="281"/>
                      <a:pt x="593" y="281"/>
                      <a:pt x="594" y="282"/>
                    </a:cubicBezTo>
                    <a:cubicBezTo>
                      <a:pt x="594" y="282"/>
                      <a:pt x="594" y="282"/>
                      <a:pt x="594" y="283"/>
                    </a:cubicBezTo>
                    <a:cubicBezTo>
                      <a:pt x="595" y="283"/>
                      <a:pt x="596" y="283"/>
                      <a:pt x="596" y="283"/>
                    </a:cubicBezTo>
                    <a:cubicBezTo>
                      <a:pt x="596" y="283"/>
                      <a:pt x="597" y="283"/>
                      <a:pt x="597" y="284"/>
                    </a:cubicBezTo>
                    <a:cubicBezTo>
                      <a:pt x="599" y="284"/>
                      <a:pt x="599" y="284"/>
                      <a:pt x="599" y="284"/>
                    </a:cubicBezTo>
                    <a:cubicBezTo>
                      <a:pt x="599" y="283"/>
                      <a:pt x="598" y="283"/>
                      <a:pt x="599" y="283"/>
                    </a:cubicBezTo>
                    <a:close/>
                    <a:moveTo>
                      <a:pt x="1621" y="283"/>
                    </a:moveTo>
                    <a:cubicBezTo>
                      <a:pt x="1621" y="282"/>
                      <a:pt x="1622" y="282"/>
                      <a:pt x="1622" y="281"/>
                    </a:cubicBezTo>
                    <a:cubicBezTo>
                      <a:pt x="1621" y="282"/>
                      <a:pt x="1621" y="282"/>
                      <a:pt x="1621" y="282"/>
                    </a:cubicBezTo>
                    <a:cubicBezTo>
                      <a:pt x="1621" y="283"/>
                      <a:pt x="1620" y="282"/>
                      <a:pt x="1621" y="283"/>
                    </a:cubicBezTo>
                    <a:cubicBezTo>
                      <a:pt x="1621" y="283"/>
                      <a:pt x="1621" y="283"/>
                      <a:pt x="1621" y="283"/>
                    </a:cubicBezTo>
                    <a:close/>
                    <a:moveTo>
                      <a:pt x="475" y="284"/>
                    </a:moveTo>
                    <a:cubicBezTo>
                      <a:pt x="475" y="284"/>
                      <a:pt x="475" y="285"/>
                      <a:pt x="475" y="285"/>
                    </a:cubicBezTo>
                    <a:cubicBezTo>
                      <a:pt x="476" y="285"/>
                      <a:pt x="476" y="285"/>
                      <a:pt x="476" y="285"/>
                    </a:cubicBezTo>
                    <a:cubicBezTo>
                      <a:pt x="476" y="285"/>
                      <a:pt x="476" y="285"/>
                      <a:pt x="475" y="284"/>
                    </a:cubicBezTo>
                    <a:close/>
                    <a:moveTo>
                      <a:pt x="1618" y="286"/>
                    </a:moveTo>
                    <a:cubicBezTo>
                      <a:pt x="1618" y="287"/>
                      <a:pt x="1618" y="287"/>
                      <a:pt x="1618" y="287"/>
                    </a:cubicBezTo>
                    <a:cubicBezTo>
                      <a:pt x="1618" y="287"/>
                      <a:pt x="1618" y="287"/>
                      <a:pt x="1618" y="287"/>
                    </a:cubicBezTo>
                    <a:cubicBezTo>
                      <a:pt x="1618" y="286"/>
                      <a:pt x="1618" y="287"/>
                      <a:pt x="1618" y="286"/>
                    </a:cubicBezTo>
                    <a:close/>
                    <a:moveTo>
                      <a:pt x="470" y="288"/>
                    </a:moveTo>
                    <a:cubicBezTo>
                      <a:pt x="470" y="288"/>
                      <a:pt x="470" y="288"/>
                      <a:pt x="470" y="288"/>
                    </a:cubicBezTo>
                    <a:cubicBezTo>
                      <a:pt x="470" y="288"/>
                      <a:pt x="470" y="288"/>
                      <a:pt x="470" y="288"/>
                    </a:cubicBezTo>
                    <a:cubicBezTo>
                      <a:pt x="469" y="288"/>
                      <a:pt x="469" y="288"/>
                      <a:pt x="469" y="288"/>
                    </a:cubicBezTo>
                    <a:cubicBezTo>
                      <a:pt x="470" y="288"/>
                      <a:pt x="469" y="288"/>
                      <a:pt x="470" y="288"/>
                    </a:cubicBezTo>
                    <a:close/>
                    <a:moveTo>
                      <a:pt x="601" y="291"/>
                    </a:moveTo>
                    <a:cubicBezTo>
                      <a:pt x="599" y="291"/>
                      <a:pt x="600" y="292"/>
                      <a:pt x="599" y="292"/>
                    </a:cubicBezTo>
                    <a:cubicBezTo>
                      <a:pt x="599" y="293"/>
                      <a:pt x="599" y="293"/>
                      <a:pt x="599" y="293"/>
                    </a:cubicBezTo>
                    <a:cubicBezTo>
                      <a:pt x="600" y="293"/>
                      <a:pt x="599" y="292"/>
                      <a:pt x="601" y="292"/>
                    </a:cubicBezTo>
                    <a:lnTo>
                      <a:pt x="601" y="291"/>
                    </a:lnTo>
                    <a:close/>
                    <a:moveTo>
                      <a:pt x="630" y="294"/>
                    </a:moveTo>
                    <a:cubicBezTo>
                      <a:pt x="630" y="295"/>
                      <a:pt x="630" y="295"/>
                      <a:pt x="631" y="296"/>
                    </a:cubicBezTo>
                    <a:cubicBezTo>
                      <a:pt x="631" y="296"/>
                      <a:pt x="631" y="296"/>
                      <a:pt x="631" y="296"/>
                    </a:cubicBezTo>
                    <a:cubicBezTo>
                      <a:pt x="631" y="296"/>
                      <a:pt x="631" y="295"/>
                      <a:pt x="631" y="294"/>
                    </a:cubicBezTo>
                    <a:cubicBezTo>
                      <a:pt x="631" y="294"/>
                      <a:pt x="631" y="294"/>
                      <a:pt x="630" y="294"/>
                    </a:cubicBezTo>
                    <a:cubicBezTo>
                      <a:pt x="630" y="294"/>
                      <a:pt x="630" y="294"/>
                      <a:pt x="630" y="294"/>
                    </a:cubicBezTo>
                    <a:close/>
                    <a:moveTo>
                      <a:pt x="605" y="301"/>
                    </a:moveTo>
                    <a:cubicBezTo>
                      <a:pt x="604" y="301"/>
                      <a:pt x="604" y="301"/>
                      <a:pt x="604" y="301"/>
                    </a:cubicBezTo>
                    <a:cubicBezTo>
                      <a:pt x="605" y="300"/>
                      <a:pt x="605" y="300"/>
                      <a:pt x="605" y="299"/>
                    </a:cubicBezTo>
                    <a:cubicBezTo>
                      <a:pt x="606" y="299"/>
                      <a:pt x="606" y="299"/>
                      <a:pt x="606" y="299"/>
                    </a:cubicBezTo>
                    <a:cubicBezTo>
                      <a:pt x="606" y="298"/>
                      <a:pt x="606" y="298"/>
                      <a:pt x="606" y="298"/>
                    </a:cubicBezTo>
                    <a:cubicBezTo>
                      <a:pt x="608" y="298"/>
                      <a:pt x="608" y="298"/>
                      <a:pt x="608" y="298"/>
                    </a:cubicBezTo>
                    <a:cubicBezTo>
                      <a:pt x="608" y="297"/>
                      <a:pt x="609" y="297"/>
                      <a:pt x="609" y="296"/>
                    </a:cubicBezTo>
                    <a:cubicBezTo>
                      <a:pt x="609" y="296"/>
                      <a:pt x="609" y="296"/>
                      <a:pt x="609" y="296"/>
                    </a:cubicBezTo>
                    <a:cubicBezTo>
                      <a:pt x="609" y="296"/>
                      <a:pt x="609" y="296"/>
                      <a:pt x="609" y="296"/>
                    </a:cubicBezTo>
                    <a:cubicBezTo>
                      <a:pt x="608" y="296"/>
                      <a:pt x="606" y="297"/>
                      <a:pt x="605" y="297"/>
                    </a:cubicBezTo>
                    <a:cubicBezTo>
                      <a:pt x="605" y="297"/>
                      <a:pt x="605" y="296"/>
                      <a:pt x="604" y="296"/>
                    </a:cubicBezTo>
                    <a:cubicBezTo>
                      <a:pt x="604" y="297"/>
                      <a:pt x="604" y="297"/>
                      <a:pt x="604" y="297"/>
                    </a:cubicBezTo>
                    <a:cubicBezTo>
                      <a:pt x="604" y="298"/>
                      <a:pt x="603" y="298"/>
                      <a:pt x="603" y="298"/>
                    </a:cubicBezTo>
                    <a:cubicBezTo>
                      <a:pt x="603" y="298"/>
                      <a:pt x="603" y="299"/>
                      <a:pt x="603" y="299"/>
                    </a:cubicBezTo>
                    <a:cubicBezTo>
                      <a:pt x="603" y="299"/>
                      <a:pt x="603" y="299"/>
                      <a:pt x="603" y="299"/>
                    </a:cubicBezTo>
                    <a:cubicBezTo>
                      <a:pt x="603" y="300"/>
                      <a:pt x="603" y="300"/>
                      <a:pt x="603" y="300"/>
                    </a:cubicBezTo>
                    <a:cubicBezTo>
                      <a:pt x="603" y="300"/>
                      <a:pt x="603" y="300"/>
                      <a:pt x="603" y="300"/>
                    </a:cubicBezTo>
                    <a:cubicBezTo>
                      <a:pt x="603" y="300"/>
                      <a:pt x="603" y="300"/>
                      <a:pt x="603" y="300"/>
                    </a:cubicBezTo>
                    <a:cubicBezTo>
                      <a:pt x="602" y="300"/>
                      <a:pt x="602" y="300"/>
                      <a:pt x="602" y="301"/>
                    </a:cubicBezTo>
                    <a:cubicBezTo>
                      <a:pt x="602" y="301"/>
                      <a:pt x="601" y="301"/>
                      <a:pt x="601" y="301"/>
                    </a:cubicBezTo>
                    <a:cubicBezTo>
                      <a:pt x="601" y="302"/>
                      <a:pt x="602" y="302"/>
                      <a:pt x="601" y="302"/>
                    </a:cubicBezTo>
                    <a:cubicBezTo>
                      <a:pt x="601" y="303"/>
                      <a:pt x="601" y="303"/>
                      <a:pt x="600" y="303"/>
                    </a:cubicBezTo>
                    <a:cubicBezTo>
                      <a:pt x="600" y="305"/>
                      <a:pt x="600" y="306"/>
                      <a:pt x="601" y="307"/>
                    </a:cubicBezTo>
                    <a:cubicBezTo>
                      <a:pt x="602" y="307"/>
                      <a:pt x="602" y="307"/>
                      <a:pt x="602" y="307"/>
                    </a:cubicBezTo>
                    <a:cubicBezTo>
                      <a:pt x="602" y="307"/>
                      <a:pt x="602" y="307"/>
                      <a:pt x="602" y="307"/>
                    </a:cubicBezTo>
                    <a:cubicBezTo>
                      <a:pt x="603" y="307"/>
                      <a:pt x="603" y="307"/>
                      <a:pt x="603" y="307"/>
                    </a:cubicBezTo>
                    <a:cubicBezTo>
                      <a:pt x="603" y="307"/>
                      <a:pt x="603" y="307"/>
                      <a:pt x="603" y="307"/>
                    </a:cubicBezTo>
                    <a:cubicBezTo>
                      <a:pt x="604" y="306"/>
                      <a:pt x="603" y="307"/>
                      <a:pt x="604" y="306"/>
                    </a:cubicBezTo>
                    <a:cubicBezTo>
                      <a:pt x="603" y="306"/>
                      <a:pt x="603" y="306"/>
                      <a:pt x="603" y="306"/>
                    </a:cubicBezTo>
                    <a:cubicBezTo>
                      <a:pt x="603" y="302"/>
                      <a:pt x="604" y="304"/>
                      <a:pt x="605" y="301"/>
                    </a:cubicBezTo>
                    <a:close/>
                    <a:moveTo>
                      <a:pt x="595" y="302"/>
                    </a:moveTo>
                    <a:cubicBezTo>
                      <a:pt x="595" y="303"/>
                      <a:pt x="595" y="303"/>
                      <a:pt x="595" y="304"/>
                    </a:cubicBezTo>
                    <a:cubicBezTo>
                      <a:pt x="597" y="303"/>
                      <a:pt x="597" y="303"/>
                      <a:pt x="597" y="302"/>
                    </a:cubicBezTo>
                    <a:cubicBezTo>
                      <a:pt x="596" y="302"/>
                      <a:pt x="596" y="302"/>
                      <a:pt x="596" y="301"/>
                    </a:cubicBezTo>
                    <a:cubicBezTo>
                      <a:pt x="597" y="301"/>
                      <a:pt x="597" y="301"/>
                      <a:pt x="597" y="301"/>
                    </a:cubicBezTo>
                    <a:cubicBezTo>
                      <a:pt x="597" y="300"/>
                      <a:pt x="597" y="300"/>
                      <a:pt x="597" y="300"/>
                    </a:cubicBezTo>
                    <a:cubicBezTo>
                      <a:pt x="595" y="301"/>
                      <a:pt x="594" y="301"/>
                      <a:pt x="592" y="301"/>
                    </a:cubicBezTo>
                    <a:cubicBezTo>
                      <a:pt x="592" y="300"/>
                      <a:pt x="592" y="300"/>
                      <a:pt x="592" y="300"/>
                    </a:cubicBezTo>
                    <a:cubicBezTo>
                      <a:pt x="591" y="300"/>
                      <a:pt x="591" y="300"/>
                      <a:pt x="591" y="300"/>
                    </a:cubicBezTo>
                    <a:cubicBezTo>
                      <a:pt x="591" y="300"/>
                      <a:pt x="591" y="300"/>
                      <a:pt x="591" y="300"/>
                    </a:cubicBezTo>
                    <a:cubicBezTo>
                      <a:pt x="590" y="300"/>
                      <a:pt x="590" y="300"/>
                      <a:pt x="590" y="300"/>
                    </a:cubicBezTo>
                    <a:cubicBezTo>
                      <a:pt x="590" y="300"/>
                      <a:pt x="590" y="300"/>
                      <a:pt x="590" y="300"/>
                    </a:cubicBezTo>
                    <a:cubicBezTo>
                      <a:pt x="589" y="300"/>
                      <a:pt x="589" y="299"/>
                      <a:pt x="588" y="299"/>
                    </a:cubicBezTo>
                    <a:cubicBezTo>
                      <a:pt x="589" y="299"/>
                      <a:pt x="589" y="298"/>
                      <a:pt x="589" y="297"/>
                    </a:cubicBezTo>
                    <a:cubicBezTo>
                      <a:pt x="587" y="297"/>
                      <a:pt x="589" y="297"/>
                      <a:pt x="588" y="298"/>
                    </a:cubicBezTo>
                    <a:cubicBezTo>
                      <a:pt x="588" y="298"/>
                      <a:pt x="588" y="298"/>
                      <a:pt x="587" y="298"/>
                    </a:cubicBezTo>
                    <a:cubicBezTo>
                      <a:pt x="587" y="299"/>
                      <a:pt x="587" y="299"/>
                      <a:pt x="587" y="299"/>
                    </a:cubicBezTo>
                    <a:cubicBezTo>
                      <a:pt x="587" y="299"/>
                      <a:pt x="587" y="299"/>
                      <a:pt x="587" y="299"/>
                    </a:cubicBezTo>
                    <a:cubicBezTo>
                      <a:pt x="587" y="299"/>
                      <a:pt x="587" y="300"/>
                      <a:pt x="587" y="300"/>
                    </a:cubicBezTo>
                    <a:cubicBezTo>
                      <a:pt x="589" y="300"/>
                      <a:pt x="589" y="300"/>
                      <a:pt x="589" y="300"/>
                    </a:cubicBezTo>
                    <a:cubicBezTo>
                      <a:pt x="589" y="301"/>
                      <a:pt x="589" y="301"/>
                      <a:pt x="589" y="301"/>
                    </a:cubicBezTo>
                    <a:cubicBezTo>
                      <a:pt x="590" y="302"/>
                      <a:pt x="592" y="302"/>
                      <a:pt x="593" y="302"/>
                    </a:cubicBezTo>
                    <a:cubicBezTo>
                      <a:pt x="593" y="302"/>
                      <a:pt x="593" y="302"/>
                      <a:pt x="593" y="301"/>
                    </a:cubicBezTo>
                    <a:cubicBezTo>
                      <a:pt x="595" y="301"/>
                      <a:pt x="595" y="301"/>
                      <a:pt x="595" y="301"/>
                    </a:cubicBezTo>
                    <a:cubicBezTo>
                      <a:pt x="595" y="301"/>
                      <a:pt x="595" y="301"/>
                      <a:pt x="595" y="301"/>
                    </a:cubicBezTo>
                    <a:cubicBezTo>
                      <a:pt x="595" y="301"/>
                      <a:pt x="595" y="301"/>
                      <a:pt x="595" y="301"/>
                    </a:cubicBezTo>
                    <a:cubicBezTo>
                      <a:pt x="595" y="302"/>
                      <a:pt x="595" y="302"/>
                      <a:pt x="595" y="302"/>
                    </a:cubicBezTo>
                    <a:close/>
                    <a:moveTo>
                      <a:pt x="1606" y="300"/>
                    </a:moveTo>
                    <a:cubicBezTo>
                      <a:pt x="1606" y="301"/>
                      <a:pt x="1606" y="301"/>
                      <a:pt x="1606" y="301"/>
                    </a:cubicBezTo>
                    <a:cubicBezTo>
                      <a:pt x="1607" y="301"/>
                      <a:pt x="1607" y="301"/>
                      <a:pt x="1607" y="301"/>
                    </a:cubicBezTo>
                    <a:cubicBezTo>
                      <a:pt x="1607" y="300"/>
                      <a:pt x="1607" y="299"/>
                      <a:pt x="1608" y="299"/>
                    </a:cubicBezTo>
                    <a:cubicBezTo>
                      <a:pt x="1608" y="298"/>
                      <a:pt x="1608" y="298"/>
                      <a:pt x="1608" y="298"/>
                    </a:cubicBezTo>
                    <a:cubicBezTo>
                      <a:pt x="1608" y="298"/>
                      <a:pt x="1607" y="298"/>
                      <a:pt x="1607" y="298"/>
                    </a:cubicBezTo>
                    <a:cubicBezTo>
                      <a:pt x="1607" y="299"/>
                      <a:pt x="1607" y="300"/>
                      <a:pt x="1606" y="300"/>
                    </a:cubicBezTo>
                    <a:close/>
                    <a:moveTo>
                      <a:pt x="1606" y="301"/>
                    </a:moveTo>
                    <a:cubicBezTo>
                      <a:pt x="1606" y="301"/>
                      <a:pt x="1606" y="301"/>
                      <a:pt x="1606" y="301"/>
                    </a:cubicBezTo>
                    <a:cubicBezTo>
                      <a:pt x="1605" y="301"/>
                      <a:pt x="1605" y="301"/>
                      <a:pt x="1605" y="301"/>
                    </a:cubicBezTo>
                    <a:cubicBezTo>
                      <a:pt x="1606" y="301"/>
                      <a:pt x="1605" y="301"/>
                      <a:pt x="1606" y="301"/>
                    </a:cubicBezTo>
                    <a:close/>
                    <a:moveTo>
                      <a:pt x="610" y="304"/>
                    </a:moveTo>
                    <a:cubicBezTo>
                      <a:pt x="610" y="304"/>
                      <a:pt x="610" y="303"/>
                      <a:pt x="609" y="304"/>
                    </a:cubicBezTo>
                    <a:cubicBezTo>
                      <a:pt x="609" y="304"/>
                      <a:pt x="609" y="304"/>
                      <a:pt x="609" y="304"/>
                    </a:cubicBezTo>
                    <a:cubicBezTo>
                      <a:pt x="609" y="304"/>
                      <a:pt x="609" y="304"/>
                      <a:pt x="609" y="304"/>
                    </a:cubicBezTo>
                    <a:cubicBezTo>
                      <a:pt x="609" y="303"/>
                      <a:pt x="609" y="304"/>
                      <a:pt x="609" y="303"/>
                    </a:cubicBezTo>
                    <a:cubicBezTo>
                      <a:pt x="609" y="303"/>
                      <a:pt x="609" y="303"/>
                      <a:pt x="610" y="303"/>
                    </a:cubicBezTo>
                    <a:cubicBezTo>
                      <a:pt x="610" y="302"/>
                      <a:pt x="610" y="302"/>
                      <a:pt x="610" y="302"/>
                    </a:cubicBezTo>
                    <a:cubicBezTo>
                      <a:pt x="609" y="302"/>
                      <a:pt x="609" y="302"/>
                      <a:pt x="609" y="302"/>
                    </a:cubicBezTo>
                    <a:cubicBezTo>
                      <a:pt x="609" y="301"/>
                      <a:pt x="609" y="301"/>
                      <a:pt x="609" y="301"/>
                    </a:cubicBezTo>
                    <a:cubicBezTo>
                      <a:pt x="609" y="301"/>
                      <a:pt x="608" y="302"/>
                      <a:pt x="608" y="302"/>
                    </a:cubicBezTo>
                    <a:cubicBezTo>
                      <a:pt x="606" y="302"/>
                      <a:pt x="607" y="302"/>
                      <a:pt x="606" y="303"/>
                    </a:cubicBezTo>
                    <a:cubicBezTo>
                      <a:pt x="606" y="303"/>
                      <a:pt x="606" y="304"/>
                      <a:pt x="605" y="304"/>
                    </a:cubicBezTo>
                    <a:cubicBezTo>
                      <a:pt x="606" y="304"/>
                      <a:pt x="606" y="304"/>
                      <a:pt x="606" y="304"/>
                    </a:cubicBezTo>
                    <a:cubicBezTo>
                      <a:pt x="606" y="304"/>
                      <a:pt x="606" y="305"/>
                      <a:pt x="606" y="305"/>
                    </a:cubicBezTo>
                    <a:cubicBezTo>
                      <a:pt x="605" y="305"/>
                      <a:pt x="605" y="305"/>
                      <a:pt x="605" y="305"/>
                    </a:cubicBezTo>
                    <a:cubicBezTo>
                      <a:pt x="605" y="306"/>
                      <a:pt x="605" y="306"/>
                      <a:pt x="605" y="306"/>
                    </a:cubicBezTo>
                    <a:cubicBezTo>
                      <a:pt x="605" y="306"/>
                      <a:pt x="605" y="306"/>
                      <a:pt x="605" y="306"/>
                    </a:cubicBezTo>
                    <a:cubicBezTo>
                      <a:pt x="605" y="307"/>
                      <a:pt x="605" y="307"/>
                      <a:pt x="605" y="307"/>
                    </a:cubicBezTo>
                    <a:cubicBezTo>
                      <a:pt x="606" y="306"/>
                      <a:pt x="607" y="306"/>
                      <a:pt x="608" y="306"/>
                    </a:cubicBezTo>
                    <a:cubicBezTo>
                      <a:pt x="608" y="305"/>
                      <a:pt x="608" y="305"/>
                      <a:pt x="609" y="304"/>
                    </a:cubicBezTo>
                    <a:lnTo>
                      <a:pt x="610" y="304"/>
                    </a:lnTo>
                    <a:close/>
                    <a:moveTo>
                      <a:pt x="496" y="304"/>
                    </a:moveTo>
                    <a:cubicBezTo>
                      <a:pt x="496" y="304"/>
                      <a:pt x="496" y="304"/>
                      <a:pt x="496" y="304"/>
                    </a:cubicBezTo>
                    <a:cubicBezTo>
                      <a:pt x="496" y="304"/>
                      <a:pt x="496" y="304"/>
                      <a:pt x="496" y="304"/>
                    </a:cubicBezTo>
                    <a:cubicBezTo>
                      <a:pt x="496" y="304"/>
                      <a:pt x="496" y="304"/>
                      <a:pt x="496" y="304"/>
                    </a:cubicBezTo>
                    <a:close/>
                    <a:moveTo>
                      <a:pt x="1177" y="305"/>
                    </a:moveTo>
                    <a:cubicBezTo>
                      <a:pt x="1178" y="305"/>
                      <a:pt x="1178" y="305"/>
                      <a:pt x="1178" y="305"/>
                    </a:cubicBezTo>
                    <a:cubicBezTo>
                      <a:pt x="1178" y="304"/>
                      <a:pt x="1178" y="304"/>
                      <a:pt x="1178" y="304"/>
                    </a:cubicBezTo>
                    <a:cubicBezTo>
                      <a:pt x="1178" y="304"/>
                      <a:pt x="1178" y="304"/>
                      <a:pt x="1177" y="304"/>
                    </a:cubicBezTo>
                    <a:lnTo>
                      <a:pt x="1177" y="305"/>
                    </a:lnTo>
                    <a:close/>
                    <a:moveTo>
                      <a:pt x="1596" y="307"/>
                    </a:moveTo>
                    <a:cubicBezTo>
                      <a:pt x="1596" y="308"/>
                      <a:pt x="1596" y="308"/>
                      <a:pt x="1596" y="308"/>
                    </a:cubicBezTo>
                    <a:cubicBezTo>
                      <a:pt x="1596" y="308"/>
                      <a:pt x="1596" y="308"/>
                      <a:pt x="1596" y="308"/>
                    </a:cubicBezTo>
                    <a:cubicBezTo>
                      <a:pt x="1596" y="309"/>
                      <a:pt x="1596" y="309"/>
                      <a:pt x="1596" y="309"/>
                    </a:cubicBezTo>
                    <a:cubicBezTo>
                      <a:pt x="1597" y="308"/>
                      <a:pt x="1598" y="308"/>
                      <a:pt x="1599" y="307"/>
                    </a:cubicBezTo>
                    <a:cubicBezTo>
                      <a:pt x="1599" y="307"/>
                      <a:pt x="1599" y="307"/>
                      <a:pt x="1599" y="307"/>
                    </a:cubicBezTo>
                    <a:cubicBezTo>
                      <a:pt x="1599" y="306"/>
                      <a:pt x="1599" y="306"/>
                      <a:pt x="1599" y="305"/>
                    </a:cubicBezTo>
                    <a:cubicBezTo>
                      <a:pt x="1600" y="305"/>
                      <a:pt x="1600" y="305"/>
                      <a:pt x="1600" y="305"/>
                    </a:cubicBezTo>
                    <a:cubicBezTo>
                      <a:pt x="1600" y="304"/>
                      <a:pt x="1600" y="304"/>
                      <a:pt x="1600" y="304"/>
                    </a:cubicBezTo>
                    <a:cubicBezTo>
                      <a:pt x="1599" y="304"/>
                      <a:pt x="1599" y="304"/>
                      <a:pt x="1599" y="304"/>
                    </a:cubicBezTo>
                    <a:cubicBezTo>
                      <a:pt x="1599" y="305"/>
                      <a:pt x="1599" y="305"/>
                      <a:pt x="1599" y="305"/>
                    </a:cubicBezTo>
                    <a:cubicBezTo>
                      <a:pt x="1598" y="305"/>
                      <a:pt x="1598" y="305"/>
                      <a:pt x="1598" y="305"/>
                    </a:cubicBezTo>
                    <a:cubicBezTo>
                      <a:pt x="1597" y="305"/>
                      <a:pt x="1597" y="305"/>
                      <a:pt x="1597" y="305"/>
                    </a:cubicBezTo>
                    <a:cubicBezTo>
                      <a:pt x="1597" y="306"/>
                      <a:pt x="1597" y="306"/>
                      <a:pt x="1597" y="307"/>
                    </a:cubicBezTo>
                    <a:cubicBezTo>
                      <a:pt x="1597" y="307"/>
                      <a:pt x="1596" y="307"/>
                      <a:pt x="1596" y="307"/>
                    </a:cubicBezTo>
                    <a:close/>
                    <a:moveTo>
                      <a:pt x="504" y="307"/>
                    </a:moveTo>
                    <a:cubicBezTo>
                      <a:pt x="504" y="307"/>
                      <a:pt x="504" y="307"/>
                      <a:pt x="504" y="307"/>
                    </a:cubicBezTo>
                    <a:cubicBezTo>
                      <a:pt x="504" y="306"/>
                      <a:pt x="504" y="307"/>
                      <a:pt x="504" y="306"/>
                    </a:cubicBezTo>
                    <a:cubicBezTo>
                      <a:pt x="502" y="306"/>
                      <a:pt x="501" y="305"/>
                      <a:pt x="498" y="305"/>
                    </a:cubicBezTo>
                    <a:cubicBezTo>
                      <a:pt x="498" y="306"/>
                      <a:pt x="502" y="306"/>
                      <a:pt x="504" y="307"/>
                    </a:cubicBezTo>
                    <a:close/>
                    <a:moveTo>
                      <a:pt x="482" y="305"/>
                    </a:moveTo>
                    <a:cubicBezTo>
                      <a:pt x="482" y="305"/>
                      <a:pt x="482" y="305"/>
                      <a:pt x="482" y="305"/>
                    </a:cubicBezTo>
                    <a:cubicBezTo>
                      <a:pt x="482" y="305"/>
                      <a:pt x="482" y="305"/>
                      <a:pt x="482" y="306"/>
                    </a:cubicBezTo>
                    <a:cubicBezTo>
                      <a:pt x="482" y="306"/>
                      <a:pt x="482" y="306"/>
                      <a:pt x="482" y="306"/>
                    </a:cubicBezTo>
                    <a:cubicBezTo>
                      <a:pt x="483" y="306"/>
                      <a:pt x="483" y="306"/>
                      <a:pt x="483" y="306"/>
                    </a:cubicBezTo>
                    <a:cubicBezTo>
                      <a:pt x="483" y="305"/>
                      <a:pt x="483" y="305"/>
                      <a:pt x="482" y="305"/>
                    </a:cubicBezTo>
                    <a:close/>
                    <a:moveTo>
                      <a:pt x="1550" y="327"/>
                    </a:moveTo>
                    <a:cubicBezTo>
                      <a:pt x="1550" y="328"/>
                      <a:pt x="1550" y="329"/>
                      <a:pt x="1550" y="330"/>
                    </a:cubicBezTo>
                    <a:cubicBezTo>
                      <a:pt x="1551" y="330"/>
                      <a:pt x="1551" y="330"/>
                      <a:pt x="1551" y="330"/>
                    </a:cubicBezTo>
                    <a:cubicBezTo>
                      <a:pt x="1551" y="333"/>
                      <a:pt x="1551" y="333"/>
                      <a:pt x="1551" y="333"/>
                    </a:cubicBezTo>
                    <a:cubicBezTo>
                      <a:pt x="1551" y="333"/>
                      <a:pt x="1552" y="333"/>
                      <a:pt x="1552" y="333"/>
                    </a:cubicBezTo>
                    <a:cubicBezTo>
                      <a:pt x="1552" y="333"/>
                      <a:pt x="1552" y="333"/>
                      <a:pt x="1552" y="333"/>
                    </a:cubicBezTo>
                    <a:cubicBezTo>
                      <a:pt x="1553" y="333"/>
                      <a:pt x="1553" y="333"/>
                      <a:pt x="1554" y="333"/>
                    </a:cubicBezTo>
                    <a:cubicBezTo>
                      <a:pt x="1554" y="333"/>
                      <a:pt x="1554" y="332"/>
                      <a:pt x="1554" y="332"/>
                    </a:cubicBezTo>
                    <a:cubicBezTo>
                      <a:pt x="1556" y="332"/>
                      <a:pt x="1556" y="332"/>
                      <a:pt x="1556" y="332"/>
                    </a:cubicBezTo>
                    <a:cubicBezTo>
                      <a:pt x="1556" y="332"/>
                      <a:pt x="1556" y="332"/>
                      <a:pt x="1556" y="332"/>
                    </a:cubicBezTo>
                    <a:cubicBezTo>
                      <a:pt x="1557" y="331"/>
                      <a:pt x="1556" y="332"/>
                      <a:pt x="1556" y="331"/>
                    </a:cubicBezTo>
                    <a:cubicBezTo>
                      <a:pt x="1555" y="331"/>
                      <a:pt x="1555" y="331"/>
                      <a:pt x="1555" y="330"/>
                    </a:cubicBezTo>
                    <a:cubicBezTo>
                      <a:pt x="1555" y="330"/>
                      <a:pt x="1555" y="330"/>
                      <a:pt x="1555" y="330"/>
                    </a:cubicBezTo>
                    <a:cubicBezTo>
                      <a:pt x="1554" y="330"/>
                      <a:pt x="1553" y="330"/>
                      <a:pt x="1553" y="330"/>
                    </a:cubicBezTo>
                    <a:cubicBezTo>
                      <a:pt x="1553" y="328"/>
                      <a:pt x="1553" y="328"/>
                      <a:pt x="1553" y="328"/>
                    </a:cubicBezTo>
                    <a:cubicBezTo>
                      <a:pt x="1553" y="328"/>
                      <a:pt x="1554" y="328"/>
                      <a:pt x="1554" y="328"/>
                    </a:cubicBezTo>
                    <a:cubicBezTo>
                      <a:pt x="1554" y="327"/>
                      <a:pt x="1554" y="327"/>
                      <a:pt x="1554" y="327"/>
                    </a:cubicBezTo>
                    <a:cubicBezTo>
                      <a:pt x="1556" y="327"/>
                      <a:pt x="1555" y="328"/>
                      <a:pt x="1556" y="328"/>
                    </a:cubicBezTo>
                    <a:cubicBezTo>
                      <a:pt x="1556" y="328"/>
                      <a:pt x="1556" y="328"/>
                      <a:pt x="1556" y="328"/>
                    </a:cubicBezTo>
                    <a:cubicBezTo>
                      <a:pt x="1557" y="327"/>
                      <a:pt x="1557" y="327"/>
                      <a:pt x="1558" y="327"/>
                    </a:cubicBezTo>
                    <a:cubicBezTo>
                      <a:pt x="1558" y="327"/>
                      <a:pt x="1559" y="327"/>
                      <a:pt x="1559" y="327"/>
                    </a:cubicBezTo>
                    <a:cubicBezTo>
                      <a:pt x="1560" y="328"/>
                      <a:pt x="1560" y="329"/>
                      <a:pt x="1560" y="330"/>
                    </a:cubicBezTo>
                    <a:cubicBezTo>
                      <a:pt x="1561" y="330"/>
                      <a:pt x="1561" y="330"/>
                      <a:pt x="1561" y="330"/>
                    </a:cubicBezTo>
                    <a:cubicBezTo>
                      <a:pt x="1566" y="330"/>
                      <a:pt x="1566" y="330"/>
                      <a:pt x="1566" y="330"/>
                    </a:cubicBezTo>
                    <a:cubicBezTo>
                      <a:pt x="1566" y="329"/>
                      <a:pt x="1567" y="327"/>
                      <a:pt x="1567" y="326"/>
                    </a:cubicBezTo>
                    <a:cubicBezTo>
                      <a:pt x="1568" y="325"/>
                      <a:pt x="1569" y="325"/>
                      <a:pt x="1570" y="325"/>
                    </a:cubicBezTo>
                    <a:cubicBezTo>
                      <a:pt x="1572" y="325"/>
                      <a:pt x="1572" y="325"/>
                      <a:pt x="1573" y="326"/>
                    </a:cubicBezTo>
                    <a:cubicBezTo>
                      <a:pt x="1573" y="325"/>
                      <a:pt x="1573" y="325"/>
                      <a:pt x="1573" y="325"/>
                    </a:cubicBezTo>
                    <a:cubicBezTo>
                      <a:pt x="1575" y="324"/>
                      <a:pt x="1575" y="324"/>
                      <a:pt x="1577" y="324"/>
                    </a:cubicBezTo>
                    <a:cubicBezTo>
                      <a:pt x="1577" y="323"/>
                      <a:pt x="1577" y="323"/>
                      <a:pt x="1576" y="323"/>
                    </a:cubicBezTo>
                    <a:cubicBezTo>
                      <a:pt x="1576" y="322"/>
                      <a:pt x="1576" y="322"/>
                      <a:pt x="1576" y="322"/>
                    </a:cubicBezTo>
                    <a:cubicBezTo>
                      <a:pt x="1575" y="322"/>
                      <a:pt x="1576" y="322"/>
                      <a:pt x="1575" y="321"/>
                    </a:cubicBezTo>
                    <a:cubicBezTo>
                      <a:pt x="1575" y="321"/>
                      <a:pt x="1575" y="321"/>
                      <a:pt x="1575" y="321"/>
                    </a:cubicBezTo>
                    <a:cubicBezTo>
                      <a:pt x="1575" y="321"/>
                      <a:pt x="1576" y="320"/>
                      <a:pt x="1576" y="319"/>
                    </a:cubicBezTo>
                    <a:cubicBezTo>
                      <a:pt x="1574" y="319"/>
                      <a:pt x="1574" y="320"/>
                      <a:pt x="1573" y="320"/>
                    </a:cubicBezTo>
                    <a:cubicBezTo>
                      <a:pt x="1572" y="319"/>
                      <a:pt x="1572" y="319"/>
                      <a:pt x="1572" y="319"/>
                    </a:cubicBezTo>
                    <a:cubicBezTo>
                      <a:pt x="1571" y="318"/>
                      <a:pt x="1572" y="318"/>
                      <a:pt x="1571" y="318"/>
                    </a:cubicBezTo>
                    <a:cubicBezTo>
                      <a:pt x="1571" y="317"/>
                      <a:pt x="1571" y="317"/>
                      <a:pt x="1571" y="317"/>
                    </a:cubicBezTo>
                    <a:cubicBezTo>
                      <a:pt x="1570" y="318"/>
                      <a:pt x="1570" y="318"/>
                      <a:pt x="1568" y="318"/>
                    </a:cubicBezTo>
                    <a:cubicBezTo>
                      <a:pt x="1568" y="318"/>
                      <a:pt x="1568" y="318"/>
                      <a:pt x="1568" y="318"/>
                    </a:cubicBezTo>
                    <a:cubicBezTo>
                      <a:pt x="1568" y="318"/>
                      <a:pt x="1567" y="318"/>
                      <a:pt x="1566" y="318"/>
                    </a:cubicBezTo>
                    <a:cubicBezTo>
                      <a:pt x="1565" y="316"/>
                      <a:pt x="1564" y="315"/>
                      <a:pt x="1563" y="313"/>
                    </a:cubicBezTo>
                    <a:cubicBezTo>
                      <a:pt x="1563" y="313"/>
                      <a:pt x="1563" y="312"/>
                      <a:pt x="1563" y="312"/>
                    </a:cubicBezTo>
                    <a:cubicBezTo>
                      <a:pt x="1562" y="312"/>
                      <a:pt x="1562" y="312"/>
                      <a:pt x="1562" y="312"/>
                    </a:cubicBezTo>
                    <a:cubicBezTo>
                      <a:pt x="1562" y="311"/>
                      <a:pt x="1562" y="311"/>
                      <a:pt x="1561" y="311"/>
                    </a:cubicBezTo>
                    <a:cubicBezTo>
                      <a:pt x="1561" y="310"/>
                      <a:pt x="1561" y="310"/>
                      <a:pt x="1560" y="309"/>
                    </a:cubicBezTo>
                    <a:cubicBezTo>
                      <a:pt x="1560" y="309"/>
                      <a:pt x="1560" y="309"/>
                      <a:pt x="1559" y="308"/>
                    </a:cubicBezTo>
                    <a:cubicBezTo>
                      <a:pt x="1559" y="308"/>
                      <a:pt x="1559" y="308"/>
                      <a:pt x="1559" y="308"/>
                    </a:cubicBezTo>
                    <a:cubicBezTo>
                      <a:pt x="1558" y="308"/>
                      <a:pt x="1558" y="309"/>
                      <a:pt x="1557" y="309"/>
                    </a:cubicBezTo>
                    <a:cubicBezTo>
                      <a:pt x="1557" y="309"/>
                      <a:pt x="1557" y="310"/>
                      <a:pt x="1557" y="310"/>
                    </a:cubicBezTo>
                    <a:cubicBezTo>
                      <a:pt x="1557" y="310"/>
                      <a:pt x="1557" y="310"/>
                      <a:pt x="1557" y="310"/>
                    </a:cubicBezTo>
                    <a:cubicBezTo>
                      <a:pt x="1558" y="311"/>
                      <a:pt x="1558" y="313"/>
                      <a:pt x="1559" y="313"/>
                    </a:cubicBezTo>
                    <a:cubicBezTo>
                      <a:pt x="1559" y="314"/>
                      <a:pt x="1559" y="315"/>
                      <a:pt x="1558" y="316"/>
                    </a:cubicBezTo>
                    <a:cubicBezTo>
                      <a:pt x="1558" y="319"/>
                      <a:pt x="1558" y="319"/>
                      <a:pt x="1558" y="319"/>
                    </a:cubicBezTo>
                    <a:cubicBezTo>
                      <a:pt x="1558" y="319"/>
                      <a:pt x="1557" y="319"/>
                      <a:pt x="1557" y="320"/>
                    </a:cubicBezTo>
                    <a:cubicBezTo>
                      <a:pt x="1557" y="321"/>
                      <a:pt x="1557" y="322"/>
                      <a:pt x="1557" y="324"/>
                    </a:cubicBezTo>
                    <a:cubicBezTo>
                      <a:pt x="1556" y="324"/>
                      <a:pt x="1555" y="324"/>
                      <a:pt x="1554" y="323"/>
                    </a:cubicBezTo>
                    <a:cubicBezTo>
                      <a:pt x="1554" y="323"/>
                      <a:pt x="1554" y="323"/>
                      <a:pt x="1554" y="323"/>
                    </a:cubicBezTo>
                    <a:cubicBezTo>
                      <a:pt x="1552" y="323"/>
                      <a:pt x="1552" y="323"/>
                      <a:pt x="1552" y="323"/>
                    </a:cubicBezTo>
                    <a:cubicBezTo>
                      <a:pt x="1552" y="322"/>
                      <a:pt x="1552" y="322"/>
                      <a:pt x="1552" y="322"/>
                    </a:cubicBezTo>
                    <a:cubicBezTo>
                      <a:pt x="1552" y="322"/>
                      <a:pt x="1552" y="322"/>
                      <a:pt x="1552" y="322"/>
                    </a:cubicBezTo>
                    <a:cubicBezTo>
                      <a:pt x="1552" y="323"/>
                      <a:pt x="1552" y="323"/>
                      <a:pt x="1552" y="323"/>
                    </a:cubicBezTo>
                    <a:cubicBezTo>
                      <a:pt x="1551" y="323"/>
                      <a:pt x="1551" y="323"/>
                      <a:pt x="1551" y="323"/>
                    </a:cubicBezTo>
                    <a:cubicBezTo>
                      <a:pt x="1551" y="323"/>
                      <a:pt x="1551" y="323"/>
                      <a:pt x="1551" y="323"/>
                    </a:cubicBezTo>
                    <a:cubicBezTo>
                      <a:pt x="1552" y="323"/>
                      <a:pt x="1552" y="323"/>
                      <a:pt x="1552" y="323"/>
                    </a:cubicBezTo>
                    <a:cubicBezTo>
                      <a:pt x="1552" y="324"/>
                      <a:pt x="1552" y="325"/>
                      <a:pt x="1552" y="326"/>
                    </a:cubicBezTo>
                    <a:cubicBezTo>
                      <a:pt x="1550" y="326"/>
                      <a:pt x="1551" y="326"/>
                      <a:pt x="1550" y="327"/>
                    </a:cubicBezTo>
                    <a:close/>
                    <a:moveTo>
                      <a:pt x="1592" y="308"/>
                    </a:moveTo>
                    <a:cubicBezTo>
                      <a:pt x="1591" y="309"/>
                      <a:pt x="1591" y="310"/>
                      <a:pt x="1590" y="311"/>
                    </a:cubicBezTo>
                    <a:cubicBezTo>
                      <a:pt x="1590" y="312"/>
                      <a:pt x="1590" y="312"/>
                      <a:pt x="1590" y="312"/>
                    </a:cubicBezTo>
                    <a:cubicBezTo>
                      <a:pt x="1589" y="311"/>
                      <a:pt x="1589" y="311"/>
                      <a:pt x="1589" y="311"/>
                    </a:cubicBezTo>
                    <a:cubicBezTo>
                      <a:pt x="1588" y="311"/>
                      <a:pt x="1588" y="311"/>
                      <a:pt x="1588" y="312"/>
                    </a:cubicBezTo>
                    <a:cubicBezTo>
                      <a:pt x="1588" y="312"/>
                      <a:pt x="1588" y="312"/>
                      <a:pt x="1588" y="312"/>
                    </a:cubicBezTo>
                    <a:cubicBezTo>
                      <a:pt x="1587" y="312"/>
                      <a:pt x="1587" y="312"/>
                      <a:pt x="1587" y="312"/>
                    </a:cubicBezTo>
                    <a:cubicBezTo>
                      <a:pt x="1586" y="313"/>
                      <a:pt x="1586" y="313"/>
                      <a:pt x="1586" y="313"/>
                    </a:cubicBezTo>
                    <a:cubicBezTo>
                      <a:pt x="1586" y="314"/>
                      <a:pt x="1585" y="314"/>
                      <a:pt x="1585" y="314"/>
                    </a:cubicBezTo>
                    <a:cubicBezTo>
                      <a:pt x="1585" y="315"/>
                      <a:pt x="1585" y="315"/>
                      <a:pt x="1585" y="315"/>
                    </a:cubicBezTo>
                    <a:cubicBezTo>
                      <a:pt x="1584" y="315"/>
                      <a:pt x="1585" y="314"/>
                      <a:pt x="1584" y="315"/>
                    </a:cubicBezTo>
                    <a:cubicBezTo>
                      <a:pt x="1584" y="315"/>
                      <a:pt x="1584" y="315"/>
                      <a:pt x="1584" y="315"/>
                    </a:cubicBezTo>
                    <a:cubicBezTo>
                      <a:pt x="1584" y="315"/>
                      <a:pt x="1584" y="315"/>
                      <a:pt x="1584" y="315"/>
                    </a:cubicBezTo>
                    <a:cubicBezTo>
                      <a:pt x="1584" y="315"/>
                      <a:pt x="1584" y="315"/>
                      <a:pt x="1584" y="315"/>
                    </a:cubicBezTo>
                    <a:cubicBezTo>
                      <a:pt x="1585" y="316"/>
                      <a:pt x="1584" y="315"/>
                      <a:pt x="1585" y="316"/>
                    </a:cubicBezTo>
                    <a:cubicBezTo>
                      <a:pt x="1585" y="315"/>
                      <a:pt x="1587" y="314"/>
                      <a:pt x="1588" y="313"/>
                    </a:cubicBezTo>
                    <a:cubicBezTo>
                      <a:pt x="1588" y="313"/>
                      <a:pt x="1588" y="313"/>
                      <a:pt x="1588" y="313"/>
                    </a:cubicBezTo>
                    <a:cubicBezTo>
                      <a:pt x="1589" y="313"/>
                      <a:pt x="1589" y="313"/>
                      <a:pt x="1589" y="312"/>
                    </a:cubicBezTo>
                    <a:cubicBezTo>
                      <a:pt x="1591" y="312"/>
                      <a:pt x="1591" y="312"/>
                      <a:pt x="1591" y="312"/>
                    </a:cubicBezTo>
                    <a:cubicBezTo>
                      <a:pt x="1591" y="312"/>
                      <a:pt x="1591" y="312"/>
                      <a:pt x="1591" y="312"/>
                    </a:cubicBezTo>
                    <a:cubicBezTo>
                      <a:pt x="1591" y="312"/>
                      <a:pt x="1591" y="312"/>
                      <a:pt x="1592" y="312"/>
                    </a:cubicBezTo>
                    <a:cubicBezTo>
                      <a:pt x="1592" y="311"/>
                      <a:pt x="1592" y="311"/>
                      <a:pt x="1592" y="310"/>
                    </a:cubicBezTo>
                    <a:cubicBezTo>
                      <a:pt x="1592" y="308"/>
                      <a:pt x="1592" y="308"/>
                      <a:pt x="1592" y="308"/>
                    </a:cubicBezTo>
                    <a:cubicBezTo>
                      <a:pt x="1592" y="308"/>
                      <a:pt x="1592" y="308"/>
                      <a:pt x="1592" y="308"/>
                    </a:cubicBezTo>
                    <a:cubicBezTo>
                      <a:pt x="1592" y="308"/>
                      <a:pt x="1592" y="308"/>
                      <a:pt x="1592" y="308"/>
                    </a:cubicBezTo>
                    <a:close/>
                    <a:moveTo>
                      <a:pt x="506" y="309"/>
                    </a:moveTo>
                    <a:cubicBezTo>
                      <a:pt x="506" y="309"/>
                      <a:pt x="505" y="309"/>
                      <a:pt x="505" y="309"/>
                    </a:cubicBezTo>
                    <a:cubicBezTo>
                      <a:pt x="505" y="310"/>
                      <a:pt x="505" y="310"/>
                      <a:pt x="505" y="310"/>
                    </a:cubicBezTo>
                    <a:cubicBezTo>
                      <a:pt x="505" y="310"/>
                      <a:pt x="506" y="310"/>
                      <a:pt x="506" y="310"/>
                    </a:cubicBezTo>
                    <a:lnTo>
                      <a:pt x="506" y="309"/>
                    </a:lnTo>
                    <a:close/>
                    <a:moveTo>
                      <a:pt x="601" y="309"/>
                    </a:moveTo>
                    <a:cubicBezTo>
                      <a:pt x="601" y="309"/>
                      <a:pt x="601" y="309"/>
                      <a:pt x="601" y="309"/>
                    </a:cubicBezTo>
                    <a:cubicBezTo>
                      <a:pt x="601" y="309"/>
                      <a:pt x="601" y="309"/>
                      <a:pt x="601" y="309"/>
                    </a:cubicBezTo>
                    <a:cubicBezTo>
                      <a:pt x="601" y="309"/>
                      <a:pt x="601" y="309"/>
                      <a:pt x="601" y="309"/>
                    </a:cubicBezTo>
                    <a:close/>
                    <a:moveTo>
                      <a:pt x="1578" y="321"/>
                    </a:moveTo>
                    <a:cubicBezTo>
                      <a:pt x="1579" y="321"/>
                      <a:pt x="1579" y="320"/>
                      <a:pt x="1579" y="319"/>
                    </a:cubicBezTo>
                    <a:cubicBezTo>
                      <a:pt x="1580" y="318"/>
                      <a:pt x="1581" y="318"/>
                      <a:pt x="1582" y="317"/>
                    </a:cubicBezTo>
                    <a:cubicBezTo>
                      <a:pt x="1580" y="317"/>
                      <a:pt x="1580" y="317"/>
                      <a:pt x="1580" y="317"/>
                    </a:cubicBezTo>
                    <a:cubicBezTo>
                      <a:pt x="1580" y="317"/>
                      <a:pt x="1578" y="320"/>
                      <a:pt x="1578" y="321"/>
                    </a:cubicBezTo>
                    <a:close/>
                    <a:moveTo>
                      <a:pt x="1583" y="321"/>
                    </a:moveTo>
                    <a:cubicBezTo>
                      <a:pt x="1583" y="321"/>
                      <a:pt x="1583" y="321"/>
                      <a:pt x="1583" y="321"/>
                    </a:cubicBezTo>
                    <a:cubicBezTo>
                      <a:pt x="1584" y="322"/>
                      <a:pt x="1584" y="321"/>
                      <a:pt x="1584" y="321"/>
                    </a:cubicBezTo>
                    <a:cubicBezTo>
                      <a:pt x="1584" y="321"/>
                      <a:pt x="1584" y="321"/>
                      <a:pt x="1584" y="321"/>
                    </a:cubicBezTo>
                    <a:cubicBezTo>
                      <a:pt x="1584" y="321"/>
                      <a:pt x="1584" y="321"/>
                      <a:pt x="1584" y="321"/>
                    </a:cubicBezTo>
                    <a:cubicBezTo>
                      <a:pt x="1584" y="321"/>
                      <a:pt x="1583" y="320"/>
                      <a:pt x="1583" y="320"/>
                    </a:cubicBezTo>
                    <a:cubicBezTo>
                      <a:pt x="1583" y="321"/>
                      <a:pt x="1583" y="321"/>
                      <a:pt x="1583" y="321"/>
                    </a:cubicBezTo>
                    <a:close/>
                    <a:moveTo>
                      <a:pt x="934" y="334"/>
                    </a:moveTo>
                    <a:cubicBezTo>
                      <a:pt x="934" y="335"/>
                      <a:pt x="934" y="335"/>
                      <a:pt x="934" y="335"/>
                    </a:cubicBezTo>
                    <a:cubicBezTo>
                      <a:pt x="935" y="334"/>
                      <a:pt x="935" y="333"/>
                      <a:pt x="936" y="332"/>
                    </a:cubicBezTo>
                    <a:cubicBezTo>
                      <a:pt x="936" y="330"/>
                      <a:pt x="936" y="330"/>
                      <a:pt x="936" y="330"/>
                    </a:cubicBezTo>
                    <a:cubicBezTo>
                      <a:pt x="936" y="330"/>
                      <a:pt x="936" y="330"/>
                      <a:pt x="936" y="330"/>
                    </a:cubicBezTo>
                    <a:cubicBezTo>
                      <a:pt x="936" y="329"/>
                      <a:pt x="936" y="329"/>
                      <a:pt x="936" y="328"/>
                    </a:cubicBezTo>
                    <a:cubicBezTo>
                      <a:pt x="936" y="328"/>
                      <a:pt x="936" y="328"/>
                      <a:pt x="936" y="328"/>
                    </a:cubicBezTo>
                    <a:cubicBezTo>
                      <a:pt x="936" y="327"/>
                      <a:pt x="935" y="325"/>
                      <a:pt x="935" y="324"/>
                    </a:cubicBezTo>
                    <a:cubicBezTo>
                      <a:pt x="934" y="324"/>
                      <a:pt x="934" y="324"/>
                      <a:pt x="934" y="324"/>
                    </a:cubicBezTo>
                    <a:cubicBezTo>
                      <a:pt x="934" y="326"/>
                      <a:pt x="932" y="327"/>
                      <a:pt x="931" y="327"/>
                    </a:cubicBezTo>
                    <a:cubicBezTo>
                      <a:pt x="931" y="329"/>
                      <a:pt x="931" y="329"/>
                      <a:pt x="931" y="329"/>
                    </a:cubicBezTo>
                    <a:cubicBezTo>
                      <a:pt x="931" y="329"/>
                      <a:pt x="930" y="329"/>
                      <a:pt x="930" y="330"/>
                    </a:cubicBezTo>
                    <a:cubicBezTo>
                      <a:pt x="931" y="330"/>
                      <a:pt x="931" y="330"/>
                      <a:pt x="931" y="330"/>
                    </a:cubicBezTo>
                    <a:cubicBezTo>
                      <a:pt x="931" y="331"/>
                      <a:pt x="931" y="332"/>
                      <a:pt x="931" y="332"/>
                    </a:cubicBezTo>
                    <a:cubicBezTo>
                      <a:pt x="932" y="333"/>
                      <a:pt x="932" y="334"/>
                      <a:pt x="934" y="334"/>
                    </a:cubicBezTo>
                    <a:close/>
                    <a:moveTo>
                      <a:pt x="561" y="329"/>
                    </a:moveTo>
                    <a:cubicBezTo>
                      <a:pt x="561" y="329"/>
                      <a:pt x="560" y="329"/>
                      <a:pt x="560" y="329"/>
                    </a:cubicBezTo>
                    <a:cubicBezTo>
                      <a:pt x="560" y="330"/>
                      <a:pt x="560" y="330"/>
                      <a:pt x="560" y="330"/>
                    </a:cubicBezTo>
                    <a:cubicBezTo>
                      <a:pt x="560" y="330"/>
                      <a:pt x="561" y="330"/>
                      <a:pt x="561" y="330"/>
                    </a:cubicBezTo>
                    <a:lnTo>
                      <a:pt x="561" y="329"/>
                    </a:lnTo>
                    <a:close/>
                    <a:moveTo>
                      <a:pt x="1555" y="335"/>
                    </a:moveTo>
                    <a:cubicBezTo>
                      <a:pt x="1556" y="335"/>
                      <a:pt x="1557" y="335"/>
                      <a:pt x="1557" y="336"/>
                    </a:cubicBezTo>
                    <a:cubicBezTo>
                      <a:pt x="1557" y="334"/>
                      <a:pt x="1557" y="334"/>
                      <a:pt x="1557" y="334"/>
                    </a:cubicBezTo>
                    <a:cubicBezTo>
                      <a:pt x="1556" y="334"/>
                      <a:pt x="1556" y="334"/>
                      <a:pt x="1555" y="335"/>
                    </a:cubicBezTo>
                    <a:close/>
                    <a:moveTo>
                      <a:pt x="546" y="335"/>
                    </a:moveTo>
                    <a:cubicBezTo>
                      <a:pt x="546" y="336"/>
                      <a:pt x="546" y="336"/>
                      <a:pt x="546" y="336"/>
                    </a:cubicBezTo>
                    <a:cubicBezTo>
                      <a:pt x="546" y="336"/>
                      <a:pt x="546" y="336"/>
                      <a:pt x="546" y="336"/>
                    </a:cubicBezTo>
                    <a:cubicBezTo>
                      <a:pt x="546" y="336"/>
                      <a:pt x="546" y="336"/>
                      <a:pt x="546" y="336"/>
                    </a:cubicBezTo>
                    <a:cubicBezTo>
                      <a:pt x="545" y="336"/>
                      <a:pt x="545" y="336"/>
                      <a:pt x="545" y="336"/>
                    </a:cubicBezTo>
                    <a:cubicBezTo>
                      <a:pt x="545" y="336"/>
                      <a:pt x="545" y="336"/>
                      <a:pt x="545" y="336"/>
                    </a:cubicBezTo>
                    <a:cubicBezTo>
                      <a:pt x="544" y="337"/>
                      <a:pt x="544" y="336"/>
                      <a:pt x="543" y="337"/>
                    </a:cubicBezTo>
                    <a:cubicBezTo>
                      <a:pt x="543" y="337"/>
                      <a:pt x="543" y="337"/>
                      <a:pt x="543" y="337"/>
                    </a:cubicBezTo>
                    <a:cubicBezTo>
                      <a:pt x="543" y="338"/>
                      <a:pt x="543" y="338"/>
                      <a:pt x="543" y="338"/>
                    </a:cubicBezTo>
                    <a:cubicBezTo>
                      <a:pt x="545" y="338"/>
                      <a:pt x="545" y="338"/>
                      <a:pt x="545" y="338"/>
                    </a:cubicBezTo>
                    <a:cubicBezTo>
                      <a:pt x="545" y="338"/>
                      <a:pt x="545" y="338"/>
                      <a:pt x="545" y="338"/>
                    </a:cubicBezTo>
                    <a:cubicBezTo>
                      <a:pt x="546" y="337"/>
                      <a:pt x="548" y="337"/>
                      <a:pt x="549" y="337"/>
                    </a:cubicBezTo>
                    <a:cubicBezTo>
                      <a:pt x="550" y="337"/>
                      <a:pt x="551" y="337"/>
                      <a:pt x="551" y="336"/>
                    </a:cubicBezTo>
                    <a:cubicBezTo>
                      <a:pt x="552" y="336"/>
                      <a:pt x="551" y="336"/>
                      <a:pt x="552" y="336"/>
                    </a:cubicBezTo>
                    <a:cubicBezTo>
                      <a:pt x="552" y="336"/>
                      <a:pt x="552" y="336"/>
                      <a:pt x="552" y="336"/>
                    </a:cubicBezTo>
                    <a:cubicBezTo>
                      <a:pt x="552" y="335"/>
                      <a:pt x="552" y="335"/>
                      <a:pt x="552" y="335"/>
                    </a:cubicBezTo>
                    <a:cubicBezTo>
                      <a:pt x="551" y="335"/>
                      <a:pt x="550" y="335"/>
                      <a:pt x="549" y="336"/>
                    </a:cubicBezTo>
                    <a:cubicBezTo>
                      <a:pt x="549" y="335"/>
                      <a:pt x="549" y="335"/>
                      <a:pt x="549" y="335"/>
                    </a:cubicBezTo>
                    <a:lnTo>
                      <a:pt x="546" y="335"/>
                    </a:lnTo>
                    <a:close/>
                    <a:moveTo>
                      <a:pt x="1517" y="373"/>
                    </a:moveTo>
                    <a:cubicBezTo>
                      <a:pt x="1516" y="375"/>
                      <a:pt x="1516" y="374"/>
                      <a:pt x="1515" y="375"/>
                    </a:cubicBezTo>
                    <a:cubicBezTo>
                      <a:pt x="1514" y="375"/>
                      <a:pt x="1514" y="377"/>
                      <a:pt x="1514" y="378"/>
                    </a:cubicBezTo>
                    <a:cubicBezTo>
                      <a:pt x="1512" y="378"/>
                      <a:pt x="1511" y="378"/>
                      <a:pt x="1509" y="379"/>
                    </a:cubicBezTo>
                    <a:cubicBezTo>
                      <a:pt x="1509" y="379"/>
                      <a:pt x="1509" y="378"/>
                      <a:pt x="1509" y="378"/>
                    </a:cubicBezTo>
                    <a:cubicBezTo>
                      <a:pt x="1508" y="378"/>
                      <a:pt x="1508" y="378"/>
                      <a:pt x="1508" y="378"/>
                    </a:cubicBezTo>
                    <a:cubicBezTo>
                      <a:pt x="1508" y="378"/>
                      <a:pt x="1508" y="378"/>
                      <a:pt x="1508" y="379"/>
                    </a:cubicBezTo>
                    <a:cubicBezTo>
                      <a:pt x="1507" y="379"/>
                      <a:pt x="1507" y="379"/>
                      <a:pt x="1507" y="379"/>
                    </a:cubicBezTo>
                    <a:cubicBezTo>
                      <a:pt x="1507" y="380"/>
                      <a:pt x="1508" y="380"/>
                      <a:pt x="1508" y="380"/>
                    </a:cubicBezTo>
                    <a:cubicBezTo>
                      <a:pt x="1513" y="380"/>
                      <a:pt x="1513" y="380"/>
                      <a:pt x="1513" y="380"/>
                    </a:cubicBezTo>
                    <a:cubicBezTo>
                      <a:pt x="1513" y="380"/>
                      <a:pt x="1513" y="381"/>
                      <a:pt x="1514" y="381"/>
                    </a:cubicBezTo>
                    <a:cubicBezTo>
                      <a:pt x="1514" y="380"/>
                      <a:pt x="1515" y="379"/>
                      <a:pt x="1515" y="379"/>
                    </a:cubicBezTo>
                    <a:cubicBezTo>
                      <a:pt x="1516" y="378"/>
                      <a:pt x="1517" y="379"/>
                      <a:pt x="1517" y="379"/>
                    </a:cubicBezTo>
                    <a:cubicBezTo>
                      <a:pt x="1517" y="379"/>
                      <a:pt x="1517" y="379"/>
                      <a:pt x="1517" y="379"/>
                    </a:cubicBezTo>
                    <a:cubicBezTo>
                      <a:pt x="1518" y="379"/>
                      <a:pt x="1518" y="379"/>
                      <a:pt x="1518" y="379"/>
                    </a:cubicBezTo>
                    <a:cubicBezTo>
                      <a:pt x="1518" y="379"/>
                      <a:pt x="1518" y="379"/>
                      <a:pt x="1518" y="379"/>
                    </a:cubicBezTo>
                    <a:cubicBezTo>
                      <a:pt x="1520" y="379"/>
                      <a:pt x="1520" y="379"/>
                      <a:pt x="1520" y="379"/>
                    </a:cubicBezTo>
                    <a:cubicBezTo>
                      <a:pt x="1520" y="378"/>
                      <a:pt x="1520" y="378"/>
                      <a:pt x="1520" y="378"/>
                    </a:cubicBezTo>
                    <a:cubicBezTo>
                      <a:pt x="1521" y="378"/>
                      <a:pt x="1521" y="378"/>
                      <a:pt x="1521" y="378"/>
                    </a:cubicBezTo>
                    <a:cubicBezTo>
                      <a:pt x="1521" y="378"/>
                      <a:pt x="1521" y="378"/>
                      <a:pt x="1521" y="378"/>
                    </a:cubicBezTo>
                    <a:cubicBezTo>
                      <a:pt x="1522" y="377"/>
                      <a:pt x="1522" y="378"/>
                      <a:pt x="1523" y="378"/>
                    </a:cubicBezTo>
                    <a:cubicBezTo>
                      <a:pt x="1523" y="378"/>
                      <a:pt x="1523" y="378"/>
                      <a:pt x="1523" y="378"/>
                    </a:cubicBezTo>
                    <a:cubicBezTo>
                      <a:pt x="1523" y="377"/>
                      <a:pt x="1524" y="377"/>
                      <a:pt x="1524" y="377"/>
                    </a:cubicBezTo>
                    <a:cubicBezTo>
                      <a:pt x="1524" y="377"/>
                      <a:pt x="1524" y="377"/>
                      <a:pt x="1524" y="377"/>
                    </a:cubicBezTo>
                    <a:cubicBezTo>
                      <a:pt x="1525" y="377"/>
                      <a:pt x="1525" y="377"/>
                      <a:pt x="1526" y="377"/>
                    </a:cubicBezTo>
                    <a:cubicBezTo>
                      <a:pt x="1526" y="378"/>
                      <a:pt x="1526" y="378"/>
                      <a:pt x="1526" y="378"/>
                    </a:cubicBezTo>
                    <a:cubicBezTo>
                      <a:pt x="1528" y="378"/>
                      <a:pt x="1528" y="378"/>
                      <a:pt x="1528" y="378"/>
                    </a:cubicBezTo>
                    <a:cubicBezTo>
                      <a:pt x="1528" y="379"/>
                      <a:pt x="1527" y="378"/>
                      <a:pt x="1527" y="379"/>
                    </a:cubicBezTo>
                    <a:cubicBezTo>
                      <a:pt x="1526" y="379"/>
                      <a:pt x="1526" y="379"/>
                      <a:pt x="1526" y="379"/>
                    </a:cubicBezTo>
                    <a:cubicBezTo>
                      <a:pt x="1526" y="380"/>
                      <a:pt x="1527" y="380"/>
                      <a:pt x="1527" y="381"/>
                    </a:cubicBezTo>
                    <a:cubicBezTo>
                      <a:pt x="1526" y="381"/>
                      <a:pt x="1526" y="381"/>
                      <a:pt x="1526" y="381"/>
                    </a:cubicBezTo>
                    <a:cubicBezTo>
                      <a:pt x="1526" y="382"/>
                      <a:pt x="1526" y="382"/>
                      <a:pt x="1526" y="382"/>
                    </a:cubicBezTo>
                    <a:cubicBezTo>
                      <a:pt x="1527" y="382"/>
                      <a:pt x="1527" y="382"/>
                      <a:pt x="1527" y="383"/>
                    </a:cubicBezTo>
                    <a:cubicBezTo>
                      <a:pt x="1527" y="383"/>
                      <a:pt x="1527" y="383"/>
                      <a:pt x="1527" y="383"/>
                    </a:cubicBezTo>
                    <a:cubicBezTo>
                      <a:pt x="1527" y="384"/>
                      <a:pt x="1528" y="384"/>
                      <a:pt x="1528" y="384"/>
                    </a:cubicBezTo>
                    <a:cubicBezTo>
                      <a:pt x="1530" y="384"/>
                      <a:pt x="1530" y="384"/>
                      <a:pt x="1531" y="383"/>
                    </a:cubicBezTo>
                    <a:cubicBezTo>
                      <a:pt x="1532" y="383"/>
                      <a:pt x="1532" y="382"/>
                      <a:pt x="1532" y="382"/>
                    </a:cubicBezTo>
                    <a:cubicBezTo>
                      <a:pt x="1532" y="382"/>
                      <a:pt x="1532" y="382"/>
                      <a:pt x="1532" y="381"/>
                    </a:cubicBezTo>
                    <a:cubicBezTo>
                      <a:pt x="1533" y="381"/>
                      <a:pt x="1533" y="381"/>
                      <a:pt x="1533" y="381"/>
                    </a:cubicBezTo>
                    <a:cubicBezTo>
                      <a:pt x="1534" y="381"/>
                      <a:pt x="1534" y="380"/>
                      <a:pt x="1534" y="380"/>
                    </a:cubicBezTo>
                    <a:cubicBezTo>
                      <a:pt x="1535" y="380"/>
                      <a:pt x="1535" y="380"/>
                      <a:pt x="1535" y="380"/>
                    </a:cubicBezTo>
                    <a:cubicBezTo>
                      <a:pt x="1535" y="379"/>
                      <a:pt x="1535" y="379"/>
                      <a:pt x="1535" y="379"/>
                    </a:cubicBezTo>
                    <a:cubicBezTo>
                      <a:pt x="1534" y="378"/>
                      <a:pt x="1534" y="378"/>
                      <a:pt x="1534" y="378"/>
                    </a:cubicBezTo>
                    <a:cubicBezTo>
                      <a:pt x="1534" y="378"/>
                      <a:pt x="1534" y="378"/>
                      <a:pt x="1534" y="377"/>
                    </a:cubicBezTo>
                    <a:cubicBezTo>
                      <a:pt x="1536" y="377"/>
                      <a:pt x="1536" y="377"/>
                      <a:pt x="1536" y="377"/>
                    </a:cubicBezTo>
                    <a:cubicBezTo>
                      <a:pt x="1536" y="377"/>
                      <a:pt x="1536" y="377"/>
                      <a:pt x="1536" y="377"/>
                    </a:cubicBezTo>
                    <a:cubicBezTo>
                      <a:pt x="1536" y="377"/>
                      <a:pt x="1537" y="377"/>
                      <a:pt x="1538" y="377"/>
                    </a:cubicBezTo>
                    <a:cubicBezTo>
                      <a:pt x="1538" y="378"/>
                      <a:pt x="1538" y="378"/>
                      <a:pt x="1537" y="378"/>
                    </a:cubicBezTo>
                    <a:cubicBezTo>
                      <a:pt x="1537" y="378"/>
                      <a:pt x="1537" y="379"/>
                      <a:pt x="1537" y="379"/>
                    </a:cubicBezTo>
                    <a:cubicBezTo>
                      <a:pt x="1539" y="379"/>
                      <a:pt x="1538" y="379"/>
                      <a:pt x="1539" y="378"/>
                    </a:cubicBezTo>
                    <a:cubicBezTo>
                      <a:pt x="1540" y="377"/>
                      <a:pt x="1540" y="378"/>
                      <a:pt x="1540" y="378"/>
                    </a:cubicBezTo>
                    <a:cubicBezTo>
                      <a:pt x="1542" y="378"/>
                      <a:pt x="1542" y="378"/>
                      <a:pt x="1543" y="377"/>
                    </a:cubicBezTo>
                    <a:cubicBezTo>
                      <a:pt x="1544" y="377"/>
                      <a:pt x="1544" y="376"/>
                      <a:pt x="1545" y="376"/>
                    </a:cubicBezTo>
                    <a:cubicBezTo>
                      <a:pt x="1545" y="379"/>
                      <a:pt x="1545" y="379"/>
                      <a:pt x="1545" y="379"/>
                    </a:cubicBezTo>
                    <a:cubicBezTo>
                      <a:pt x="1546" y="379"/>
                      <a:pt x="1546" y="379"/>
                      <a:pt x="1546" y="379"/>
                    </a:cubicBezTo>
                    <a:cubicBezTo>
                      <a:pt x="1546" y="379"/>
                      <a:pt x="1546" y="379"/>
                      <a:pt x="1546" y="379"/>
                    </a:cubicBezTo>
                    <a:cubicBezTo>
                      <a:pt x="1547" y="378"/>
                      <a:pt x="1547" y="377"/>
                      <a:pt x="1547" y="375"/>
                    </a:cubicBezTo>
                    <a:cubicBezTo>
                      <a:pt x="1547" y="375"/>
                      <a:pt x="1547" y="375"/>
                      <a:pt x="1547" y="375"/>
                    </a:cubicBezTo>
                    <a:cubicBezTo>
                      <a:pt x="1548" y="375"/>
                      <a:pt x="1548" y="375"/>
                      <a:pt x="1549" y="375"/>
                    </a:cubicBezTo>
                    <a:cubicBezTo>
                      <a:pt x="1549" y="375"/>
                      <a:pt x="1549" y="375"/>
                      <a:pt x="1549" y="375"/>
                    </a:cubicBezTo>
                    <a:cubicBezTo>
                      <a:pt x="1549" y="375"/>
                      <a:pt x="1549" y="375"/>
                      <a:pt x="1550" y="374"/>
                    </a:cubicBezTo>
                    <a:cubicBezTo>
                      <a:pt x="1549" y="374"/>
                      <a:pt x="1549" y="374"/>
                      <a:pt x="1549" y="374"/>
                    </a:cubicBezTo>
                    <a:cubicBezTo>
                      <a:pt x="1549" y="373"/>
                      <a:pt x="1549" y="373"/>
                      <a:pt x="1549" y="373"/>
                    </a:cubicBezTo>
                    <a:cubicBezTo>
                      <a:pt x="1550" y="373"/>
                      <a:pt x="1550" y="373"/>
                      <a:pt x="1550" y="373"/>
                    </a:cubicBezTo>
                    <a:cubicBezTo>
                      <a:pt x="1550" y="372"/>
                      <a:pt x="1550" y="372"/>
                      <a:pt x="1550" y="371"/>
                    </a:cubicBezTo>
                    <a:cubicBezTo>
                      <a:pt x="1551" y="371"/>
                      <a:pt x="1551" y="371"/>
                      <a:pt x="1551" y="371"/>
                    </a:cubicBezTo>
                    <a:cubicBezTo>
                      <a:pt x="1551" y="371"/>
                      <a:pt x="1551" y="371"/>
                      <a:pt x="1551" y="371"/>
                    </a:cubicBezTo>
                    <a:cubicBezTo>
                      <a:pt x="1552" y="371"/>
                      <a:pt x="1552" y="371"/>
                      <a:pt x="1552" y="371"/>
                    </a:cubicBezTo>
                    <a:cubicBezTo>
                      <a:pt x="1552" y="372"/>
                      <a:pt x="1551" y="372"/>
                      <a:pt x="1551" y="373"/>
                    </a:cubicBezTo>
                    <a:cubicBezTo>
                      <a:pt x="1551" y="373"/>
                      <a:pt x="1551" y="373"/>
                      <a:pt x="1551" y="373"/>
                    </a:cubicBezTo>
                    <a:cubicBezTo>
                      <a:pt x="1550" y="374"/>
                      <a:pt x="1550" y="375"/>
                      <a:pt x="1551" y="376"/>
                    </a:cubicBezTo>
                    <a:cubicBezTo>
                      <a:pt x="1553" y="376"/>
                      <a:pt x="1553" y="372"/>
                      <a:pt x="1555" y="371"/>
                    </a:cubicBezTo>
                    <a:cubicBezTo>
                      <a:pt x="1555" y="371"/>
                      <a:pt x="1555" y="371"/>
                      <a:pt x="1555" y="371"/>
                    </a:cubicBezTo>
                    <a:cubicBezTo>
                      <a:pt x="1554" y="370"/>
                      <a:pt x="1553" y="370"/>
                      <a:pt x="1552" y="370"/>
                    </a:cubicBezTo>
                    <a:cubicBezTo>
                      <a:pt x="1552" y="369"/>
                      <a:pt x="1552" y="369"/>
                      <a:pt x="1552" y="369"/>
                    </a:cubicBezTo>
                    <a:cubicBezTo>
                      <a:pt x="1553" y="369"/>
                      <a:pt x="1553" y="369"/>
                      <a:pt x="1554" y="369"/>
                    </a:cubicBezTo>
                    <a:cubicBezTo>
                      <a:pt x="1554" y="367"/>
                      <a:pt x="1554" y="367"/>
                      <a:pt x="1554" y="367"/>
                    </a:cubicBezTo>
                    <a:cubicBezTo>
                      <a:pt x="1553" y="367"/>
                      <a:pt x="1553" y="367"/>
                      <a:pt x="1553" y="367"/>
                    </a:cubicBezTo>
                    <a:cubicBezTo>
                      <a:pt x="1553" y="365"/>
                      <a:pt x="1553" y="365"/>
                      <a:pt x="1553" y="365"/>
                    </a:cubicBezTo>
                    <a:cubicBezTo>
                      <a:pt x="1553" y="365"/>
                      <a:pt x="1553" y="365"/>
                      <a:pt x="1553" y="365"/>
                    </a:cubicBezTo>
                    <a:cubicBezTo>
                      <a:pt x="1553" y="365"/>
                      <a:pt x="1553" y="365"/>
                      <a:pt x="1553" y="365"/>
                    </a:cubicBezTo>
                    <a:cubicBezTo>
                      <a:pt x="1553" y="365"/>
                      <a:pt x="1553" y="365"/>
                      <a:pt x="1553" y="365"/>
                    </a:cubicBezTo>
                    <a:cubicBezTo>
                      <a:pt x="1553" y="364"/>
                      <a:pt x="1553" y="364"/>
                      <a:pt x="1553" y="364"/>
                    </a:cubicBezTo>
                    <a:cubicBezTo>
                      <a:pt x="1554" y="364"/>
                      <a:pt x="1554" y="364"/>
                      <a:pt x="1554" y="364"/>
                    </a:cubicBezTo>
                    <a:cubicBezTo>
                      <a:pt x="1554" y="363"/>
                      <a:pt x="1554" y="363"/>
                      <a:pt x="1554" y="363"/>
                    </a:cubicBezTo>
                    <a:cubicBezTo>
                      <a:pt x="1554" y="363"/>
                      <a:pt x="1554" y="363"/>
                      <a:pt x="1554" y="363"/>
                    </a:cubicBezTo>
                    <a:cubicBezTo>
                      <a:pt x="1554" y="362"/>
                      <a:pt x="1554" y="362"/>
                      <a:pt x="1554" y="362"/>
                    </a:cubicBezTo>
                    <a:cubicBezTo>
                      <a:pt x="1554" y="362"/>
                      <a:pt x="1554" y="362"/>
                      <a:pt x="1554" y="362"/>
                    </a:cubicBezTo>
                    <a:cubicBezTo>
                      <a:pt x="1554" y="361"/>
                      <a:pt x="1554" y="361"/>
                      <a:pt x="1554" y="361"/>
                    </a:cubicBezTo>
                    <a:cubicBezTo>
                      <a:pt x="1555" y="361"/>
                      <a:pt x="1555" y="361"/>
                      <a:pt x="1555" y="361"/>
                    </a:cubicBezTo>
                    <a:cubicBezTo>
                      <a:pt x="1555" y="360"/>
                      <a:pt x="1554" y="360"/>
                      <a:pt x="1554" y="359"/>
                    </a:cubicBezTo>
                    <a:cubicBezTo>
                      <a:pt x="1554" y="357"/>
                      <a:pt x="1555" y="355"/>
                      <a:pt x="1555" y="353"/>
                    </a:cubicBezTo>
                    <a:cubicBezTo>
                      <a:pt x="1557" y="353"/>
                      <a:pt x="1557" y="353"/>
                      <a:pt x="1557" y="353"/>
                    </a:cubicBezTo>
                    <a:cubicBezTo>
                      <a:pt x="1557" y="352"/>
                      <a:pt x="1557" y="353"/>
                      <a:pt x="1557" y="351"/>
                    </a:cubicBezTo>
                    <a:cubicBezTo>
                      <a:pt x="1557" y="351"/>
                      <a:pt x="1558" y="351"/>
                      <a:pt x="1558" y="351"/>
                    </a:cubicBezTo>
                    <a:cubicBezTo>
                      <a:pt x="1558" y="349"/>
                      <a:pt x="1558" y="350"/>
                      <a:pt x="1559" y="349"/>
                    </a:cubicBezTo>
                    <a:cubicBezTo>
                      <a:pt x="1559" y="348"/>
                      <a:pt x="1559" y="348"/>
                      <a:pt x="1559" y="348"/>
                    </a:cubicBezTo>
                    <a:cubicBezTo>
                      <a:pt x="1559" y="348"/>
                      <a:pt x="1559" y="348"/>
                      <a:pt x="1559" y="348"/>
                    </a:cubicBezTo>
                    <a:cubicBezTo>
                      <a:pt x="1559" y="346"/>
                      <a:pt x="1559" y="344"/>
                      <a:pt x="1559" y="342"/>
                    </a:cubicBezTo>
                    <a:cubicBezTo>
                      <a:pt x="1559" y="342"/>
                      <a:pt x="1559" y="342"/>
                      <a:pt x="1558" y="342"/>
                    </a:cubicBezTo>
                    <a:cubicBezTo>
                      <a:pt x="1558" y="341"/>
                      <a:pt x="1558" y="341"/>
                      <a:pt x="1558" y="341"/>
                    </a:cubicBezTo>
                    <a:cubicBezTo>
                      <a:pt x="1558" y="341"/>
                      <a:pt x="1558" y="341"/>
                      <a:pt x="1558" y="341"/>
                    </a:cubicBezTo>
                    <a:cubicBezTo>
                      <a:pt x="1558" y="341"/>
                      <a:pt x="1558" y="341"/>
                      <a:pt x="1558" y="341"/>
                    </a:cubicBezTo>
                    <a:cubicBezTo>
                      <a:pt x="1558" y="341"/>
                      <a:pt x="1558" y="341"/>
                      <a:pt x="1558" y="341"/>
                    </a:cubicBezTo>
                    <a:cubicBezTo>
                      <a:pt x="1557" y="340"/>
                      <a:pt x="1557" y="339"/>
                      <a:pt x="1556" y="338"/>
                    </a:cubicBezTo>
                    <a:cubicBezTo>
                      <a:pt x="1556" y="338"/>
                      <a:pt x="1556" y="338"/>
                      <a:pt x="1556" y="338"/>
                    </a:cubicBezTo>
                    <a:cubicBezTo>
                      <a:pt x="1556" y="338"/>
                      <a:pt x="1555" y="338"/>
                      <a:pt x="1554" y="338"/>
                    </a:cubicBezTo>
                    <a:cubicBezTo>
                      <a:pt x="1554" y="337"/>
                      <a:pt x="1554" y="337"/>
                      <a:pt x="1554" y="337"/>
                    </a:cubicBezTo>
                    <a:cubicBezTo>
                      <a:pt x="1554" y="337"/>
                      <a:pt x="1554" y="337"/>
                      <a:pt x="1554" y="337"/>
                    </a:cubicBezTo>
                    <a:cubicBezTo>
                      <a:pt x="1554" y="336"/>
                      <a:pt x="1554" y="336"/>
                      <a:pt x="1553" y="336"/>
                    </a:cubicBezTo>
                    <a:cubicBezTo>
                      <a:pt x="1553" y="336"/>
                      <a:pt x="1553" y="336"/>
                      <a:pt x="1553" y="336"/>
                    </a:cubicBezTo>
                    <a:cubicBezTo>
                      <a:pt x="1553" y="336"/>
                      <a:pt x="1553" y="336"/>
                      <a:pt x="1552" y="336"/>
                    </a:cubicBezTo>
                    <a:cubicBezTo>
                      <a:pt x="1552" y="337"/>
                      <a:pt x="1552" y="338"/>
                      <a:pt x="1551" y="339"/>
                    </a:cubicBezTo>
                    <a:cubicBezTo>
                      <a:pt x="1551" y="339"/>
                      <a:pt x="1551" y="339"/>
                      <a:pt x="1551" y="339"/>
                    </a:cubicBezTo>
                    <a:cubicBezTo>
                      <a:pt x="1550" y="339"/>
                      <a:pt x="1550" y="339"/>
                      <a:pt x="1550" y="339"/>
                    </a:cubicBezTo>
                    <a:cubicBezTo>
                      <a:pt x="1550" y="340"/>
                      <a:pt x="1550" y="340"/>
                      <a:pt x="1550" y="341"/>
                    </a:cubicBezTo>
                    <a:cubicBezTo>
                      <a:pt x="1550" y="341"/>
                      <a:pt x="1550" y="341"/>
                      <a:pt x="1550" y="341"/>
                    </a:cubicBezTo>
                    <a:cubicBezTo>
                      <a:pt x="1550" y="344"/>
                      <a:pt x="1550" y="344"/>
                      <a:pt x="1548" y="345"/>
                    </a:cubicBezTo>
                    <a:cubicBezTo>
                      <a:pt x="1548" y="345"/>
                      <a:pt x="1548" y="345"/>
                      <a:pt x="1548" y="345"/>
                    </a:cubicBezTo>
                    <a:cubicBezTo>
                      <a:pt x="1549" y="345"/>
                      <a:pt x="1549" y="345"/>
                      <a:pt x="1549" y="345"/>
                    </a:cubicBezTo>
                    <a:cubicBezTo>
                      <a:pt x="1549" y="346"/>
                      <a:pt x="1549" y="346"/>
                      <a:pt x="1549" y="346"/>
                    </a:cubicBezTo>
                    <a:cubicBezTo>
                      <a:pt x="1550" y="345"/>
                      <a:pt x="1550" y="345"/>
                      <a:pt x="1551" y="345"/>
                    </a:cubicBezTo>
                    <a:cubicBezTo>
                      <a:pt x="1551" y="346"/>
                      <a:pt x="1551" y="347"/>
                      <a:pt x="1550" y="348"/>
                    </a:cubicBezTo>
                    <a:cubicBezTo>
                      <a:pt x="1550" y="348"/>
                      <a:pt x="1550" y="348"/>
                      <a:pt x="1550" y="348"/>
                    </a:cubicBezTo>
                    <a:cubicBezTo>
                      <a:pt x="1550" y="349"/>
                      <a:pt x="1550" y="349"/>
                      <a:pt x="1550" y="349"/>
                    </a:cubicBezTo>
                    <a:cubicBezTo>
                      <a:pt x="1549" y="349"/>
                      <a:pt x="1549" y="349"/>
                      <a:pt x="1549" y="349"/>
                    </a:cubicBezTo>
                    <a:cubicBezTo>
                      <a:pt x="1549" y="350"/>
                      <a:pt x="1549" y="351"/>
                      <a:pt x="1549" y="352"/>
                    </a:cubicBezTo>
                    <a:cubicBezTo>
                      <a:pt x="1548" y="352"/>
                      <a:pt x="1548" y="352"/>
                      <a:pt x="1548" y="352"/>
                    </a:cubicBezTo>
                    <a:cubicBezTo>
                      <a:pt x="1548" y="353"/>
                      <a:pt x="1548" y="353"/>
                      <a:pt x="1548" y="353"/>
                    </a:cubicBezTo>
                    <a:cubicBezTo>
                      <a:pt x="1547" y="353"/>
                      <a:pt x="1547" y="353"/>
                      <a:pt x="1547" y="353"/>
                    </a:cubicBezTo>
                    <a:cubicBezTo>
                      <a:pt x="1547" y="354"/>
                      <a:pt x="1547" y="354"/>
                      <a:pt x="1547" y="354"/>
                    </a:cubicBezTo>
                    <a:cubicBezTo>
                      <a:pt x="1547" y="354"/>
                      <a:pt x="1547" y="354"/>
                      <a:pt x="1547" y="354"/>
                    </a:cubicBezTo>
                    <a:cubicBezTo>
                      <a:pt x="1547" y="355"/>
                      <a:pt x="1547" y="355"/>
                      <a:pt x="1547" y="355"/>
                    </a:cubicBezTo>
                    <a:cubicBezTo>
                      <a:pt x="1546" y="355"/>
                      <a:pt x="1546" y="356"/>
                      <a:pt x="1545" y="357"/>
                    </a:cubicBezTo>
                    <a:cubicBezTo>
                      <a:pt x="1545" y="357"/>
                      <a:pt x="1545" y="357"/>
                      <a:pt x="1545" y="357"/>
                    </a:cubicBezTo>
                    <a:cubicBezTo>
                      <a:pt x="1544" y="358"/>
                      <a:pt x="1543" y="358"/>
                      <a:pt x="1542" y="359"/>
                    </a:cubicBezTo>
                    <a:cubicBezTo>
                      <a:pt x="1542" y="360"/>
                      <a:pt x="1542" y="360"/>
                      <a:pt x="1542" y="360"/>
                    </a:cubicBezTo>
                    <a:cubicBezTo>
                      <a:pt x="1542" y="360"/>
                      <a:pt x="1542" y="360"/>
                      <a:pt x="1542" y="360"/>
                    </a:cubicBezTo>
                    <a:cubicBezTo>
                      <a:pt x="1542" y="361"/>
                      <a:pt x="1542" y="361"/>
                      <a:pt x="1542" y="361"/>
                    </a:cubicBezTo>
                    <a:cubicBezTo>
                      <a:pt x="1542" y="361"/>
                      <a:pt x="1541" y="361"/>
                      <a:pt x="1541" y="361"/>
                    </a:cubicBezTo>
                    <a:cubicBezTo>
                      <a:pt x="1541" y="362"/>
                      <a:pt x="1541" y="362"/>
                      <a:pt x="1541" y="362"/>
                    </a:cubicBezTo>
                    <a:cubicBezTo>
                      <a:pt x="1539" y="362"/>
                      <a:pt x="1539" y="362"/>
                      <a:pt x="1539" y="362"/>
                    </a:cubicBezTo>
                    <a:cubicBezTo>
                      <a:pt x="1539" y="363"/>
                      <a:pt x="1539" y="363"/>
                      <a:pt x="1539" y="363"/>
                    </a:cubicBezTo>
                    <a:cubicBezTo>
                      <a:pt x="1539" y="363"/>
                      <a:pt x="1538" y="363"/>
                      <a:pt x="1538" y="363"/>
                    </a:cubicBezTo>
                    <a:cubicBezTo>
                      <a:pt x="1538" y="363"/>
                      <a:pt x="1538" y="363"/>
                      <a:pt x="1538" y="363"/>
                    </a:cubicBezTo>
                    <a:cubicBezTo>
                      <a:pt x="1538" y="363"/>
                      <a:pt x="1538" y="363"/>
                      <a:pt x="1538" y="363"/>
                    </a:cubicBezTo>
                    <a:cubicBezTo>
                      <a:pt x="1538" y="364"/>
                      <a:pt x="1538" y="364"/>
                      <a:pt x="1538" y="364"/>
                    </a:cubicBezTo>
                    <a:cubicBezTo>
                      <a:pt x="1537" y="364"/>
                      <a:pt x="1537" y="364"/>
                      <a:pt x="1536" y="364"/>
                    </a:cubicBezTo>
                    <a:cubicBezTo>
                      <a:pt x="1536" y="365"/>
                      <a:pt x="1536" y="365"/>
                      <a:pt x="1536" y="365"/>
                    </a:cubicBezTo>
                    <a:cubicBezTo>
                      <a:pt x="1535" y="364"/>
                      <a:pt x="1535" y="364"/>
                      <a:pt x="1535" y="364"/>
                    </a:cubicBezTo>
                    <a:cubicBezTo>
                      <a:pt x="1535" y="364"/>
                      <a:pt x="1535" y="364"/>
                      <a:pt x="1535" y="364"/>
                    </a:cubicBezTo>
                    <a:cubicBezTo>
                      <a:pt x="1535" y="363"/>
                      <a:pt x="1535" y="363"/>
                      <a:pt x="1535" y="363"/>
                    </a:cubicBezTo>
                    <a:cubicBezTo>
                      <a:pt x="1534" y="363"/>
                      <a:pt x="1534" y="363"/>
                      <a:pt x="1534" y="363"/>
                    </a:cubicBezTo>
                    <a:cubicBezTo>
                      <a:pt x="1534" y="362"/>
                      <a:pt x="1534" y="362"/>
                      <a:pt x="1534" y="362"/>
                    </a:cubicBezTo>
                    <a:cubicBezTo>
                      <a:pt x="1535" y="362"/>
                      <a:pt x="1535" y="362"/>
                      <a:pt x="1535" y="362"/>
                    </a:cubicBezTo>
                    <a:cubicBezTo>
                      <a:pt x="1536" y="361"/>
                      <a:pt x="1537" y="360"/>
                      <a:pt x="1537" y="359"/>
                    </a:cubicBezTo>
                    <a:cubicBezTo>
                      <a:pt x="1535" y="360"/>
                      <a:pt x="1535" y="361"/>
                      <a:pt x="1533" y="362"/>
                    </a:cubicBezTo>
                    <a:cubicBezTo>
                      <a:pt x="1533" y="365"/>
                      <a:pt x="1533" y="365"/>
                      <a:pt x="1533" y="365"/>
                    </a:cubicBezTo>
                    <a:cubicBezTo>
                      <a:pt x="1533" y="365"/>
                      <a:pt x="1533" y="365"/>
                      <a:pt x="1533" y="365"/>
                    </a:cubicBezTo>
                    <a:cubicBezTo>
                      <a:pt x="1533" y="365"/>
                      <a:pt x="1533" y="366"/>
                      <a:pt x="1532" y="366"/>
                    </a:cubicBezTo>
                    <a:cubicBezTo>
                      <a:pt x="1532" y="366"/>
                      <a:pt x="1532" y="366"/>
                      <a:pt x="1532" y="366"/>
                    </a:cubicBezTo>
                    <a:cubicBezTo>
                      <a:pt x="1532" y="367"/>
                      <a:pt x="1532" y="367"/>
                      <a:pt x="1532" y="368"/>
                    </a:cubicBezTo>
                    <a:cubicBezTo>
                      <a:pt x="1531" y="368"/>
                      <a:pt x="1531" y="368"/>
                      <a:pt x="1531" y="368"/>
                    </a:cubicBezTo>
                    <a:cubicBezTo>
                      <a:pt x="1531" y="370"/>
                      <a:pt x="1531" y="370"/>
                      <a:pt x="1531" y="370"/>
                    </a:cubicBezTo>
                    <a:cubicBezTo>
                      <a:pt x="1531" y="370"/>
                      <a:pt x="1531" y="370"/>
                      <a:pt x="1531" y="370"/>
                    </a:cubicBezTo>
                    <a:cubicBezTo>
                      <a:pt x="1531" y="371"/>
                      <a:pt x="1531" y="371"/>
                      <a:pt x="1531" y="371"/>
                    </a:cubicBezTo>
                    <a:cubicBezTo>
                      <a:pt x="1531" y="371"/>
                      <a:pt x="1530" y="371"/>
                      <a:pt x="1530" y="372"/>
                    </a:cubicBezTo>
                    <a:cubicBezTo>
                      <a:pt x="1530" y="372"/>
                      <a:pt x="1530" y="372"/>
                      <a:pt x="1530" y="373"/>
                    </a:cubicBezTo>
                    <a:cubicBezTo>
                      <a:pt x="1528" y="373"/>
                      <a:pt x="1528" y="372"/>
                      <a:pt x="1527" y="372"/>
                    </a:cubicBezTo>
                    <a:cubicBezTo>
                      <a:pt x="1527" y="371"/>
                      <a:pt x="1527" y="371"/>
                      <a:pt x="1527" y="371"/>
                    </a:cubicBezTo>
                    <a:cubicBezTo>
                      <a:pt x="1525" y="371"/>
                      <a:pt x="1525" y="371"/>
                      <a:pt x="1524" y="372"/>
                    </a:cubicBezTo>
                    <a:cubicBezTo>
                      <a:pt x="1523" y="372"/>
                      <a:pt x="1523" y="372"/>
                      <a:pt x="1523" y="373"/>
                    </a:cubicBezTo>
                    <a:cubicBezTo>
                      <a:pt x="1520" y="373"/>
                      <a:pt x="1520" y="373"/>
                      <a:pt x="1520" y="373"/>
                    </a:cubicBezTo>
                    <a:cubicBezTo>
                      <a:pt x="1520" y="373"/>
                      <a:pt x="1520" y="373"/>
                      <a:pt x="1520" y="373"/>
                    </a:cubicBezTo>
                    <a:cubicBezTo>
                      <a:pt x="1520" y="374"/>
                      <a:pt x="1520" y="374"/>
                      <a:pt x="1519" y="374"/>
                    </a:cubicBezTo>
                    <a:cubicBezTo>
                      <a:pt x="1519" y="372"/>
                      <a:pt x="1519" y="372"/>
                      <a:pt x="1519" y="372"/>
                    </a:cubicBezTo>
                    <a:cubicBezTo>
                      <a:pt x="1518" y="373"/>
                      <a:pt x="1518" y="373"/>
                      <a:pt x="1517" y="373"/>
                    </a:cubicBezTo>
                    <a:close/>
                    <a:moveTo>
                      <a:pt x="1520" y="374"/>
                    </a:moveTo>
                    <a:cubicBezTo>
                      <a:pt x="1520" y="375"/>
                      <a:pt x="1520" y="375"/>
                      <a:pt x="1520" y="375"/>
                    </a:cubicBezTo>
                    <a:cubicBezTo>
                      <a:pt x="1520" y="375"/>
                      <a:pt x="1520" y="375"/>
                      <a:pt x="1520" y="375"/>
                    </a:cubicBezTo>
                    <a:cubicBezTo>
                      <a:pt x="1520" y="376"/>
                      <a:pt x="1520" y="376"/>
                      <a:pt x="1520" y="376"/>
                    </a:cubicBezTo>
                    <a:cubicBezTo>
                      <a:pt x="1519" y="376"/>
                      <a:pt x="1519" y="376"/>
                      <a:pt x="1519" y="376"/>
                    </a:cubicBezTo>
                    <a:cubicBezTo>
                      <a:pt x="1519" y="376"/>
                      <a:pt x="1519" y="376"/>
                      <a:pt x="1519" y="376"/>
                    </a:cubicBezTo>
                    <a:cubicBezTo>
                      <a:pt x="1518" y="376"/>
                      <a:pt x="1518" y="376"/>
                      <a:pt x="1518" y="376"/>
                    </a:cubicBezTo>
                    <a:cubicBezTo>
                      <a:pt x="1518" y="375"/>
                      <a:pt x="1518" y="375"/>
                      <a:pt x="1518" y="375"/>
                    </a:cubicBezTo>
                    <a:cubicBezTo>
                      <a:pt x="1519" y="375"/>
                      <a:pt x="1519" y="375"/>
                      <a:pt x="1519" y="375"/>
                    </a:cubicBezTo>
                    <a:cubicBezTo>
                      <a:pt x="1519" y="374"/>
                      <a:pt x="1519" y="374"/>
                      <a:pt x="1519" y="374"/>
                    </a:cubicBezTo>
                    <a:lnTo>
                      <a:pt x="1520" y="374"/>
                    </a:lnTo>
                    <a:close/>
                    <a:moveTo>
                      <a:pt x="930" y="340"/>
                    </a:moveTo>
                    <a:cubicBezTo>
                      <a:pt x="930" y="340"/>
                      <a:pt x="930" y="341"/>
                      <a:pt x="930" y="341"/>
                    </a:cubicBezTo>
                    <a:cubicBezTo>
                      <a:pt x="930" y="341"/>
                      <a:pt x="930" y="341"/>
                      <a:pt x="930" y="341"/>
                    </a:cubicBezTo>
                    <a:cubicBezTo>
                      <a:pt x="931" y="341"/>
                      <a:pt x="931" y="341"/>
                      <a:pt x="931" y="341"/>
                    </a:cubicBezTo>
                    <a:cubicBezTo>
                      <a:pt x="931" y="343"/>
                      <a:pt x="931" y="346"/>
                      <a:pt x="931" y="348"/>
                    </a:cubicBezTo>
                    <a:cubicBezTo>
                      <a:pt x="932" y="348"/>
                      <a:pt x="932" y="348"/>
                      <a:pt x="932" y="348"/>
                    </a:cubicBezTo>
                    <a:cubicBezTo>
                      <a:pt x="932" y="349"/>
                      <a:pt x="932" y="349"/>
                      <a:pt x="932" y="349"/>
                    </a:cubicBezTo>
                    <a:cubicBezTo>
                      <a:pt x="932" y="349"/>
                      <a:pt x="932" y="349"/>
                      <a:pt x="932" y="349"/>
                    </a:cubicBezTo>
                    <a:cubicBezTo>
                      <a:pt x="932" y="349"/>
                      <a:pt x="932" y="349"/>
                      <a:pt x="932" y="350"/>
                    </a:cubicBezTo>
                    <a:cubicBezTo>
                      <a:pt x="933" y="350"/>
                      <a:pt x="933" y="350"/>
                      <a:pt x="933" y="350"/>
                    </a:cubicBezTo>
                    <a:cubicBezTo>
                      <a:pt x="933" y="350"/>
                      <a:pt x="933" y="350"/>
                      <a:pt x="933" y="350"/>
                    </a:cubicBezTo>
                    <a:cubicBezTo>
                      <a:pt x="935" y="350"/>
                      <a:pt x="935" y="350"/>
                      <a:pt x="935" y="349"/>
                    </a:cubicBezTo>
                    <a:cubicBezTo>
                      <a:pt x="936" y="349"/>
                      <a:pt x="936" y="349"/>
                      <a:pt x="936" y="349"/>
                    </a:cubicBezTo>
                    <a:cubicBezTo>
                      <a:pt x="936" y="349"/>
                      <a:pt x="936" y="349"/>
                      <a:pt x="936" y="349"/>
                    </a:cubicBezTo>
                    <a:cubicBezTo>
                      <a:pt x="937" y="347"/>
                      <a:pt x="936" y="342"/>
                      <a:pt x="938" y="341"/>
                    </a:cubicBezTo>
                    <a:cubicBezTo>
                      <a:pt x="938" y="340"/>
                      <a:pt x="938" y="339"/>
                      <a:pt x="937" y="339"/>
                    </a:cubicBezTo>
                    <a:cubicBezTo>
                      <a:pt x="937" y="339"/>
                      <a:pt x="937" y="338"/>
                      <a:pt x="936" y="338"/>
                    </a:cubicBezTo>
                    <a:cubicBezTo>
                      <a:pt x="936" y="337"/>
                      <a:pt x="937" y="337"/>
                      <a:pt x="935" y="336"/>
                    </a:cubicBezTo>
                    <a:cubicBezTo>
                      <a:pt x="935" y="336"/>
                      <a:pt x="935" y="336"/>
                      <a:pt x="935" y="336"/>
                    </a:cubicBezTo>
                    <a:cubicBezTo>
                      <a:pt x="934" y="336"/>
                      <a:pt x="934" y="337"/>
                      <a:pt x="933" y="337"/>
                    </a:cubicBezTo>
                    <a:cubicBezTo>
                      <a:pt x="933" y="337"/>
                      <a:pt x="933" y="337"/>
                      <a:pt x="933" y="337"/>
                    </a:cubicBezTo>
                    <a:cubicBezTo>
                      <a:pt x="933" y="337"/>
                      <a:pt x="932" y="337"/>
                      <a:pt x="932" y="338"/>
                    </a:cubicBezTo>
                    <a:cubicBezTo>
                      <a:pt x="932" y="338"/>
                      <a:pt x="932" y="338"/>
                      <a:pt x="932" y="338"/>
                    </a:cubicBezTo>
                    <a:cubicBezTo>
                      <a:pt x="931" y="338"/>
                      <a:pt x="931" y="338"/>
                      <a:pt x="931" y="339"/>
                    </a:cubicBezTo>
                    <a:cubicBezTo>
                      <a:pt x="930" y="339"/>
                      <a:pt x="930" y="339"/>
                      <a:pt x="930" y="339"/>
                    </a:cubicBezTo>
                    <a:cubicBezTo>
                      <a:pt x="930" y="339"/>
                      <a:pt x="930" y="339"/>
                      <a:pt x="930" y="340"/>
                    </a:cubicBezTo>
                    <a:cubicBezTo>
                      <a:pt x="930" y="340"/>
                      <a:pt x="930" y="340"/>
                      <a:pt x="930" y="340"/>
                    </a:cubicBezTo>
                    <a:close/>
                    <a:moveTo>
                      <a:pt x="906" y="348"/>
                    </a:moveTo>
                    <a:cubicBezTo>
                      <a:pt x="907" y="348"/>
                      <a:pt x="907" y="348"/>
                      <a:pt x="907" y="348"/>
                    </a:cubicBezTo>
                    <a:cubicBezTo>
                      <a:pt x="907" y="346"/>
                      <a:pt x="908" y="346"/>
                      <a:pt x="909" y="346"/>
                    </a:cubicBezTo>
                    <a:cubicBezTo>
                      <a:pt x="909" y="344"/>
                      <a:pt x="909" y="345"/>
                      <a:pt x="908" y="344"/>
                    </a:cubicBezTo>
                    <a:cubicBezTo>
                      <a:pt x="908" y="344"/>
                      <a:pt x="908" y="344"/>
                      <a:pt x="908" y="344"/>
                    </a:cubicBezTo>
                    <a:cubicBezTo>
                      <a:pt x="908" y="343"/>
                      <a:pt x="908" y="343"/>
                      <a:pt x="908" y="343"/>
                    </a:cubicBezTo>
                    <a:cubicBezTo>
                      <a:pt x="907" y="343"/>
                      <a:pt x="907" y="343"/>
                      <a:pt x="907" y="343"/>
                    </a:cubicBezTo>
                    <a:cubicBezTo>
                      <a:pt x="907" y="343"/>
                      <a:pt x="907" y="343"/>
                      <a:pt x="907" y="343"/>
                    </a:cubicBezTo>
                    <a:cubicBezTo>
                      <a:pt x="907" y="343"/>
                      <a:pt x="906" y="343"/>
                      <a:pt x="906" y="343"/>
                    </a:cubicBezTo>
                    <a:cubicBezTo>
                      <a:pt x="906" y="343"/>
                      <a:pt x="906" y="343"/>
                      <a:pt x="906" y="343"/>
                    </a:cubicBezTo>
                    <a:cubicBezTo>
                      <a:pt x="905" y="343"/>
                      <a:pt x="905" y="343"/>
                      <a:pt x="905" y="343"/>
                    </a:cubicBezTo>
                    <a:cubicBezTo>
                      <a:pt x="906" y="344"/>
                      <a:pt x="906" y="344"/>
                      <a:pt x="906" y="345"/>
                    </a:cubicBezTo>
                    <a:cubicBezTo>
                      <a:pt x="906" y="345"/>
                      <a:pt x="906" y="345"/>
                      <a:pt x="905" y="346"/>
                    </a:cubicBezTo>
                    <a:cubicBezTo>
                      <a:pt x="905" y="346"/>
                      <a:pt x="906" y="347"/>
                      <a:pt x="906" y="348"/>
                    </a:cubicBezTo>
                    <a:close/>
                    <a:moveTo>
                      <a:pt x="916" y="343"/>
                    </a:moveTo>
                    <a:cubicBezTo>
                      <a:pt x="914" y="343"/>
                      <a:pt x="914" y="343"/>
                      <a:pt x="913" y="344"/>
                    </a:cubicBezTo>
                    <a:cubicBezTo>
                      <a:pt x="915" y="344"/>
                      <a:pt x="914" y="344"/>
                      <a:pt x="916" y="344"/>
                    </a:cubicBezTo>
                    <a:cubicBezTo>
                      <a:pt x="916" y="344"/>
                      <a:pt x="916" y="343"/>
                      <a:pt x="916" y="343"/>
                    </a:cubicBezTo>
                    <a:close/>
                    <a:moveTo>
                      <a:pt x="985" y="346"/>
                    </a:moveTo>
                    <a:cubicBezTo>
                      <a:pt x="985" y="347"/>
                      <a:pt x="985" y="347"/>
                      <a:pt x="985" y="347"/>
                    </a:cubicBezTo>
                    <a:cubicBezTo>
                      <a:pt x="985" y="347"/>
                      <a:pt x="987" y="347"/>
                      <a:pt x="986" y="346"/>
                    </a:cubicBezTo>
                    <a:cubicBezTo>
                      <a:pt x="986" y="346"/>
                      <a:pt x="986" y="346"/>
                      <a:pt x="986" y="346"/>
                    </a:cubicBezTo>
                    <a:cubicBezTo>
                      <a:pt x="986" y="346"/>
                      <a:pt x="986" y="346"/>
                      <a:pt x="986" y="346"/>
                    </a:cubicBezTo>
                    <a:lnTo>
                      <a:pt x="985" y="346"/>
                    </a:lnTo>
                    <a:close/>
                    <a:moveTo>
                      <a:pt x="1142" y="346"/>
                    </a:moveTo>
                    <a:cubicBezTo>
                      <a:pt x="1142" y="346"/>
                      <a:pt x="1142" y="346"/>
                      <a:pt x="1142" y="346"/>
                    </a:cubicBezTo>
                    <a:cubicBezTo>
                      <a:pt x="1141" y="346"/>
                      <a:pt x="1141" y="346"/>
                      <a:pt x="1141" y="346"/>
                    </a:cubicBezTo>
                    <a:cubicBezTo>
                      <a:pt x="1141" y="346"/>
                      <a:pt x="1141" y="347"/>
                      <a:pt x="1140" y="348"/>
                    </a:cubicBezTo>
                    <a:cubicBezTo>
                      <a:pt x="1141" y="347"/>
                      <a:pt x="1141" y="347"/>
                      <a:pt x="1142" y="347"/>
                    </a:cubicBezTo>
                    <a:cubicBezTo>
                      <a:pt x="1142" y="346"/>
                      <a:pt x="1142" y="347"/>
                      <a:pt x="1142" y="346"/>
                    </a:cubicBezTo>
                    <a:close/>
                    <a:moveTo>
                      <a:pt x="897" y="349"/>
                    </a:moveTo>
                    <a:cubicBezTo>
                      <a:pt x="898" y="348"/>
                      <a:pt x="899" y="347"/>
                      <a:pt x="898" y="347"/>
                    </a:cubicBezTo>
                    <a:cubicBezTo>
                      <a:pt x="898" y="347"/>
                      <a:pt x="898" y="347"/>
                      <a:pt x="898" y="347"/>
                    </a:cubicBezTo>
                    <a:cubicBezTo>
                      <a:pt x="898" y="347"/>
                      <a:pt x="897" y="347"/>
                      <a:pt x="897" y="348"/>
                    </a:cubicBezTo>
                    <a:cubicBezTo>
                      <a:pt x="897" y="348"/>
                      <a:pt x="897" y="348"/>
                      <a:pt x="897" y="348"/>
                    </a:cubicBezTo>
                    <a:cubicBezTo>
                      <a:pt x="897" y="349"/>
                      <a:pt x="897" y="349"/>
                      <a:pt x="897" y="349"/>
                    </a:cubicBezTo>
                    <a:close/>
                    <a:moveTo>
                      <a:pt x="1017" y="350"/>
                    </a:moveTo>
                    <a:cubicBezTo>
                      <a:pt x="1017" y="350"/>
                      <a:pt x="1017" y="350"/>
                      <a:pt x="1017" y="350"/>
                    </a:cubicBezTo>
                    <a:cubicBezTo>
                      <a:pt x="1016" y="349"/>
                      <a:pt x="1016" y="349"/>
                      <a:pt x="1016" y="348"/>
                    </a:cubicBezTo>
                    <a:cubicBezTo>
                      <a:pt x="1016" y="348"/>
                      <a:pt x="1015" y="348"/>
                      <a:pt x="1015" y="349"/>
                    </a:cubicBezTo>
                    <a:cubicBezTo>
                      <a:pt x="1015" y="349"/>
                      <a:pt x="1015" y="349"/>
                      <a:pt x="1015" y="349"/>
                    </a:cubicBezTo>
                    <a:cubicBezTo>
                      <a:pt x="1015" y="349"/>
                      <a:pt x="1015" y="349"/>
                      <a:pt x="1015" y="350"/>
                    </a:cubicBezTo>
                    <a:cubicBezTo>
                      <a:pt x="1016" y="350"/>
                      <a:pt x="1016" y="350"/>
                      <a:pt x="1016" y="350"/>
                    </a:cubicBezTo>
                    <a:cubicBezTo>
                      <a:pt x="1016" y="351"/>
                      <a:pt x="1016" y="351"/>
                      <a:pt x="1016" y="351"/>
                    </a:cubicBezTo>
                    <a:cubicBezTo>
                      <a:pt x="1017" y="351"/>
                      <a:pt x="1017" y="351"/>
                      <a:pt x="1017" y="351"/>
                    </a:cubicBezTo>
                    <a:cubicBezTo>
                      <a:pt x="1017" y="350"/>
                      <a:pt x="1017" y="350"/>
                      <a:pt x="1017" y="350"/>
                    </a:cubicBezTo>
                    <a:close/>
                    <a:moveTo>
                      <a:pt x="1014" y="354"/>
                    </a:moveTo>
                    <a:cubicBezTo>
                      <a:pt x="1014" y="355"/>
                      <a:pt x="1014" y="355"/>
                      <a:pt x="1014" y="355"/>
                    </a:cubicBezTo>
                    <a:cubicBezTo>
                      <a:pt x="1015" y="355"/>
                      <a:pt x="1015" y="355"/>
                      <a:pt x="1015" y="355"/>
                    </a:cubicBezTo>
                    <a:cubicBezTo>
                      <a:pt x="1015" y="354"/>
                      <a:pt x="1015" y="355"/>
                      <a:pt x="1015" y="354"/>
                    </a:cubicBezTo>
                    <a:cubicBezTo>
                      <a:pt x="1015" y="354"/>
                      <a:pt x="1015" y="354"/>
                      <a:pt x="1015" y="354"/>
                    </a:cubicBezTo>
                    <a:lnTo>
                      <a:pt x="1014" y="354"/>
                    </a:lnTo>
                    <a:close/>
                    <a:moveTo>
                      <a:pt x="989" y="356"/>
                    </a:moveTo>
                    <a:cubicBezTo>
                      <a:pt x="989" y="356"/>
                      <a:pt x="989" y="356"/>
                      <a:pt x="989" y="356"/>
                    </a:cubicBezTo>
                    <a:cubicBezTo>
                      <a:pt x="990" y="356"/>
                      <a:pt x="990" y="356"/>
                      <a:pt x="990" y="356"/>
                    </a:cubicBezTo>
                    <a:cubicBezTo>
                      <a:pt x="990" y="355"/>
                      <a:pt x="990" y="355"/>
                      <a:pt x="990" y="355"/>
                    </a:cubicBezTo>
                    <a:cubicBezTo>
                      <a:pt x="989" y="355"/>
                      <a:pt x="989" y="355"/>
                      <a:pt x="988" y="355"/>
                    </a:cubicBezTo>
                    <a:cubicBezTo>
                      <a:pt x="988" y="356"/>
                      <a:pt x="988" y="356"/>
                      <a:pt x="988" y="356"/>
                    </a:cubicBezTo>
                    <a:cubicBezTo>
                      <a:pt x="988" y="355"/>
                      <a:pt x="988" y="355"/>
                      <a:pt x="988" y="355"/>
                    </a:cubicBezTo>
                    <a:cubicBezTo>
                      <a:pt x="989" y="355"/>
                      <a:pt x="988" y="356"/>
                      <a:pt x="989" y="356"/>
                    </a:cubicBezTo>
                    <a:close/>
                    <a:moveTo>
                      <a:pt x="951" y="356"/>
                    </a:moveTo>
                    <a:cubicBezTo>
                      <a:pt x="951" y="356"/>
                      <a:pt x="951" y="356"/>
                      <a:pt x="951" y="355"/>
                    </a:cubicBezTo>
                    <a:cubicBezTo>
                      <a:pt x="950" y="356"/>
                      <a:pt x="950" y="356"/>
                      <a:pt x="949" y="356"/>
                    </a:cubicBezTo>
                    <a:cubicBezTo>
                      <a:pt x="949" y="357"/>
                      <a:pt x="950" y="357"/>
                      <a:pt x="950" y="358"/>
                    </a:cubicBezTo>
                    <a:cubicBezTo>
                      <a:pt x="951" y="358"/>
                      <a:pt x="951" y="358"/>
                      <a:pt x="952" y="359"/>
                    </a:cubicBezTo>
                    <a:cubicBezTo>
                      <a:pt x="952" y="359"/>
                      <a:pt x="952" y="359"/>
                      <a:pt x="952" y="359"/>
                    </a:cubicBezTo>
                    <a:cubicBezTo>
                      <a:pt x="952" y="359"/>
                      <a:pt x="952" y="359"/>
                      <a:pt x="952" y="359"/>
                    </a:cubicBezTo>
                    <a:cubicBezTo>
                      <a:pt x="953" y="360"/>
                      <a:pt x="954" y="360"/>
                      <a:pt x="954" y="361"/>
                    </a:cubicBezTo>
                    <a:cubicBezTo>
                      <a:pt x="954" y="361"/>
                      <a:pt x="954" y="361"/>
                      <a:pt x="954" y="361"/>
                    </a:cubicBezTo>
                    <a:cubicBezTo>
                      <a:pt x="956" y="361"/>
                      <a:pt x="956" y="361"/>
                      <a:pt x="956" y="361"/>
                    </a:cubicBezTo>
                    <a:cubicBezTo>
                      <a:pt x="956" y="362"/>
                      <a:pt x="957" y="362"/>
                      <a:pt x="957" y="362"/>
                    </a:cubicBezTo>
                    <a:cubicBezTo>
                      <a:pt x="957" y="362"/>
                      <a:pt x="957" y="362"/>
                      <a:pt x="957" y="362"/>
                    </a:cubicBezTo>
                    <a:cubicBezTo>
                      <a:pt x="958" y="363"/>
                      <a:pt x="958" y="363"/>
                      <a:pt x="958" y="363"/>
                    </a:cubicBezTo>
                    <a:cubicBezTo>
                      <a:pt x="959" y="363"/>
                      <a:pt x="959" y="363"/>
                      <a:pt x="959" y="363"/>
                    </a:cubicBezTo>
                    <a:cubicBezTo>
                      <a:pt x="959" y="363"/>
                      <a:pt x="959" y="364"/>
                      <a:pt x="960" y="364"/>
                    </a:cubicBezTo>
                    <a:cubicBezTo>
                      <a:pt x="961" y="364"/>
                      <a:pt x="961" y="364"/>
                      <a:pt x="961" y="364"/>
                    </a:cubicBezTo>
                    <a:cubicBezTo>
                      <a:pt x="961" y="362"/>
                      <a:pt x="961" y="362"/>
                      <a:pt x="961" y="362"/>
                    </a:cubicBezTo>
                    <a:cubicBezTo>
                      <a:pt x="961" y="362"/>
                      <a:pt x="961" y="363"/>
                      <a:pt x="961" y="362"/>
                    </a:cubicBezTo>
                    <a:cubicBezTo>
                      <a:pt x="961" y="362"/>
                      <a:pt x="962" y="362"/>
                      <a:pt x="962" y="361"/>
                    </a:cubicBezTo>
                    <a:cubicBezTo>
                      <a:pt x="962" y="360"/>
                      <a:pt x="962" y="360"/>
                      <a:pt x="962" y="360"/>
                    </a:cubicBezTo>
                    <a:cubicBezTo>
                      <a:pt x="962" y="360"/>
                      <a:pt x="962" y="360"/>
                      <a:pt x="962" y="360"/>
                    </a:cubicBezTo>
                    <a:cubicBezTo>
                      <a:pt x="963" y="359"/>
                      <a:pt x="962" y="358"/>
                      <a:pt x="962" y="357"/>
                    </a:cubicBezTo>
                    <a:cubicBezTo>
                      <a:pt x="962" y="357"/>
                      <a:pt x="962" y="357"/>
                      <a:pt x="962" y="357"/>
                    </a:cubicBezTo>
                    <a:cubicBezTo>
                      <a:pt x="963" y="356"/>
                      <a:pt x="963" y="357"/>
                      <a:pt x="963" y="355"/>
                    </a:cubicBezTo>
                    <a:cubicBezTo>
                      <a:pt x="962" y="356"/>
                      <a:pt x="962" y="356"/>
                      <a:pt x="961" y="356"/>
                    </a:cubicBezTo>
                    <a:cubicBezTo>
                      <a:pt x="961" y="356"/>
                      <a:pt x="961" y="356"/>
                      <a:pt x="961" y="357"/>
                    </a:cubicBezTo>
                    <a:cubicBezTo>
                      <a:pt x="959" y="357"/>
                      <a:pt x="957" y="357"/>
                      <a:pt x="954" y="357"/>
                    </a:cubicBezTo>
                    <a:cubicBezTo>
                      <a:pt x="954" y="357"/>
                      <a:pt x="954" y="356"/>
                      <a:pt x="954" y="356"/>
                    </a:cubicBezTo>
                    <a:cubicBezTo>
                      <a:pt x="953" y="356"/>
                      <a:pt x="953" y="356"/>
                      <a:pt x="953" y="356"/>
                    </a:cubicBezTo>
                    <a:cubicBezTo>
                      <a:pt x="953" y="356"/>
                      <a:pt x="953" y="356"/>
                      <a:pt x="953" y="356"/>
                    </a:cubicBezTo>
                    <a:cubicBezTo>
                      <a:pt x="953" y="356"/>
                      <a:pt x="952" y="356"/>
                      <a:pt x="951" y="356"/>
                    </a:cubicBezTo>
                    <a:close/>
                    <a:moveTo>
                      <a:pt x="534" y="356"/>
                    </a:moveTo>
                    <a:cubicBezTo>
                      <a:pt x="533" y="356"/>
                      <a:pt x="533" y="356"/>
                      <a:pt x="533" y="356"/>
                    </a:cubicBezTo>
                    <a:cubicBezTo>
                      <a:pt x="533" y="356"/>
                      <a:pt x="533" y="357"/>
                      <a:pt x="533" y="358"/>
                    </a:cubicBezTo>
                    <a:cubicBezTo>
                      <a:pt x="533" y="358"/>
                      <a:pt x="533" y="358"/>
                      <a:pt x="533" y="358"/>
                    </a:cubicBezTo>
                    <a:cubicBezTo>
                      <a:pt x="534" y="357"/>
                      <a:pt x="534" y="356"/>
                      <a:pt x="534" y="356"/>
                    </a:cubicBezTo>
                    <a:close/>
                    <a:moveTo>
                      <a:pt x="1015" y="359"/>
                    </a:moveTo>
                    <a:cubicBezTo>
                      <a:pt x="1016" y="359"/>
                      <a:pt x="1016" y="359"/>
                      <a:pt x="1016" y="359"/>
                    </a:cubicBezTo>
                    <a:cubicBezTo>
                      <a:pt x="1016" y="359"/>
                      <a:pt x="1016" y="359"/>
                      <a:pt x="1016" y="359"/>
                    </a:cubicBezTo>
                    <a:cubicBezTo>
                      <a:pt x="1015" y="359"/>
                      <a:pt x="1015" y="359"/>
                      <a:pt x="1015" y="359"/>
                    </a:cubicBezTo>
                    <a:close/>
                    <a:moveTo>
                      <a:pt x="1486" y="363"/>
                    </a:moveTo>
                    <a:cubicBezTo>
                      <a:pt x="1486" y="364"/>
                      <a:pt x="1486" y="364"/>
                      <a:pt x="1486" y="364"/>
                    </a:cubicBezTo>
                    <a:cubicBezTo>
                      <a:pt x="1487" y="364"/>
                      <a:pt x="1487" y="364"/>
                      <a:pt x="1487" y="364"/>
                    </a:cubicBezTo>
                    <a:cubicBezTo>
                      <a:pt x="1487" y="363"/>
                      <a:pt x="1487" y="363"/>
                      <a:pt x="1487" y="363"/>
                    </a:cubicBezTo>
                    <a:cubicBezTo>
                      <a:pt x="1487" y="363"/>
                      <a:pt x="1487" y="363"/>
                      <a:pt x="1487" y="363"/>
                    </a:cubicBezTo>
                    <a:cubicBezTo>
                      <a:pt x="1487" y="363"/>
                      <a:pt x="1487" y="363"/>
                      <a:pt x="1487" y="363"/>
                    </a:cubicBezTo>
                    <a:lnTo>
                      <a:pt x="1486" y="363"/>
                    </a:lnTo>
                    <a:close/>
                    <a:moveTo>
                      <a:pt x="1016" y="364"/>
                    </a:moveTo>
                    <a:cubicBezTo>
                      <a:pt x="1017" y="364"/>
                      <a:pt x="1017" y="364"/>
                      <a:pt x="1017" y="364"/>
                    </a:cubicBezTo>
                    <a:cubicBezTo>
                      <a:pt x="1017" y="363"/>
                      <a:pt x="1017" y="363"/>
                      <a:pt x="1017" y="363"/>
                    </a:cubicBezTo>
                    <a:cubicBezTo>
                      <a:pt x="1016" y="363"/>
                      <a:pt x="1016" y="363"/>
                      <a:pt x="1016" y="363"/>
                    </a:cubicBezTo>
                    <a:lnTo>
                      <a:pt x="1016" y="364"/>
                    </a:lnTo>
                    <a:close/>
                    <a:moveTo>
                      <a:pt x="1021" y="364"/>
                    </a:moveTo>
                    <a:cubicBezTo>
                      <a:pt x="1021" y="363"/>
                      <a:pt x="1022" y="364"/>
                      <a:pt x="1020" y="364"/>
                    </a:cubicBezTo>
                    <a:cubicBezTo>
                      <a:pt x="1021" y="365"/>
                      <a:pt x="1020" y="364"/>
                      <a:pt x="1021" y="364"/>
                    </a:cubicBezTo>
                    <a:close/>
                    <a:moveTo>
                      <a:pt x="1016" y="364"/>
                    </a:moveTo>
                    <a:cubicBezTo>
                      <a:pt x="1016" y="364"/>
                      <a:pt x="1016" y="364"/>
                      <a:pt x="1016" y="364"/>
                    </a:cubicBezTo>
                    <a:cubicBezTo>
                      <a:pt x="1015" y="364"/>
                      <a:pt x="1015" y="364"/>
                      <a:pt x="1015" y="364"/>
                    </a:cubicBezTo>
                    <a:cubicBezTo>
                      <a:pt x="1016" y="364"/>
                      <a:pt x="1015" y="364"/>
                      <a:pt x="1016" y="364"/>
                    </a:cubicBezTo>
                    <a:close/>
                    <a:moveTo>
                      <a:pt x="997" y="365"/>
                    </a:moveTo>
                    <a:cubicBezTo>
                      <a:pt x="997" y="367"/>
                      <a:pt x="997" y="367"/>
                      <a:pt x="997" y="367"/>
                    </a:cubicBezTo>
                    <a:cubicBezTo>
                      <a:pt x="997" y="367"/>
                      <a:pt x="997" y="367"/>
                      <a:pt x="997" y="367"/>
                    </a:cubicBezTo>
                    <a:cubicBezTo>
                      <a:pt x="997" y="365"/>
                      <a:pt x="997" y="365"/>
                      <a:pt x="997" y="365"/>
                    </a:cubicBezTo>
                    <a:cubicBezTo>
                      <a:pt x="997" y="365"/>
                      <a:pt x="997" y="365"/>
                      <a:pt x="997" y="365"/>
                    </a:cubicBezTo>
                    <a:cubicBezTo>
                      <a:pt x="997" y="365"/>
                      <a:pt x="997" y="365"/>
                      <a:pt x="997" y="365"/>
                    </a:cubicBezTo>
                    <a:close/>
                    <a:moveTo>
                      <a:pt x="1045" y="374"/>
                    </a:moveTo>
                    <a:cubicBezTo>
                      <a:pt x="1044" y="375"/>
                      <a:pt x="1044" y="375"/>
                      <a:pt x="1044" y="375"/>
                    </a:cubicBezTo>
                    <a:cubicBezTo>
                      <a:pt x="1044" y="376"/>
                      <a:pt x="1045" y="376"/>
                      <a:pt x="1046" y="377"/>
                    </a:cubicBezTo>
                    <a:cubicBezTo>
                      <a:pt x="1048" y="377"/>
                      <a:pt x="1049" y="377"/>
                      <a:pt x="1050" y="376"/>
                    </a:cubicBezTo>
                    <a:cubicBezTo>
                      <a:pt x="1050" y="376"/>
                      <a:pt x="1050" y="376"/>
                      <a:pt x="1050" y="376"/>
                    </a:cubicBezTo>
                    <a:cubicBezTo>
                      <a:pt x="1051" y="376"/>
                      <a:pt x="1051" y="376"/>
                      <a:pt x="1051" y="376"/>
                    </a:cubicBezTo>
                    <a:cubicBezTo>
                      <a:pt x="1051" y="376"/>
                      <a:pt x="1052" y="375"/>
                      <a:pt x="1052" y="375"/>
                    </a:cubicBezTo>
                    <a:cubicBezTo>
                      <a:pt x="1052" y="375"/>
                      <a:pt x="1053" y="375"/>
                      <a:pt x="1052" y="374"/>
                    </a:cubicBezTo>
                    <a:cubicBezTo>
                      <a:pt x="1052" y="374"/>
                      <a:pt x="1052" y="374"/>
                      <a:pt x="1052" y="374"/>
                    </a:cubicBezTo>
                    <a:cubicBezTo>
                      <a:pt x="1052" y="373"/>
                      <a:pt x="1052" y="373"/>
                      <a:pt x="1052" y="373"/>
                    </a:cubicBezTo>
                    <a:cubicBezTo>
                      <a:pt x="1052" y="373"/>
                      <a:pt x="1052" y="373"/>
                      <a:pt x="1052" y="373"/>
                    </a:cubicBezTo>
                    <a:cubicBezTo>
                      <a:pt x="1052" y="373"/>
                      <a:pt x="1052" y="373"/>
                      <a:pt x="1052" y="373"/>
                    </a:cubicBezTo>
                    <a:cubicBezTo>
                      <a:pt x="1054" y="372"/>
                      <a:pt x="1054" y="372"/>
                      <a:pt x="1055" y="371"/>
                    </a:cubicBezTo>
                    <a:cubicBezTo>
                      <a:pt x="1055" y="371"/>
                      <a:pt x="1055" y="371"/>
                      <a:pt x="1055" y="371"/>
                    </a:cubicBezTo>
                    <a:cubicBezTo>
                      <a:pt x="1055" y="371"/>
                      <a:pt x="1054" y="371"/>
                      <a:pt x="1053" y="371"/>
                    </a:cubicBezTo>
                    <a:cubicBezTo>
                      <a:pt x="1053" y="372"/>
                      <a:pt x="1053" y="372"/>
                      <a:pt x="1053" y="372"/>
                    </a:cubicBezTo>
                    <a:cubicBezTo>
                      <a:pt x="1052" y="372"/>
                      <a:pt x="1052" y="372"/>
                      <a:pt x="1051" y="372"/>
                    </a:cubicBezTo>
                    <a:cubicBezTo>
                      <a:pt x="1051" y="373"/>
                      <a:pt x="1051" y="373"/>
                      <a:pt x="1051" y="373"/>
                    </a:cubicBezTo>
                    <a:cubicBezTo>
                      <a:pt x="1049" y="373"/>
                      <a:pt x="1049" y="373"/>
                      <a:pt x="1049" y="373"/>
                    </a:cubicBezTo>
                    <a:cubicBezTo>
                      <a:pt x="1049" y="373"/>
                      <a:pt x="1049" y="373"/>
                      <a:pt x="1048" y="373"/>
                    </a:cubicBezTo>
                    <a:cubicBezTo>
                      <a:pt x="1048" y="373"/>
                      <a:pt x="1048" y="373"/>
                      <a:pt x="1048" y="373"/>
                    </a:cubicBezTo>
                    <a:cubicBezTo>
                      <a:pt x="1047" y="373"/>
                      <a:pt x="1047" y="373"/>
                      <a:pt x="1047" y="373"/>
                    </a:cubicBezTo>
                    <a:cubicBezTo>
                      <a:pt x="1047" y="373"/>
                      <a:pt x="1048" y="373"/>
                      <a:pt x="1048" y="374"/>
                    </a:cubicBezTo>
                    <a:cubicBezTo>
                      <a:pt x="1046" y="374"/>
                      <a:pt x="1045" y="374"/>
                      <a:pt x="1045" y="374"/>
                    </a:cubicBezTo>
                    <a:close/>
                    <a:moveTo>
                      <a:pt x="1003" y="372"/>
                    </a:moveTo>
                    <a:cubicBezTo>
                      <a:pt x="1002" y="372"/>
                      <a:pt x="1002" y="372"/>
                      <a:pt x="1002" y="372"/>
                    </a:cubicBezTo>
                    <a:cubicBezTo>
                      <a:pt x="1002" y="373"/>
                      <a:pt x="1002" y="373"/>
                      <a:pt x="1002" y="373"/>
                    </a:cubicBezTo>
                    <a:cubicBezTo>
                      <a:pt x="1004" y="374"/>
                      <a:pt x="1006" y="375"/>
                      <a:pt x="1008" y="375"/>
                    </a:cubicBezTo>
                    <a:cubicBezTo>
                      <a:pt x="1008" y="375"/>
                      <a:pt x="1009" y="375"/>
                      <a:pt x="1009" y="376"/>
                    </a:cubicBezTo>
                    <a:cubicBezTo>
                      <a:pt x="1011" y="376"/>
                      <a:pt x="1011" y="376"/>
                      <a:pt x="1011" y="376"/>
                    </a:cubicBezTo>
                    <a:cubicBezTo>
                      <a:pt x="1011" y="375"/>
                      <a:pt x="1011" y="375"/>
                      <a:pt x="1011" y="375"/>
                    </a:cubicBezTo>
                    <a:cubicBezTo>
                      <a:pt x="1012" y="375"/>
                      <a:pt x="1012" y="375"/>
                      <a:pt x="1012" y="375"/>
                    </a:cubicBezTo>
                    <a:cubicBezTo>
                      <a:pt x="1012" y="375"/>
                      <a:pt x="1012" y="375"/>
                      <a:pt x="1012" y="375"/>
                    </a:cubicBezTo>
                    <a:cubicBezTo>
                      <a:pt x="1012" y="375"/>
                      <a:pt x="1013" y="375"/>
                      <a:pt x="1013" y="375"/>
                    </a:cubicBezTo>
                    <a:cubicBezTo>
                      <a:pt x="1014" y="376"/>
                      <a:pt x="1015" y="375"/>
                      <a:pt x="1016" y="375"/>
                    </a:cubicBezTo>
                    <a:cubicBezTo>
                      <a:pt x="1016" y="375"/>
                      <a:pt x="1016" y="375"/>
                      <a:pt x="1016" y="375"/>
                    </a:cubicBezTo>
                    <a:cubicBezTo>
                      <a:pt x="1016" y="374"/>
                      <a:pt x="1016" y="374"/>
                      <a:pt x="1016" y="374"/>
                    </a:cubicBezTo>
                    <a:cubicBezTo>
                      <a:pt x="1015" y="374"/>
                      <a:pt x="1015" y="374"/>
                      <a:pt x="1014" y="374"/>
                    </a:cubicBezTo>
                    <a:cubicBezTo>
                      <a:pt x="1014" y="373"/>
                      <a:pt x="1014" y="373"/>
                      <a:pt x="1014" y="373"/>
                    </a:cubicBezTo>
                    <a:cubicBezTo>
                      <a:pt x="1013" y="373"/>
                      <a:pt x="1011" y="373"/>
                      <a:pt x="1010" y="373"/>
                    </a:cubicBezTo>
                    <a:cubicBezTo>
                      <a:pt x="1010" y="373"/>
                      <a:pt x="1010" y="373"/>
                      <a:pt x="1009" y="373"/>
                    </a:cubicBezTo>
                    <a:cubicBezTo>
                      <a:pt x="1008" y="373"/>
                      <a:pt x="1007" y="373"/>
                      <a:pt x="1006" y="373"/>
                    </a:cubicBezTo>
                    <a:cubicBezTo>
                      <a:pt x="1006" y="373"/>
                      <a:pt x="1005" y="372"/>
                      <a:pt x="1005" y="372"/>
                    </a:cubicBezTo>
                    <a:cubicBezTo>
                      <a:pt x="1004" y="372"/>
                      <a:pt x="1004" y="372"/>
                      <a:pt x="1004" y="372"/>
                    </a:cubicBezTo>
                    <a:cubicBezTo>
                      <a:pt x="1004" y="372"/>
                      <a:pt x="1004" y="372"/>
                      <a:pt x="1004" y="372"/>
                    </a:cubicBezTo>
                    <a:cubicBezTo>
                      <a:pt x="1003" y="372"/>
                      <a:pt x="1003" y="372"/>
                      <a:pt x="1003" y="372"/>
                    </a:cubicBezTo>
                    <a:close/>
                    <a:moveTo>
                      <a:pt x="1020" y="372"/>
                    </a:moveTo>
                    <a:cubicBezTo>
                      <a:pt x="1020" y="372"/>
                      <a:pt x="1020" y="372"/>
                      <a:pt x="1020" y="372"/>
                    </a:cubicBezTo>
                    <a:cubicBezTo>
                      <a:pt x="1020" y="372"/>
                      <a:pt x="1020" y="372"/>
                      <a:pt x="1020" y="372"/>
                    </a:cubicBezTo>
                    <a:cubicBezTo>
                      <a:pt x="1020" y="372"/>
                      <a:pt x="1020" y="372"/>
                      <a:pt x="1020" y="372"/>
                    </a:cubicBezTo>
                    <a:close/>
                    <a:moveTo>
                      <a:pt x="1520" y="373"/>
                    </a:moveTo>
                    <a:cubicBezTo>
                      <a:pt x="1520" y="373"/>
                      <a:pt x="1520" y="372"/>
                      <a:pt x="1520" y="372"/>
                    </a:cubicBezTo>
                    <a:cubicBezTo>
                      <a:pt x="1519" y="372"/>
                      <a:pt x="1519" y="372"/>
                      <a:pt x="1519" y="372"/>
                    </a:cubicBezTo>
                    <a:cubicBezTo>
                      <a:pt x="1519" y="372"/>
                      <a:pt x="1519" y="372"/>
                      <a:pt x="1519" y="372"/>
                    </a:cubicBezTo>
                    <a:cubicBezTo>
                      <a:pt x="1519" y="372"/>
                      <a:pt x="1519" y="372"/>
                      <a:pt x="1519" y="372"/>
                    </a:cubicBezTo>
                    <a:cubicBezTo>
                      <a:pt x="1519" y="373"/>
                      <a:pt x="1519" y="373"/>
                      <a:pt x="1519" y="373"/>
                    </a:cubicBezTo>
                    <a:cubicBezTo>
                      <a:pt x="1519" y="373"/>
                      <a:pt x="1519" y="373"/>
                      <a:pt x="1519" y="373"/>
                    </a:cubicBezTo>
                    <a:cubicBezTo>
                      <a:pt x="1520" y="373"/>
                      <a:pt x="1519" y="373"/>
                      <a:pt x="1520" y="373"/>
                    </a:cubicBezTo>
                    <a:close/>
                    <a:moveTo>
                      <a:pt x="529" y="375"/>
                    </a:moveTo>
                    <a:cubicBezTo>
                      <a:pt x="529" y="375"/>
                      <a:pt x="529" y="375"/>
                      <a:pt x="529" y="375"/>
                    </a:cubicBezTo>
                    <a:cubicBezTo>
                      <a:pt x="528" y="375"/>
                      <a:pt x="528" y="375"/>
                      <a:pt x="528" y="375"/>
                    </a:cubicBezTo>
                    <a:cubicBezTo>
                      <a:pt x="527" y="375"/>
                      <a:pt x="527" y="375"/>
                      <a:pt x="527" y="375"/>
                    </a:cubicBezTo>
                    <a:cubicBezTo>
                      <a:pt x="528" y="376"/>
                      <a:pt x="528" y="375"/>
                      <a:pt x="528" y="375"/>
                    </a:cubicBezTo>
                    <a:lnTo>
                      <a:pt x="529" y="375"/>
                    </a:lnTo>
                    <a:close/>
                    <a:moveTo>
                      <a:pt x="1523" y="379"/>
                    </a:moveTo>
                    <a:cubicBezTo>
                      <a:pt x="1522" y="379"/>
                      <a:pt x="1521" y="379"/>
                      <a:pt x="1520" y="379"/>
                    </a:cubicBezTo>
                    <a:cubicBezTo>
                      <a:pt x="1520" y="380"/>
                      <a:pt x="1520" y="380"/>
                      <a:pt x="1520" y="380"/>
                    </a:cubicBezTo>
                    <a:cubicBezTo>
                      <a:pt x="1520" y="380"/>
                      <a:pt x="1520" y="380"/>
                      <a:pt x="1520" y="380"/>
                    </a:cubicBezTo>
                    <a:cubicBezTo>
                      <a:pt x="1519" y="381"/>
                      <a:pt x="1520" y="380"/>
                      <a:pt x="1519" y="380"/>
                    </a:cubicBezTo>
                    <a:cubicBezTo>
                      <a:pt x="1519" y="381"/>
                      <a:pt x="1519" y="381"/>
                      <a:pt x="1519" y="381"/>
                    </a:cubicBezTo>
                    <a:cubicBezTo>
                      <a:pt x="1518" y="381"/>
                      <a:pt x="1518" y="380"/>
                      <a:pt x="1518" y="380"/>
                    </a:cubicBezTo>
                    <a:cubicBezTo>
                      <a:pt x="1516" y="380"/>
                      <a:pt x="1517" y="381"/>
                      <a:pt x="1516" y="383"/>
                    </a:cubicBezTo>
                    <a:cubicBezTo>
                      <a:pt x="1515" y="384"/>
                      <a:pt x="1514" y="383"/>
                      <a:pt x="1514" y="385"/>
                    </a:cubicBezTo>
                    <a:cubicBezTo>
                      <a:pt x="1515" y="385"/>
                      <a:pt x="1515" y="385"/>
                      <a:pt x="1515" y="385"/>
                    </a:cubicBezTo>
                    <a:cubicBezTo>
                      <a:pt x="1515" y="385"/>
                      <a:pt x="1515" y="385"/>
                      <a:pt x="1515" y="385"/>
                    </a:cubicBezTo>
                    <a:cubicBezTo>
                      <a:pt x="1515" y="386"/>
                      <a:pt x="1516" y="386"/>
                      <a:pt x="1516" y="386"/>
                    </a:cubicBezTo>
                    <a:cubicBezTo>
                      <a:pt x="1515" y="386"/>
                      <a:pt x="1515" y="386"/>
                      <a:pt x="1515" y="386"/>
                    </a:cubicBezTo>
                    <a:cubicBezTo>
                      <a:pt x="1515" y="387"/>
                      <a:pt x="1515" y="387"/>
                      <a:pt x="1515" y="387"/>
                    </a:cubicBezTo>
                    <a:cubicBezTo>
                      <a:pt x="1516" y="387"/>
                      <a:pt x="1516" y="387"/>
                      <a:pt x="1516" y="387"/>
                    </a:cubicBezTo>
                    <a:cubicBezTo>
                      <a:pt x="1516" y="388"/>
                      <a:pt x="1517" y="389"/>
                      <a:pt x="1518" y="390"/>
                    </a:cubicBezTo>
                    <a:cubicBezTo>
                      <a:pt x="1518" y="388"/>
                      <a:pt x="1519" y="387"/>
                      <a:pt x="1519" y="385"/>
                    </a:cubicBezTo>
                    <a:cubicBezTo>
                      <a:pt x="1521" y="385"/>
                      <a:pt x="1521" y="385"/>
                      <a:pt x="1521" y="385"/>
                    </a:cubicBezTo>
                    <a:cubicBezTo>
                      <a:pt x="1521" y="384"/>
                      <a:pt x="1521" y="384"/>
                      <a:pt x="1521" y="384"/>
                    </a:cubicBezTo>
                    <a:cubicBezTo>
                      <a:pt x="1521" y="384"/>
                      <a:pt x="1522" y="384"/>
                      <a:pt x="1522" y="384"/>
                    </a:cubicBezTo>
                    <a:cubicBezTo>
                      <a:pt x="1522" y="384"/>
                      <a:pt x="1522" y="385"/>
                      <a:pt x="1522" y="385"/>
                    </a:cubicBezTo>
                    <a:cubicBezTo>
                      <a:pt x="1523" y="385"/>
                      <a:pt x="1523" y="385"/>
                      <a:pt x="1523" y="385"/>
                    </a:cubicBezTo>
                    <a:cubicBezTo>
                      <a:pt x="1524" y="384"/>
                      <a:pt x="1524" y="383"/>
                      <a:pt x="1524" y="383"/>
                    </a:cubicBezTo>
                    <a:cubicBezTo>
                      <a:pt x="1525" y="383"/>
                      <a:pt x="1525" y="382"/>
                      <a:pt x="1525" y="382"/>
                    </a:cubicBezTo>
                    <a:cubicBezTo>
                      <a:pt x="1525" y="382"/>
                      <a:pt x="1525" y="381"/>
                      <a:pt x="1525" y="381"/>
                    </a:cubicBezTo>
                    <a:cubicBezTo>
                      <a:pt x="1524" y="381"/>
                      <a:pt x="1524" y="380"/>
                      <a:pt x="1524" y="380"/>
                    </a:cubicBezTo>
                    <a:cubicBezTo>
                      <a:pt x="1524" y="380"/>
                      <a:pt x="1523" y="379"/>
                      <a:pt x="1523" y="379"/>
                    </a:cubicBezTo>
                    <a:close/>
                    <a:moveTo>
                      <a:pt x="1525" y="379"/>
                    </a:moveTo>
                    <a:cubicBezTo>
                      <a:pt x="1524" y="379"/>
                      <a:pt x="1524" y="379"/>
                      <a:pt x="1524" y="379"/>
                    </a:cubicBezTo>
                    <a:cubicBezTo>
                      <a:pt x="1524" y="380"/>
                      <a:pt x="1524" y="380"/>
                      <a:pt x="1524" y="380"/>
                    </a:cubicBezTo>
                    <a:cubicBezTo>
                      <a:pt x="1525" y="380"/>
                      <a:pt x="1525" y="380"/>
                      <a:pt x="1525" y="380"/>
                    </a:cubicBezTo>
                    <a:lnTo>
                      <a:pt x="1525" y="379"/>
                    </a:lnTo>
                    <a:close/>
                    <a:moveTo>
                      <a:pt x="1502" y="383"/>
                    </a:moveTo>
                    <a:cubicBezTo>
                      <a:pt x="1502" y="384"/>
                      <a:pt x="1502" y="384"/>
                      <a:pt x="1502" y="384"/>
                    </a:cubicBezTo>
                    <a:cubicBezTo>
                      <a:pt x="1501" y="384"/>
                      <a:pt x="1501" y="384"/>
                      <a:pt x="1501" y="384"/>
                    </a:cubicBezTo>
                    <a:cubicBezTo>
                      <a:pt x="1501" y="384"/>
                      <a:pt x="1502" y="385"/>
                      <a:pt x="1502" y="385"/>
                    </a:cubicBezTo>
                    <a:cubicBezTo>
                      <a:pt x="1502" y="386"/>
                      <a:pt x="1502" y="386"/>
                      <a:pt x="1502" y="386"/>
                    </a:cubicBezTo>
                    <a:cubicBezTo>
                      <a:pt x="1502" y="386"/>
                      <a:pt x="1503" y="386"/>
                      <a:pt x="1503" y="386"/>
                    </a:cubicBezTo>
                    <a:cubicBezTo>
                      <a:pt x="1504" y="387"/>
                      <a:pt x="1504" y="387"/>
                      <a:pt x="1504" y="389"/>
                    </a:cubicBezTo>
                    <a:cubicBezTo>
                      <a:pt x="1503" y="389"/>
                      <a:pt x="1503" y="389"/>
                      <a:pt x="1503" y="389"/>
                    </a:cubicBezTo>
                    <a:cubicBezTo>
                      <a:pt x="1503" y="388"/>
                      <a:pt x="1503" y="388"/>
                      <a:pt x="1503" y="388"/>
                    </a:cubicBezTo>
                    <a:cubicBezTo>
                      <a:pt x="1502" y="388"/>
                      <a:pt x="1502" y="388"/>
                      <a:pt x="1502" y="388"/>
                    </a:cubicBezTo>
                    <a:cubicBezTo>
                      <a:pt x="1502" y="389"/>
                      <a:pt x="1503" y="389"/>
                      <a:pt x="1503" y="390"/>
                    </a:cubicBezTo>
                    <a:cubicBezTo>
                      <a:pt x="1504" y="390"/>
                      <a:pt x="1504" y="390"/>
                      <a:pt x="1505" y="390"/>
                    </a:cubicBezTo>
                    <a:cubicBezTo>
                      <a:pt x="1505" y="390"/>
                      <a:pt x="1505" y="390"/>
                      <a:pt x="1505" y="390"/>
                    </a:cubicBezTo>
                    <a:cubicBezTo>
                      <a:pt x="1506" y="390"/>
                      <a:pt x="1506" y="390"/>
                      <a:pt x="1506" y="390"/>
                    </a:cubicBezTo>
                    <a:cubicBezTo>
                      <a:pt x="1506" y="389"/>
                      <a:pt x="1506" y="388"/>
                      <a:pt x="1505" y="386"/>
                    </a:cubicBezTo>
                    <a:cubicBezTo>
                      <a:pt x="1506" y="386"/>
                      <a:pt x="1506" y="386"/>
                      <a:pt x="1506" y="386"/>
                    </a:cubicBezTo>
                    <a:cubicBezTo>
                      <a:pt x="1506" y="388"/>
                      <a:pt x="1507" y="389"/>
                      <a:pt x="1507" y="390"/>
                    </a:cubicBezTo>
                    <a:cubicBezTo>
                      <a:pt x="1507" y="390"/>
                      <a:pt x="1507" y="390"/>
                      <a:pt x="1507" y="390"/>
                    </a:cubicBezTo>
                    <a:cubicBezTo>
                      <a:pt x="1506" y="390"/>
                      <a:pt x="1506" y="390"/>
                      <a:pt x="1506" y="391"/>
                    </a:cubicBezTo>
                    <a:cubicBezTo>
                      <a:pt x="1506" y="391"/>
                      <a:pt x="1505" y="391"/>
                      <a:pt x="1504" y="391"/>
                    </a:cubicBezTo>
                    <a:cubicBezTo>
                      <a:pt x="1504" y="392"/>
                      <a:pt x="1504" y="392"/>
                      <a:pt x="1504" y="392"/>
                    </a:cubicBezTo>
                    <a:cubicBezTo>
                      <a:pt x="1504" y="392"/>
                      <a:pt x="1504" y="392"/>
                      <a:pt x="1504" y="392"/>
                    </a:cubicBezTo>
                    <a:cubicBezTo>
                      <a:pt x="1504" y="393"/>
                      <a:pt x="1504" y="395"/>
                      <a:pt x="1504" y="395"/>
                    </a:cubicBezTo>
                    <a:cubicBezTo>
                      <a:pt x="1504" y="395"/>
                      <a:pt x="1504" y="395"/>
                      <a:pt x="1504" y="395"/>
                    </a:cubicBezTo>
                    <a:cubicBezTo>
                      <a:pt x="1504" y="395"/>
                      <a:pt x="1504" y="395"/>
                      <a:pt x="1504" y="395"/>
                    </a:cubicBezTo>
                    <a:cubicBezTo>
                      <a:pt x="1503" y="395"/>
                      <a:pt x="1503" y="395"/>
                      <a:pt x="1503" y="395"/>
                    </a:cubicBezTo>
                    <a:cubicBezTo>
                      <a:pt x="1503" y="396"/>
                      <a:pt x="1504" y="396"/>
                      <a:pt x="1504" y="396"/>
                    </a:cubicBezTo>
                    <a:cubicBezTo>
                      <a:pt x="1504" y="397"/>
                      <a:pt x="1505" y="397"/>
                      <a:pt x="1506" y="397"/>
                    </a:cubicBezTo>
                    <a:cubicBezTo>
                      <a:pt x="1505" y="395"/>
                      <a:pt x="1505" y="395"/>
                      <a:pt x="1507" y="394"/>
                    </a:cubicBezTo>
                    <a:cubicBezTo>
                      <a:pt x="1506" y="395"/>
                      <a:pt x="1506" y="397"/>
                      <a:pt x="1506" y="398"/>
                    </a:cubicBezTo>
                    <a:cubicBezTo>
                      <a:pt x="1507" y="398"/>
                      <a:pt x="1507" y="398"/>
                      <a:pt x="1507" y="398"/>
                    </a:cubicBezTo>
                    <a:cubicBezTo>
                      <a:pt x="1507" y="398"/>
                      <a:pt x="1507" y="398"/>
                      <a:pt x="1507" y="398"/>
                    </a:cubicBezTo>
                    <a:cubicBezTo>
                      <a:pt x="1509" y="397"/>
                      <a:pt x="1509" y="397"/>
                      <a:pt x="1508" y="396"/>
                    </a:cubicBezTo>
                    <a:cubicBezTo>
                      <a:pt x="1509" y="396"/>
                      <a:pt x="1509" y="395"/>
                      <a:pt x="1510" y="395"/>
                    </a:cubicBezTo>
                    <a:cubicBezTo>
                      <a:pt x="1510" y="393"/>
                      <a:pt x="1510" y="393"/>
                      <a:pt x="1510" y="393"/>
                    </a:cubicBezTo>
                    <a:cubicBezTo>
                      <a:pt x="1510" y="393"/>
                      <a:pt x="1510" y="393"/>
                      <a:pt x="1510" y="393"/>
                    </a:cubicBezTo>
                    <a:cubicBezTo>
                      <a:pt x="1510" y="391"/>
                      <a:pt x="1510" y="391"/>
                      <a:pt x="1510" y="391"/>
                    </a:cubicBezTo>
                    <a:cubicBezTo>
                      <a:pt x="1511" y="391"/>
                      <a:pt x="1511" y="391"/>
                      <a:pt x="1511" y="391"/>
                    </a:cubicBezTo>
                    <a:cubicBezTo>
                      <a:pt x="1511" y="391"/>
                      <a:pt x="1511" y="391"/>
                      <a:pt x="1511" y="391"/>
                    </a:cubicBezTo>
                    <a:cubicBezTo>
                      <a:pt x="1511" y="391"/>
                      <a:pt x="1511" y="391"/>
                      <a:pt x="1511" y="391"/>
                    </a:cubicBezTo>
                    <a:cubicBezTo>
                      <a:pt x="1511" y="389"/>
                      <a:pt x="1511" y="389"/>
                      <a:pt x="1511" y="389"/>
                    </a:cubicBezTo>
                    <a:cubicBezTo>
                      <a:pt x="1511" y="389"/>
                      <a:pt x="1511" y="389"/>
                      <a:pt x="1511" y="389"/>
                    </a:cubicBezTo>
                    <a:cubicBezTo>
                      <a:pt x="1512" y="388"/>
                      <a:pt x="1513" y="388"/>
                      <a:pt x="1513" y="387"/>
                    </a:cubicBezTo>
                    <a:cubicBezTo>
                      <a:pt x="1512" y="387"/>
                      <a:pt x="1512" y="387"/>
                      <a:pt x="1512" y="387"/>
                    </a:cubicBezTo>
                    <a:cubicBezTo>
                      <a:pt x="1512" y="386"/>
                      <a:pt x="1511" y="386"/>
                      <a:pt x="1511" y="385"/>
                    </a:cubicBezTo>
                    <a:cubicBezTo>
                      <a:pt x="1511" y="385"/>
                      <a:pt x="1511" y="385"/>
                      <a:pt x="1511" y="385"/>
                    </a:cubicBezTo>
                    <a:cubicBezTo>
                      <a:pt x="1510" y="385"/>
                      <a:pt x="1510" y="385"/>
                      <a:pt x="1510" y="385"/>
                    </a:cubicBezTo>
                    <a:cubicBezTo>
                      <a:pt x="1510" y="385"/>
                      <a:pt x="1511" y="384"/>
                      <a:pt x="1511" y="384"/>
                    </a:cubicBezTo>
                    <a:cubicBezTo>
                      <a:pt x="1511" y="383"/>
                      <a:pt x="1511" y="383"/>
                      <a:pt x="1511" y="383"/>
                    </a:cubicBezTo>
                    <a:cubicBezTo>
                      <a:pt x="1508" y="383"/>
                      <a:pt x="1508" y="383"/>
                      <a:pt x="1508" y="383"/>
                    </a:cubicBezTo>
                    <a:cubicBezTo>
                      <a:pt x="1509" y="382"/>
                      <a:pt x="1509" y="382"/>
                      <a:pt x="1509" y="381"/>
                    </a:cubicBezTo>
                    <a:cubicBezTo>
                      <a:pt x="1508" y="381"/>
                      <a:pt x="1507" y="381"/>
                      <a:pt x="1506" y="381"/>
                    </a:cubicBezTo>
                    <a:cubicBezTo>
                      <a:pt x="1506" y="381"/>
                      <a:pt x="1506" y="381"/>
                      <a:pt x="1506" y="381"/>
                    </a:cubicBezTo>
                    <a:cubicBezTo>
                      <a:pt x="1506" y="381"/>
                      <a:pt x="1506" y="381"/>
                      <a:pt x="1506" y="381"/>
                    </a:cubicBezTo>
                    <a:cubicBezTo>
                      <a:pt x="1506" y="382"/>
                      <a:pt x="1506" y="382"/>
                      <a:pt x="1506" y="382"/>
                    </a:cubicBezTo>
                    <a:cubicBezTo>
                      <a:pt x="1505" y="382"/>
                      <a:pt x="1505" y="382"/>
                      <a:pt x="1504" y="382"/>
                    </a:cubicBezTo>
                    <a:cubicBezTo>
                      <a:pt x="1504" y="382"/>
                      <a:pt x="1504" y="383"/>
                      <a:pt x="1504" y="383"/>
                    </a:cubicBezTo>
                    <a:cubicBezTo>
                      <a:pt x="1504" y="383"/>
                      <a:pt x="1503" y="384"/>
                      <a:pt x="1503" y="384"/>
                    </a:cubicBezTo>
                    <a:cubicBezTo>
                      <a:pt x="1503" y="383"/>
                      <a:pt x="1503" y="383"/>
                      <a:pt x="1503" y="383"/>
                    </a:cubicBezTo>
                    <a:cubicBezTo>
                      <a:pt x="1503" y="383"/>
                      <a:pt x="1502" y="383"/>
                      <a:pt x="1502" y="383"/>
                    </a:cubicBezTo>
                    <a:close/>
                    <a:moveTo>
                      <a:pt x="1486" y="386"/>
                    </a:moveTo>
                    <a:cubicBezTo>
                      <a:pt x="1487" y="386"/>
                      <a:pt x="1487" y="386"/>
                      <a:pt x="1487" y="386"/>
                    </a:cubicBezTo>
                    <a:cubicBezTo>
                      <a:pt x="1488" y="385"/>
                      <a:pt x="1488" y="385"/>
                      <a:pt x="1488" y="384"/>
                    </a:cubicBezTo>
                    <a:cubicBezTo>
                      <a:pt x="1487" y="384"/>
                      <a:pt x="1487" y="385"/>
                      <a:pt x="1485" y="385"/>
                    </a:cubicBezTo>
                    <a:cubicBezTo>
                      <a:pt x="1486" y="385"/>
                      <a:pt x="1486" y="386"/>
                      <a:pt x="1486" y="386"/>
                    </a:cubicBezTo>
                    <a:close/>
                    <a:moveTo>
                      <a:pt x="1465" y="396"/>
                    </a:moveTo>
                    <a:cubicBezTo>
                      <a:pt x="1465" y="395"/>
                      <a:pt x="1465" y="395"/>
                      <a:pt x="1465" y="395"/>
                    </a:cubicBezTo>
                    <a:cubicBezTo>
                      <a:pt x="1464" y="395"/>
                      <a:pt x="1464" y="395"/>
                      <a:pt x="1464" y="395"/>
                    </a:cubicBezTo>
                    <a:cubicBezTo>
                      <a:pt x="1465" y="396"/>
                      <a:pt x="1464" y="395"/>
                      <a:pt x="1465" y="396"/>
                    </a:cubicBezTo>
                    <a:cubicBezTo>
                      <a:pt x="1465" y="396"/>
                      <a:pt x="1465" y="396"/>
                      <a:pt x="1465" y="396"/>
                    </a:cubicBezTo>
                    <a:close/>
                    <a:moveTo>
                      <a:pt x="1509" y="401"/>
                    </a:moveTo>
                    <a:cubicBezTo>
                      <a:pt x="1509" y="401"/>
                      <a:pt x="1509" y="401"/>
                      <a:pt x="1509" y="401"/>
                    </a:cubicBezTo>
                    <a:cubicBezTo>
                      <a:pt x="1508" y="401"/>
                      <a:pt x="1508" y="401"/>
                      <a:pt x="1507" y="402"/>
                    </a:cubicBezTo>
                    <a:cubicBezTo>
                      <a:pt x="1508" y="402"/>
                      <a:pt x="1508" y="402"/>
                      <a:pt x="1508" y="402"/>
                    </a:cubicBezTo>
                    <a:cubicBezTo>
                      <a:pt x="1509" y="401"/>
                      <a:pt x="1508" y="402"/>
                      <a:pt x="1509" y="401"/>
                    </a:cubicBezTo>
                    <a:close/>
                    <a:moveTo>
                      <a:pt x="1506" y="402"/>
                    </a:moveTo>
                    <a:cubicBezTo>
                      <a:pt x="1505" y="402"/>
                      <a:pt x="1505" y="402"/>
                      <a:pt x="1505" y="402"/>
                    </a:cubicBezTo>
                    <a:cubicBezTo>
                      <a:pt x="1506" y="402"/>
                      <a:pt x="1505" y="402"/>
                      <a:pt x="1506" y="402"/>
                    </a:cubicBezTo>
                    <a:close/>
                    <a:moveTo>
                      <a:pt x="464" y="405"/>
                    </a:moveTo>
                    <a:cubicBezTo>
                      <a:pt x="463" y="407"/>
                      <a:pt x="463" y="407"/>
                      <a:pt x="465" y="408"/>
                    </a:cubicBezTo>
                    <a:cubicBezTo>
                      <a:pt x="466" y="407"/>
                      <a:pt x="465" y="408"/>
                      <a:pt x="466" y="407"/>
                    </a:cubicBezTo>
                    <a:cubicBezTo>
                      <a:pt x="466" y="406"/>
                      <a:pt x="466" y="406"/>
                      <a:pt x="466" y="406"/>
                    </a:cubicBezTo>
                    <a:cubicBezTo>
                      <a:pt x="465" y="406"/>
                      <a:pt x="465" y="406"/>
                      <a:pt x="465" y="406"/>
                    </a:cubicBezTo>
                    <a:cubicBezTo>
                      <a:pt x="465" y="405"/>
                      <a:pt x="465" y="405"/>
                      <a:pt x="465" y="405"/>
                    </a:cubicBezTo>
                    <a:lnTo>
                      <a:pt x="464" y="405"/>
                    </a:lnTo>
                    <a:close/>
                    <a:moveTo>
                      <a:pt x="826" y="412"/>
                    </a:moveTo>
                    <a:cubicBezTo>
                      <a:pt x="827" y="412"/>
                      <a:pt x="827" y="412"/>
                      <a:pt x="827" y="412"/>
                    </a:cubicBezTo>
                    <a:cubicBezTo>
                      <a:pt x="827" y="411"/>
                      <a:pt x="827" y="411"/>
                      <a:pt x="827" y="411"/>
                    </a:cubicBezTo>
                    <a:cubicBezTo>
                      <a:pt x="826" y="411"/>
                      <a:pt x="826" y="411"/>
                      <a:pt x="826" y="411"/>
                    </a:cubicBezTo>
                    <a:lnTo>
                      <a:pt x="826" y="412"/>
                    </a:lnTo>
                    <a:close/>
                    <a:moveTo>
                      <a:pt x="809" y="413"/>
                    </a:moveTo>
                    <a:cubicBezTo>
                      <a:pt x="809" y="413"/>
                      <a:pt x="809" y="413"/>
                      <a:pt x="809" y="413"/>
                    </a:cubicBezTo>
                    <a:cubicBezTo>
                      <a:pt x="809" y="412"/>
                      <a:pt x="809" y="413"/>
                      <a:pt x="809" y="412"/>
                    </a:cubicBezTo>
                    <a:lnTo>
                      <a:pt x="809" y="413"/>
                    </a:lnTo>
                    <a:close/>
                    <a:moveTo>
                      <a:pt x="823" y="416"/>
                    </a:moveTo>
                    <a:cubicBezTo>
                      <a:pt x="823" y="416"/>
                      <a:pt x="823" y="416"/>
                      <a:pt x="823" y="416"/>
                    </a:cubicBezTo>
                    <a:cubicBezTo>
                      <a:pt x="824" y="416"/>
                      <a:pt x="824" y="416"/>
                      <a:pt x="825" y="416"/>
                    </a:cubicBezTo>
                    <a:cubicBezTo>
                      <a:pt x="825" y="415"/>
                      <a:pt x="825" y="415"/>
                      <a:pt x="825" y="415"/>
                    </a:cubicBezTo>
                    <a:cubicBezTo>
                      <a:pt x="825" y="413"/>
                      <a:pt x="825" y="413"/>
                      <a:pt x="825" y="413"/>
                    </a:cubicBezTo>
                    <a:cubicBezTo>
                      <a:pt x="826" y="413"/>
                      <a:pt x="826" y="413"/>
                      <a:pt x="826" y="413"/>
                    </a:cubicBezTo>
                    <a:cubicBezTo>
                      <a:pt x="826" y="413"/>
                      <a:pt x="826" y="413"/>
                      <a:pt x="826" y="413"/>
                    </a:cubicBezTo>
                    <a:cubicBezTo>
                      <a:pt x="825" y="413"/>
                      <a:pt x="825" y="413"/>
                      <a:pt x="825" y="413"/>
                    </a:cubicBezTo>
                    <a:cubicBezTo>
                      <a:pt x="825" y="414"/>
                      <a:pt x="824" y="415"/>
                      <a:pt x="823" y="416"/>
                    </a:cubicBezTo>
                    <a:close/>
                    <a:moveTo>
                      <a:pt x="812" y="416"/>
                    </a:moveTo>
                    <a:cubicBezTo>
                      <a:pt x="812" y="416"/>
                      <a:pt x="812" y="416"/>
                      <a:pt x="813" y="415"/>
                    </a:cubicBezTo>
                    <a:cubicBezTo>
                      <a:pt x="813" y="415"/>
                      <a:pt x="813" y="415"/>
                      <a:pt x="813" y="415"/>
                    </a:cubicBezTo>
                    <a:cubicBezTo>
                      <a:pt x="813" y="414"/>
                      <a:pt x="813" y="414"/>
                      <a:pt x="814" y="414"/>
                    </a:cubicBezTo>
                    <a:cubicBezTo>
                      <a:pt x="814" y="414"/>
                      <a:pt x="814" y="414"/>
                      <a:pt x="814" y="414"/>
                    </a:cubicBezTo>
                    <a:cubicBezTo>
                      <a:pt x="814" y="414"/>
                      <a:pt x="814" y="414"/>
                      <a:pt x="814" y="414"/>
                    </a:cubicBezTo>
                    <a:cubicBezTo>
                      <a:pt x="813" y="414"/>
                      <a:pt x="813" y="414"/>
                      <a:pt x="811" y="414"/>
                    </a:cubicBezTo>
                    <a:cubicBezTo>
                      <a:pt x="811" y="416"/>
                      <a:pt x="811" y="416"/>
                      <a:pt x="811" y="416"/>
                    </a:cubicBezTo>
                    <a:cubicBezTo>
                      <a:pt x="811" y="416"/>
                      <a:pt x="811" y="416"/>
                      <a:pt x="811" y="416"/>
                    </a:cubicBezTo>
                    <a:cubicBezTo>
                      <a:pt x="811" y="416"/>
                      <a:pt x="811" y="416"/>
                      <a:pt x="811" y="416"/>
                    </a:cubicBezTo>
                    <a:lnTo>
                      <a:pt x="812" y="416"/>
                    </a:lnTo>
                    <a:close/>
                    <a:moveTo>
                      <a:pt x="1500" y="414"/>
                    </a:moveTo>
                    <a:cubicBezTo>
                      <a:pt x="1499" y="414"/>
                      <a:pt x="1499" y="414"/>
                      <a:pt x="1499" y="414"/>
                    </a:cubicBezTo>
                    <a:cubicBezTo>
                      <a:pt x="1500" y="414"/>
                      <a:pt x="1499" y="414"/>
                      <a:pt x="1500" y="414"/>
                    </a:cubicBezTo>
                    <a:close/>
                    <a:moveTo>
                      <a:pt x="817" y="415"/>
                    </a:moveTo>
                    <a:cubicBezTo>
                      <a:pt x="817" y="416"/>
                      <a:pt x="817" y="416"/>
                      <a:pt x="817" y="416"/>
                    </a:cubicBezTo>
                    <a:cubicBezTo>
                      <a:pt x="816" y="416"/>
                      <a:pt x="816" y="416"/>
                      <a:pt x="816" y="416"/>
                    </a:cubicBezTo>
                    <a:cubicBezTo>
                      <a:pt x="817" y="417"/>
                      <a:pt x="817" y="417"/>
                      <a:pt x="817" y="417"/>
                    </a:cubicBezTo>
                    <a:cubicBezTo>
                      <a:pt x="818" y="417"/>
                      <a:pt x="818" y="417"/>
                      <a:pt x="818" y="417"/>
                    </a:cubicBezTo>
                    <a:cubicBezTo>
                      <a:pt x="818" y="417"/>
                      <a:pt x="818" y="416"/>
                      <a:pt x="818" y="416"/>
                    </a:cubicBezTo>
                    <a:cubicBezTo>
                      <a:pt x="818" y="416"/>
                      <a:pt x="818" y="416"/>
                      <a:pt x="818" y="416"/>
                    </a:cubicBezTo>
                    <a:cubicBezTo>
                      <a:pt x="818" y="415"/>
                      <a:pt x="818" y="415"/>
                      <a:pt x="818" y="415"/>
                    </a:cubicBezTo>
                    <a:lnTo>
                      <a:pt x="817" y="415"/>
                    </a:lnTo>
                    <a:close/>
                    <a:moveTo>
                      <a:pt x="1491" y="423"/>
                    </a:moveTo>
                    <a:cubicBezTo>
                      <a:pt x="1491" y="421"/>
                      <a:pt x="1491" y="421"/>
                      <a:pt x="1491" y="421"/>
                    </a:cubicBezTo>
                    <a:cubicBezTo>
                      <a:pt x="1490" y="421"/>
                      <a:pt x="1490" y="421"/>
                      <a:pt x="1490" y="421"/>
                    </a:cubicBezTo>
                    <a:cubicBezTo>
                      <a:pt x="1490" y="422"/>
                      <a:pt x="1490" y="422"/>
                      <a:pt x="1490" y="422"/>
                    </a:cubicBezTo>
                    <a:cubicBezTo>
                      <a:pt x="1490" y="422"/>
                      <a:pt x="1490" y="422"/>
                      <a:pt x="1490" y="422"/>
                    </a:cubicBezTo>
                    <a:cubicBezTo>
                      <a:pt x="1490" y="423"/>
                      <a:pt x="1490" y="423"/>
                      <a:pt x="1490" y="423"/>
                    </a:cubicBezTo>
                    <a:lnTo>
                      <a:pt x="1491" y="423"/>
                    </a:lnTo>
                    <a:close/>
                    <a:moveTo>
                      <a:pt x="1493" y="423"/>
                    </a:moveTo>
                    <a:cubicBezTo>
                      <a:pt x="1493" y="424"/>
                      <a:pt x="1493" y="424"/>
                      <a:pt x="1493" y="424"/>
                    </a:cubicBezTo>
                    <a:cubicBezTo>
                      <a:pt x="1494" y="424"/>
                      <a:pt x="1494" y="424"/>
                      <a:pt x="1495" y="423"/>
                    </a:cubicBezTo>
                    <a:cubicBezTo>
                      <a:pt x="1495" y="423"/>
                      <a:pt x="1495" y="423"/>
                      <a:pt x="1495" y="423"/>
                    </a:cubicBezTo>
                    <a:cubicBezTo>
                      <a:pt x="1495" y="422"/>
                      <a:pt x="1495" y="422"/>
                      <a:pt x="1495" y="422"/>
                    </a:cubicBezTo>
                    <a:cubicBezTo>
                      <a:pt x="1495" y="422"/>
                      <a:pt x="1494" y="423"/>
                      <a:pt x="1493" y="423"/>
                    </a:cubicBezTo>
                    <a:cubicBezTo>
                      <a:pt x="1493" y="423"/>
                      <a:pt x="1494" y="423"/>
                      <a:pt x="1493" y="423"/>
                    </a:cubicBezTo>
                    <a:close/>
                    <a:moveTo>
                      <a:pt x="1459" y="440"/>
                    </a:moveTo>
                    <a:cubicBezTo>
                      <a:pt x="1459" y="440"/>
                      <a:pt x="1459" y="441"/>
                      <a:pt x="1458" y="441"/>
                    </a:cubicBezTo>
                    <a:cubicBezTo>
                      <a:pt x="1458" y="442"/>
                      <a:pt x="1458" y="442"/>
                      <a:pt x="1458" y="442"/>
                    </a:cubicBezTo>
                    <a:cubicBezTo>
                      <a:pt x="1458" y="442"/>
                      <a:pt x="1458" y="442"/>
                      <a:pt x="1457" y="443"/>
                    </a:cubicBezTo>
                    <a:cubicBezTo>
                      <a:pt x="1458" y="444"/>
                      <a:pt x="1458" y="446"/>
                      <a:pt x="1458" y="447"/>
                    </a:cubicBezTo>
                    <a:cubicBezTo>
                      <a:pt x="1459" y="447"/>
                      <a:pt x="1460" y="449"/>
                      <a:pt x="1461" y="449"/>
                    </a:cubicBezTo>
                    <a:cubicBezTo>
                      <a:pt x="1461" y="449"/>
                      <a:pt x="1461" y="449"/>
                      <a:pt x="1461" y="448"/>
                    </a:cubicBezTo>
                    <a:cubicBezTo>
                      <a:pt x="1461" y="448"/>
                      <a:pt x="1461" y="448"/>
                      <a:pt x="1461" y="448"/>
                    </a:cubicBezTo>
                    <a:cubicBezTo>
                      <a:pt x="1461" y="447"/>
                      <a:pt x="1461" y="447"/>
                      <a:pt x="1461" y="447"/>
                    </a:cubicBezTo>
                    <a:cubicBezTo>
                      <a:pt x="1462" y="447"/>
                      <a:pt x="1463" y="447"/>
                      <a:pt x="1463" y="446"/>
                    </a:cubicBezTo>
                    <a:cubicBezTo>
                      <a:pt x="1463" y="445"/>
                      <a:pt x="1463" y="445"/>
                      <a:pt x="1463" y="445"/>
                    </a:cubicBezTo>
                    <a:cubicBezTo>
                      <a:pt x="1464" y="445"/>
                      <a:pt x="1464" y="445"/>
                      <a:pt x="1464" y="445"/>
                    </a:cubicBezTo>
                    <a:cubicBezTo>
                      <a:pt x="1464" y="444"/>
                      <a:pt x="1464" y="444"/>
                      <a:pt x="1464" y="444"/>
                    </a:cubicBezTo>
                    <a:cubicBezTo>
                      <a:pt x="1464" y="444"/>
                      <a:pt x="1464" y="444"/>
                      <a:pt x="1464" y="444"/>
                    </a:cubicBezTo>
                    <a:cubicBezTo>
                      <a:pt x="1464" y="441"/>
                      <a:pt x="1464" y="441"/>
                      <a:pt x="1464" y="441"/>
                    </a:cubicBezTo>
                    <a:cubicBezTo>
                      <a:pt x="1465" y="439"/>
                      <a:pt x="1466" y="435"/>
                      <a:pt x="1467" y="433"/>
                    </a:cubicBezTo>
                    <a:cubicBezTo>
                      <a:pt x="1466" y="433"/>
                      <a:pt x="1466" y="432"/>
                      <a:pt x="1465" y="431"/>
                    </a:cubicBezTo>
                    <a:cubicBezTo>
                      <a:pt x="1464" y="431"/>
                      <a:pt x="1464" y="431"/>
                      <a:pt x="1464" y="431"/>
                    </a:cubicBezTo>
                    <a:cubicBezTo>
                      <a:pt x="1464" y="432"/>
                      <a:pt x="1464" y="432"/>
                      <a:pt x="1464" y="432"/>
                    </a:cubicBezTo>
                    <a:cubicBezTo>
                      <a:pt x="1462" y="432"/>
                      <a:pt x="1463" y="432"/>
                      <a:pt x="1463" y="434"/>
                    </a:cubicBezTo>
                    <a:cubicBezTo>
                      <a:pt x="1462" y="434"/>
                      <a:pt x="1462" y="434"/>
                      <a:pt x="1462" y="434"/>
                    </a:cubicBezTo>
                    <a:cubicBezTo>
                      <a:pt x="1462" y="434"/>
                      <a:pt x="1462" y="434"/>
                      <a:pt x="1462" y="434"/>
                    </a:cubicBezTo>
                    <a:cubicBezTo>
                      <a:pt x="1462" y="434"/>
                      <a:pt x="1462" y="434"/>
                      <a:pt x="1462" y="434"/>
                    </a:cubicBezTo>
                    <a:cubicBezTo>
                      <a:pt x="1462" y="435"/>
                      <a:pt x="1462" y="435"/>
                      <a:pt x="1462" y="435"/>
                    </a:cubicBezTo>
                    <a:cubicBezTo>
                      <a:pt x="1461" y="435"/>
                      <a:pt x="1461" y="436"/>
                      <a:pt x="1460" y="436"/>
                    </a:cubicBezTo>
                    <a:cubicBezTo>
                      <a:pt x="1460" y="437"/>
                      <a:pt x="1460" y="437"/>
                      <a:pt x="1460" y="437"/>
                    </a:cubicBezTo>
                    <a:cubicBezTo>
                      <a:pt x="1460" y="437"/>
                      <a:pt x="1460" y="437"/>
                      <a:pt x="1460" y="437"/>
                    </a:cubicBezTo>
                    <a:cubicBezTo>
                      <a:pt x="1460" y="438"/>
                      <a:pt x="1459" y="439"/>
                      <a:pt x="1459" y="439"/>
                    </a:cubicBezTo>
                    <a:cubicBezTo>
                      <a:pt x="1460" y="439"/>
                      <a:pt x="1460" y="439"/>
                      <a:pt x="1460" y="439"/>
                    </a:cubicBezTo>
                    <a:cubicBezTo>
                      <a:pt x="1459" y="439"/>
                      <a:pt x="1459" y="439"/>
                      <a:pt x="1459" y="439"/>
                    </a:cubicBezTo>
                    <a:lnTo>
                      <a:pt x="1459" y="440"/>
                    </a:lnTo>
                    <a:close/>
                    <a:moveTo>
                      <a:pt x="523" y="434"/>
                    </a:moveTo>
                    <a:cubicBezTo>
                      <a:pt x="522" y="434"/>
                      <a:pt x="522" y="434"/>
                      <a:pt x="522" y="434"/>
                    </a:cubicBezTo>
                    <a:cubicBezTo>
                      <a:pt x="522" y="433"/>
                      <a:pt x="522" y="434"/>
                      <a:pt x="522" y="433"/>
                    </a:cubicBezTo>
                    <a:cubicBezTo>
                      <a:pt x="520" y="433"/>
                      <a:pt x="520" y="433"/>
                      <a:pt x="520" y="433"/>
                    </a:cubicBezTo>
                    <a:cubicBezTo>
                      <a:pt x="520" y="434"/>
                      <a:pt x="520" y="434"/>
                      <a:pt x="520" y="435"/>
                    </a:cubicBezTo>
                    <a:cubicBezTo>
                      <a:pt x="521" y="435"/>
                      <a:pt x="521" y="436"/>
                      <a:pt x="523" y="436"/>
                    </a:cubicBezTo>
                    <a:lnTo>
                      <a:pt x="523" y="434"/>
                    </a:lnTo>
                    <a:close/>
                    <a:moveTo>
                      <a:pt x="531" y="460"/>
                    </a:moveTo>
                    <a:cubicBezTo>
                      <a:pt x="533" y="460"/>
                      <a:pt x="536" y="461"/>
                      <a:pt x="537" y="460"/>
                    </a:cubicBezTo>
                    <a:cubicBezTo>
                      <a:pt x="537" y="460"/>
                      <a:pt x="537" y="460"/>
                      <a:pt x="537" y="460"/>
                    </a:cubicBezTo>
                    <a:cubicBezTo>
                      <a:pt x="538" y="460"/>
                      <a:pt x="538" y="460"/>
                      <a:pt x="538" y="460"/>
                    </a:cubicBezTo>
                    <a:cubicBezTo>
                      <a:pt x="538" y="459"/>
                      <a:pt x="538" y="459"/>
                      <a:pt x="538" y="459"/>
                    </a:cubicBezTo>
                    <a:cubicBezTo>
                      <a:pt x="539" y="459"/>
                      <a:pt x="539" y="459"/>
                      <a:pt x="540" y="459"/>
                    </a:cubicBezTo>
                    <a:cubicBezTo>
                      <a:pt x="540" y="459"/>
                      <a:pt x="540" y="459"/>
                      <a:pt x="540" y="459"/>
                    </a:cubicBezTo>
                    <a:cubicBezTo>
                      <a:pt x="540" y="459"/>
                      <a:pt x="540" y="458"/>
                      <a:pt x="540" y="457"/>
                    </a:cubicBezTo>
                    <a:cubicBezTo>
                      <a:pt x="539" y="457"/>
                      <a:pt x="539" y="457"/>
                      <a:pt x="539" y="457"/>
                    </a:cubicBezTo>
                    <a:cubicBezTo>
                      <a:pt x="538" y="456"/>
                      <a:pt x="535" y="457"/>
                      <a:pt x="534" y="456"/>
                    </a:cubicBezTo>
                    <a:cubicBezTo>
                      <a:pt x="533" y="456"/>
                      <a:pt x="533" y="456"/>
                      <a:pt x="533" y="456"/>
                    </a:cubicBezTo>
                    <a:cubicBezTo>
                      <a:pt x="534" y="455"/>
                      <a:pt x="534" y="455"/>
                      <a:pt x="534" y="454"/>
                    </a:cubicBezTo>
                    <a:cubicBezTo>
                      <a:pt x="533" y="454"/>
                      <a:pt x="533" y="454"/>
                      <a:pt x="533" y="454"/>
                    </a:cubicBezTo>
                    <a:cubicBezTo>
                      <a:pt x="533" y="453"/>
                      <a:pt x="533" y="453"/>
                      <a:pt x="533" y="453"/>
                    </a:cubicBezTo>
                    <a:cubicBezTo>
                      <a:pt x="531" y="453"/>
                      <a:pt x="531" y="454"/>
                      <a:pt x="530" y="453"/>
                    </a:cubicBezTo>
                    <a:cubicBezTo>
                      <a:pt x="528" y="453"/>
                      <a:pt x="529" y="453"/>
                      <a:pt x="529" y="452"/>
                    </a:cubicBezTo>
                    <a:cubicBezTo>
                      <a:pt x="528" y="452"/>
                      <a:pt x="528" y="452"/>
                      <a:pt x="528" y="452"/>
                    </a:cubicBezTo>
                    <a:cubicBezTo>
                      <a:pt x="528" y="452"/>
                      <a:pt x="528" y="452"/>
                      <a:pt x="528" y="451"/>
                    </a:cubicBezTo>
                    <a:cubicBezTo>
                      <a:pt x="528" y="451"/>
                      <a:pt x="527" y="451"/>
                      <a:pt x="527" y="452"/>
                    </a:cubicBezTo>
                    <a:cubicBezTo>
                      <a:pt x="526" y="451"/>
                      <a:pt x="526" y="450"/>
                      <a:pt x="525" y="449"/>
                    </a:cubicBezTo>
                    <a:cubicBezTo>
                      <a:pt x="523" y="449"/>
                      <a:pt x="523" y="449"/>
                      <a:pt x="523" y="449"/>
                    </a:cubicBezTo>
                    <a:cubicBezTo>
                      <a:pt x="523" y="448"/>
                      <a:pt x="523" y="448"/>
                      <a:pt x="523" y="448"/>
                    </a:cubicBezTo>
                    <a:cubicBezTo>
                      <a:pt x="522" y="448"/>
                      <a:pt x="522" y="448"/>
                      <a:pt x="522" y="448"/>
                    </a:cubicBezTo>
                    <a:cubicBezTo>
                      <a:pt x="522" y="448"/>
                      <a:pt x="522" y="448"/>
                      <a:pt x="522" y="448"/>
                    </a:cubicBezTo>
                    <a:cubicBezTo>
                      <a:pt x="521" y="448"/>
                      <a:pt x="521" y="448"/>
                      <a:pt x="521" y="448"/>
                    </a:cubicBezTo>
                    <a:cubicBezTo>
                      <a:pt x="521" y="447"/>
                      <a:pt x="521" y="447"/>
                      <a:pt x="521" y="447"/>
                    </a:cubicBezTo>
                    <a:cubicBezTo>
                      <a:pt x="519" y="447"/>
                      <a:pt x="519" y="447"/>
                      <a:pt x="519" y="447"/>
                    </a:cubicBezTo>
                    <a:cubicBezTo>
                      <a:pt x="519" y="447"/>
                      <a:pt x="519" y="447"/>
                      <a:pt x="519" y="447"/>
                    </a:cubicBezTo>
                    <a:cubicBezTo>
                      <a:pt x="518" y="447"/>
                      <a:pt x="518" y="447"/>
                      <a:pt x="517" y="447"/>
                    </a:cubicBezTo>
                    <a:cubicBezTo>
                      <a:pt x="517" y="446"/>
                      <a:pt x="517" y="446"/>
                      <a:pt x="517" y="446"/>
                    </a:cubicBezTo>
                    <a:cubicBezTo>
                      <a:pt x="517" y="446"/>
                      <a:pt x="516" y="446"/>
                      <a:pt x="516" y="446"/>
                    </a:cubicBezTo>
                    <a:cubicBezTo>
                      <a:pt x="516" y="445"/>
                      <a:pt x="516" y="445"/>
                      <a:pt x="516" y="444"/>
                    </a:cubicBezTo>
                    <a:cubicBezTo>
                      <a:pt x="515" y="444"/>
                      <a:pt x="515" y="444"/>
                      <a:pt x="515" y="444"/>
                    </a:cubicBezTo>
                    <a:cubicBezTo>
                      <a:pt x="514" y="443"/>
                      <a:pt x="514" y="444"/>
                      <a:pt x="512" y="443"/>
                    </a:cubicBezTo>
                    <a:cubicBezTo>
                      <a:pt x="512" y="443"/>
                      <a:pt x="512" y="443"/>
                      <a:pt x="512" y="442"/>
                    </a:cubicBezTo>
                    <a:cubicBezTo>
                      <a:pt x="511" y="442"/>
                      <a:pt x="510" y="442"/>
                      <a:pt x="509" y="443"/>
                    </a:cubicBezTo>
                    <a:cubicBezTo>
                      <a:pt x="509" y="442"/>
                      <a:pt x="509" y="442"/>
                      <a:pt x="509" y="442"/>
                    </a:cubicBezTo>
                    <a:cubicBezTo>
                      <a:pt x="509" y="442"/>
                      <a:pt x="508" y="442"/>
                      <a:pt x="507" y="442"/>
                    </a:cubicBezTo>
                    <a:cubicBezTo>
                      <a:pt x="507" y="442"/>
                      <a:pt x="507" y="442"/>
                      <a:pt x="507" y="442"/>
                    </a:cubicBezTo>
                    <a:cubicBezTo>
                      <a:pt x="506" y="443"/>
                      <a:pt x="506" y="443"/>
                      <a:pt x="505" y="443"/>
                    </a:cubicBezTo>
                    <a:cubicBezTo>
                      <a:pt x="505" y="442"/>
                      <a:pt x="505" y="442"/>
                      <a:pt x="505" y="442"/>
                    </a:cubicBezTo>
                    <a:cubicBezTo>
                      <a:pt x="502" y="442"/>
                      <a:pt x="502" y="442"/>
                      <a:pt x="502" y="442"/>
                    </a:cubicBezTo>
                    <a:cubicBezTo>
                      <a:pt x="502" y="442"/>
                      <a:pt x="502" y="442"/>
                      <a:pt x="502" y="442"/>
                    </a:cubicBezTo>
                    <a:cubicBezTo>
                      <a:pt x="502" y="442"/>
                      <a:pt x="502" y="442"/>
                      <a:pt x="502" y="442"/>
                    </a:cubicBezTo>
                    <a:cubicBezTo>
                      <a:pt x="501" y="442"/>
                      <a:pt x="500" y="442"/>
                      <a:pt x="500" y="442"/>
                    </a:cubicBezTo>
                    <a:cubicBezTo>
                      <a:pt x="500" y="442"/>
                      <a:pt x="500" y="442"/>
                      <a:pt x="500" y="442"/>
                    </a:cubicBezTo>
                    <a:cubicBezTo>
                      <a:pt x="499" y="442"/>
                      <a:pt x="499" y="442"/>
                      <a:pt x="499" y="442"/>
                    </a:cubicBezTo>
                    <a:cubicBezTo>
                      <a:pt x="499" y="442"/>
                      <a:pt x="499" y="442"/>
                      <a:pt x="499" y="442"/>
                    </a:cubicBezTo>
                    <a:cubicBezTo>
                      <a:pt x="498" y="442"/>
                      <a:pt x="498" y="442"/>
                      <a:pt x="498" y="442"/>
                    </a:cubicBezTo>
                    <a:cubicBezTo>
                      <a:pt x="498" y="442"/>
                      <a:pt x="497" y="443"/>
                      <a:pt x="497" y="443"/>
                    </a:cubicBezTo>
                    <a:cubicBezTo>
                      <a:pt x="497" y="443"/>
                      <a:pt x="497" y="443"/>
                      <a:pt x="496" y="443"/>
                    </a:cubicBezTo>
                    <a:cubicBezTo>
                      <a:pt x="496" y="444"/>
                      <a:pt x="496" y="444"/>
                      <a:pt x="496" y="444"/>
                    </a:cubicBezTo>
                    <a:cubicBezTo>
                      <a:pt x="495" y="444"/>
                      <a:pt x="495" y="444"/>
                      <a:pt x="495" y="444"/>
                    </a:cubicBezTo>
                    <a:cubicBezTo>
                      <a:pt x="495" y="444"/>
                      <a:pt x="495" y="444"/>
                      <a:pt x="495" y="444"/>
                    </a:cubicBezTo>
                    <a:cubicBezTo>
                      <a:pt x="494" y="445"/>
                      <a:pt x="494" y="446"/>
                      <a:pt x="493" y="446"/>
                    </a:cubicBezTo>
                    <a:cubicBezTo>
                      <a:pt x="493" y="447"/>
                      <a:pt x="493" y="447"/>
                      <a:pt x="493" y="448"/>
                    </a:cubicBezTo>
                    <a:cubicBezTo>
                      <a:pt x="492" y="448"/>
                      <a:pt x="492" y="448"/>
                      <a:pt x="492" y="448"/>
                    </a:cubicBezTo>
                    <a:cubicBezTo>
                      <a:pt x="492" y="448"/>
                      <a:pt x="492" y="448"/>
                      <a:pt x="492" y="448"/>
                    </a:cubicBezTo>
                    <a:cubicBezTo>
                      <a:pt x="492" y="448"/>
                      <a:pt x="492" y="449"/>
                      <a:pt x="492" y="449"/>
                    </a:cubicBezTo>
                    <a:cubicBezTo>
                      <a:pt x="493" y="449"/>
                      <a:pt x="494" y="448"/>
                      <a:pt x="496" y="448"/>
                    </a:cubicBezTo>
                    <a:cubicBezTo>
                      <a:pt x="496" y="447"/>
                      <a:pt x="496" y="447"/>
                      <a:pt x="496" y="447"/>
                    </a:cubicBezTo>
                    <a:cubicBezTo>
                      <a:pt x="498" y="447"/>
                      <a:pt x="497" y="447"/>
                      <a:pt x="498" y="446"/>
                    </a:cubicBezTo>
                    <a:cubicBezTo>
                      <a:pt x="498" y="445"/>
                      <a:pt x="499" y="445"/>
                      <a:pt x="499" y="445"/>
                    </a:cubicBezTo>
                    <a:cubicBezTo>
                      <a:pt x="500" y="445"/>
                      <a:pt x="500" y="445"/>
                      <a:pt x="500" y="445"/>
                    </a:cubicBezTo>
                    <a:cubicBezTo>
                      <a:pt x="500" y="444"/>
                      <a:pt x="500" y="444"/>
                      <a:pt x="500" y="444"/>
                    </a:cubicBezTo>
                    <a:cubicBezTo>
                      <a:pt x="502" y="444"/>
                      <a:pt x="503" y="444"/>
                      <a:pt x="505" y="444"/>
                    </a:cubicBezTo>
                    <a:cubicBezTo>
                      <a:pt x="505" y="446"/>
                      <a:pt x="505" y="446"/>
                      <a:pt x="505" y="446"/>
                    </a:cubicBezTo>
                    <a:cubicBezTo>
                      <a:pt x="506" y="446"/>
                      <a:pt x="506" y="446"/>
                      <a:pt x="507" y="446"/>
                    </a:cubicBezTo>
                    <a:cubicBezTo>
                      <a:pt x="507" y="446"/>
                      <a:pt x="507" y="446"/>
                      <a:pt x="507" y="446"/>
                    </a:cubicBezTo>
                    <a:cubicBezTo>
                      <a:pt x="509" y="446"/>
                      <a:pt x="509" y="446"/>
                      <a:pt x="509" y="446"/>
                    </a:cubicBezTo>
                    <a:cubicBezTo>
                      <a:pt x="509" y="447"/>
                      <a:pt x="509" y="447"/>
                      <a:pt x="509" y="447"/>
                    </a:cubicBezTo>
                    <a:cubicBezTo>
                      <a:pt x="510" y="447"/>
                      <a:pt x="510" y="447"/>
                      <a:pt x="510" y="447"/>
                    </a:cubicBezTo>
                    <a:cubicBezTo>
                      <a:pt x="510" y="447"/>
                      <a:pt x="510" y="447"/>
                      <a:pt x="510" y="447"/>
                    </a:cubicBezTo>
                    <a:cubicBezTo>
                      <a:pt x="511" y="447"/>
                      <a:pt x="511" y="447"/>
                      <a:pt x="511" y="447"/>
                    </a:cubicBezTo>
                    <a:cubicBezTo>
                      <a:pt x="511" y="448"/>
                      <a:pt x="512" y="449"/>
                      <a:pt x="512" y="449"/>
                    </a:cubicBezTo>
                    <a:cubicBezTo>
                      <a:pt x="512" y="449"/>
                      <a:pt x="513" y="449"/>
                      <a:pt x="513" y="449"/>
                    </a:cubicBezTo>
                    <a:cubicBezTo>
                      <a:pt x="513" y="450"/>
                      <a:pt x="513" y="450"/>
                      <a:pt x="513" y="450"/>
                    </a:cubicBezTo>
                    <a:cubicBezTo>
                      <a:pt x="514" y="450"/>
                      <a:pt x="514" y="450"/>
                      <a:pt x="514" y="450"/>
                    </a:cubicBezTo>
                    <a:cubicBezTo>
                      <a:pt x="514" y="450"/>
                      <a:pt x="515" y="451"/>
                      <a:pt x="515" y="451"/>
                    </a:cubicBezTo>
                    <a:cubicBezTo>
                      <a:pt x="517" y="451"/>
                      <a:pt x="518" y="451"/>
                      <a:pt x="520" y="451"/>
                    </a:cubicBezTo>
                    <a:cubicBezTo>
                      <a:pt x="520" y="453"/>
                      <a:pt x="520" y="453"/>
                      <a:pt x="520" y="453"/>
                    </a:cubicBezTo>
                    <a:cubicBezTo>
                      <a:pt x="521" y="454"/>
                      <a:pt x="521" y="454"/>
                      <a:pt x="521" y="455"/>
                    </a:cubicBezTo>
                    <a:cubicBezTo>
                      <a:pt x="522" y="455"/>
                      <a:pt x="522" y="455"/>
                      <a:pt x="522" y="456"/>
                    </a:cubicBezTo>
                    <a:cubicBezTo>
                      <a:pt x="522" y="456"/>
                      <a:pt x="522" y="456"/>
                      <a:pt x="522" y="456"/>
                    </a:cubicBezTo>
                    <a:cubicBezTo>
                      <a:pt x="524" y="456"/>
                      <a:pt x="525" y="457"/>
                      <a:pt x="526" y="457"/>
                    </a:cubicBezTo>
                    <a:cubicBezTo>
                      <a:pt x="526" y="458"/>
                      <a:pt x="526" y="458"/>
                      <a:pt x="526" y="459"/>
                    </a:cubicBezTo>
                    <a:cubicBezTo>
                      <a:pt x="525" y="459"/>
                      <a:pt x="525" y="460"/>
                      <a:pt x="524" y="460"/>
                    </a:cubicBezTo>
                    <a:cubicBezTo>
                      <a:pt x="524" y="460"/>
                      <a:pt x="524" y="461"/>
                      <a:pt x="524" y="461"/>
                    </a:cubicBezTo>
                    <a:cubicBezTo>
                      <a:pt x="526" y="461"/>
                      <a:pt x="529" y="461"/>
                      <a:pt x="531" y="460"/>
                    </a:cubicBezTo>
                    <a:close/>
                    <a:moveTo>
                      <a:pt x="498" y="451"/>
                    </a:moveTo>
                    <a:cubicBezTo>
                      <a:pt x="498" y="452"/>
                      <a:pt x="498" y="452"/>
                      <a:pt x="498" y="452"/>
                    </a:cubicBezTo>
                    <a:cubicBezTo>
                      <a:pt x="499" y="452"/>
                      <a:pt x="501" y="451"/>
                      <a:pt x="501" y="451"/>
                    </a:cubicBezTo>
                    <a:cubicBezTo>
                      <a:pt x="501" y="450"/>
                      <a:pt x="502" y="449"/>
                      <a:pt x="502" y="448"/>
                    </a:cubicBezTo>
                    <a:cubicBezTo>
                      <a:pt x="501" y="448"/>
                      <a:pt x="500" y="448"/>
                      <a:pt x="500" y="448"/>
                    </a:cubicBezTo>
                    <a:cubicBezTo>
                      <a:pt x="499" y="448"/>
                      <a:pt x="499" y="448"/>
                      <a:pt x="499" y="449"/>
                    </a:cubicBezTo>
                    <a:cubicBezTo>
                      <a:pt x="500" y="449"/>
                      <a:pt x="500" y="449"/>
                      <a:pt x="500" y="449"/>
                    </a:cubicBezTo>
                    <a:cubicBezTo>
                      <a:pt x="500" y="450"/>
                      <a:pt x="500" y="451"/>
                      <a:pt x="498" y="451"/>
                    </a:cubicBezTo>
                    <a:close/>
                    <a:moveTo>
                      <a:pt x="545" y="454"/>
                    </a:moveTo>
                    <a:cubicBezTo>
                      <a:pt x="545" y="454"/>
                      <a:pt x="545" y="454"/>
                      <a:pt x="545" y="454"/>
                    </a:cubicBezTo>
                    <a:cubicBezTo>
                      <a:pt x="544" y="454"/>
                      <a:pt x="544" y="454"/>
                      <a:pt x="544" y="454"/>
                    </a:cubicBezTo>
                    <a:cubicBezTo>
                      <a:pt x="544" y="454"/>
                      <a:pt x="544" y="454"/>
                      <a:pt x="545" y="454"/>
                    </a:cubicBezTo>
                    <a:close/>
                    <a:moveTo>
                      <a:pt x="569" y="468"/>
                    </a:moveTo>
                    <a:cubicBezTo>
                      <a:pt x="568" y="467"/>
                      <a:pt x="567" y="466"/>
                      <a:pt x="567" y="465"/>
                    </a:cubicBezTo>
                    <a:cubicBezTo>
                      <a:pt x="566" y="465"/>
                      <a:pt x="564" y="465"/>
                      <a:pt x="563" y="465"/>
                    </a:cubicBezTo>
                    <a:cubicBezTo>
                      <a:pt x="563" y="465"/>
                      <a:pt x="563" y="465"/>
                      <a:pt x="563" y="465"/>
                    </a:cubicBezTo>
                    <a:cubicBezTo>
                      <a:pt x="562" y="464"/>
                      <a:pt x="562" y="464"/>
                      <a:pt x="561" y="464"/>
                    </a:cubicBezTo>
                    <a:cubicBezTo>
                      <a:pt x="561" y="463"/>
                      <a:pt x="561" y="464"/>
                      <a:pt x="561" y="463"/>
                    </a:cubicBezTo>
                    <a:cubicBezTo>
                      <a:pt x="561" y="463"/>
                      <a:pt x="561" y="463"/>
                      <a:pt x="561" y="463"/>
                    </a:cubicBezTo>
                    <a:cubicBezTo>
                      <a:pt x="560" y="463"/>
                      <a:pt x="560" y="463"/>
                      <a:pt x="560" y="463"/>
                    </a:cubicBezTo>
                    <a:cubicBezTo>
                      <a:pt x="560" y="463"/>
                      <a:pt x="560" y="462"/>
                      <a:pt x="560" y="462"/>
                    </a:cubicBezTo>
                    <a:cubicBezTo>
                      <a:pt x="558" y="462"/>
                      <a:pt x="558" y="462"/>
                      <a:pt x="558" y="462"/>
                    </a:cubicBezTo>
                    <a:cubicBezTo>
                      <a:pt x="558" y="462"/>
                      <a:pt x="557" y="462"/>
                      <a:pt x="557" y="461"/>
                    </a:cubicBezTo>
                    <a:cubicBezTo>
                      <a:pt x="556" y="461"/>
                      <a:pt x="556" y="461"/>
                      <a:pt x="555" y="462"/>
                    </a:cubicBezTo>
                    <a:cubicBezTo>
                      <a:pt x="555" y="461"/>
                      <a:pt x="555" y="461"/>
                      <a:pt x="555" y="461"/>
                    </a:cubicBezTo>
                    <a:cubicBezTo>
                      <a:pt x="553" y="461"/>
                      <a:pt x="554" y="462"/>
                      <a:pt x="553" y="462"/>
                    </a:cubicBezTo>
                    <a:cubicBezTo>
                      <a:pt x="553" y="462"/>
                      <a:pt x="553" y="462"/>
                      <a:pt x="553" y="462"/>
                    </a:cubicBezTo>
                    <a:cubicBezTo>
                      <a:pt x="553" y="462"/>
                      <a:pt x="553" y="462"/>
                      <a:pt x="553" y="462"/>
                    </a:cubicBezTo>
                    <a:cubicBezTo>
                      <a:pt x="551" y="463"/>
                      <a:pt x="550" y="462"/>
                      <a:pt x="550" y="462"/>
                    </a:cubicBezTo>
                    <a:cubicBezTo>
                      <a:pt x="549" y="462"/>
                      <a:pt x="549" y="462"/>
                      <a:pt x="549" y="462"/>
                    </a:cubicBezTo>
                    <a:cubicBezTo>
                      <a:pt x="549" y="462"/>
                      <a:pt x="549" y="462"/>
                      <a:pt x="549" y="462"/>
                    </a:cubicBezTo>
                    <a:cubicBezTo>
                      <a:pt x="549" y="462"/>
                      <a:pt x="549" y="462"/>
                      <a:pt x="548" y="461"/>
                    </a:cubicBezTo>
                    <a:cubicBezTo>
                      <a:pt x="546" y="461"/>
                      <a:pt x="546" y="461"/>
                      <a:pt x="546" y="461"/>
                    </a:cubicBezTo>
                    <a:cubicBezTo>
                      <a:pt x="546" y="462"/>
                      <a:pt x="547" y="462"/>
                      <a:pt x="548" y="463"/>
                    </a:cubicBezTo>
                    <a:cubicBezTo>
                      <a:pt x="548" y="463"/>
                      <a:pt x="547" y="464"/>
                      <a:pt x="548" y="465"/>
                    </a:cubicBezTo>
                    <a:cubicBezTo>
                      <a:pt x="548" y="465"/>
                      <a:pt x="548" y="465"/>
                      <a:pt x="548" y="465"/>
                    </a:cubicBezTo>
                    <a:cubicBezTo>
                      <a:pt x="548" y="466"/>
                      <a:pt x="548" y="466"/>
                      <a:pt x="548" y="466"/>
                    </a:cubicBezTo>
                    <a:cubicBezTo>
                      <a:pt x="549" y="466"/>
                      <a:pt x="549" y="466"/>
                      <a:pt x="549" y="466"/>
                    </a:cubicBezTo>
                    <a:cubicBezTo>
                      <a:pt x="549" y="466"/>
                      <a:pt x="549" y="467"/>
                      <a:pt x="549" y="467"/>
                    </a:cubicBezTo>
                    <a:cubicBezTo>
                      <a:pt x="550" y="467"/>
                      <a:pt x="550" y="467"/>
                      <a:pt x="550" y="467"/>
                    </a:cubicBezTo>
                    <a:cubicBezTo>
                      <a:pt x="550" y="468"/>
                      <a:pt x="550" y="468"/>
                      <a:pt x="550" y="468"/>
                    </a:cubicBezTo>
                    <a:cubicBezTo>
                      <a:pt x="549" y="469"/>
                      <a:pt x="549" y="469"/>
                      <a:pt x="549" y="469"/>
                    </a:cubicBezTo>
                    <a:cubicBezTo>
                      <a:pt x="549" y="469"/>
                      <a:pt x="548" y="469"/>
                      <a:pt x="548" y="469"/>
                    </a:cubicBezTo>
                    <a:cubicBezTo>
                      <a:pt x="548" y="468"/>
                      <a:pt x="548" y="468"/>
                      <a:pt x="548" y="468"/>
                    </a:cubicBezTo>
                    <a:cubicBezTo>
                      <a:pt x="547" y="468"/>
                      <a:pt x="547" y="468"/>
                      <a:pt x="547" y="468"/>
                    </a:cubicBezTo>
                    <a:cubicBezTo>
                      <a:pt x="547" y="468"/>
                      <a:pt x="547" y="468"/>
                      <a:pt x="547" y="468"/>
                    </a:cubicBezTo>
                    <a:cubicBezTo>
                      <a:pt x="544" y="468"/>
                      <a:pt x="544" y="468"/>
                      <a:pt x="544" y="468"/>
                    </a:cubicBezTo>
                    <a:cubicBezTo>
                      <a:pt x="544" y="468"/>
                      <a:pt x="544" y="468"/>
                      <a:pt x="544" y="468"/>
                    </a:cubicBezTo>
                    <a:cubicBezTo>
                      <a:pt x="544" y="468"/>
                      <a:pt x="543" y="468"/>
                      <a:pt x="542" y="468"/>
                    </a:cubicBezTo>
                    <a:cubicBezTo>
                      <a:pt x="542" y="468"/>
                      <a:pt x="542" y="468"/>
                      <a:pt x="542" y="467"/>
                    </a:cubicBezTo>
                    <a:cubicBezTo>
                      <a:pt x="541" y="467"/>
                      <a:pt x="541" y="467"/>
                      <a:pt x="541" y="467"/>
                    </a:cubicBezTo>
                    <a:cubicBezTo>
                      <a:pt x="541" y="467"/>
                      <a:pt x="541" y="467"/>
                      <a:pt x="541" y="467"/>
                    </a:cubicBezTo>
                    <a:cubicBezTo>
                      <a:pt x="541" y="467"/>
                      <a:pt x="541" y="467"/>
                      <a:pt x="541" y="467"/>
                    </a:cubicBezTo>
                    <a:cubicBezTo>
                      <a:pt x="541" y="467"/>
                      <a:pt x="541" y="467"/>
                      <a:pt x="541" y="467"/>
                    </a:cubicBezTo>
                    <a:cubicBezTo>
                      <a:pt x="540" y="467"/>
                      <a:pt x="540" y="468"/>
                      <a:pt x="539" y="468"/>
                    </a:cubicBezTo>
                    <a:cubicBezTo>
                      <a:pt x="539" y="469"/>
                      <a:pt x="539" y="469"/>
                      <a:pt x="540" y="469"/>
                    </a:cubicBezTo>
                    <a:cubicBezTo>
                      <a:pt x="540" y="470"/>
                      <a:pt x="540" y="470"/>
                      <a:pt x="541" y="470"/>
                    </a:cubicBezTo>
                    <a:cubicBezTo>
                      <a:pt x="541" y="470"/>
                      <a:pt x="541" y="470"/>
                      <a:pt x="541" y="470"/>
                    </a:cubicBezTo>
                    <a:cubicBezTo>
                      <a:pt x="543" y="471"/>
                      <a:pt x="544" y="470"/>
                      <a:pt x="545" y="470"/>
                    </a:cubicBezTo>
                    <a:cubicBezTo>
                      <a:pt x="553" y="470"/>
                      <a:pt x="553" y="470"/>
                      <a:pt x="553" y="470"/>
                    </a:cubicBezTo>
                    <a:cubicBezTo>
                      <a:pt x="553" y="470"/>
                      <a:pt x="553" y="470"/>
                      <a:pt x="553" y="470"/>
                    </a:cubicBezTo>
                    <a:cubicBezTo>
                      <a:pt x="554" y="471"/>
                      <a:pt x="553" y="471"/>
                      <a:pt x="553" y="472"/>
                    </a:cubicBezTo>
                    <a:cubicBezTo>
                      <a:pt x="554" y="472"/>
                      <a:pt x="554" y="472"/>
                      <a:pt x="554" y="472"/>
                    </a:cubicBezTo>
                    <a:cubicBezTo>
                      <a:pt x="554" y="472"/>
                      <a:pt x="554" y="472"/>
                      <a:pt x="554" y="472"/>
                    </a:cubicBezTo>
                    <a:cubicBezTo>
                      <a:pt x="554" y="472"/>
                      <a:pt x="554" y="472"/>
                      <a:pt x="554" y="472"/>
                    </a:cubicBezTo>
                    <a:cubicBezTo>
                      <a:pt x="554" y="472"/>
                      <a:pt x="554" y="472"/>
                      <a:pt x="554" y="472"/>
                    </a:cubicBezTo>
                    <a:cubicBezTo>
                      <a:pt x="555" y="472"/>
                      <a:pt x="555" y="471"/>
                      <a:pt x="556" y="470"/>
                    </a:cubicBezTo>
                    <a:cubicBezTo>
                      <a:pt x="556" y="470"/>
                      <a:pt x="556" y="470"/>
                      <a:pt x="556" y="470"/>
                    </a:cubicBezTo>
                    <a:cubicBezTo>
                      <a:pt x="556" y="470"/>
                      <a:pt x="556" y="469"/>
                      <a:pt x="556" y="469"/>
                    </a:cubicBezTo>
                    <a:cubicBezTo>
                      <a:pt x="555" y="469"/>
                      <a:pt x="555" y="469"/>
                      <a:pt x="555" y="469"/>
                    </a:cubicBezTo>
                    <a:cubicBezTo>
                      <a:pt x="555" y="468"/>
                      <a:pt x="555" y="468"/>
                      <a:pt x="555" y="468"/>
                    </a:cubicBezTo>
                    <a:cubicBezTo>
                      <a:pt x="557" y="469"/>
                      <a:pt x="560" y="471"/>
                      <a:pt x="561" y="469"/>
                    </a:cubicBezTo>
                    <a:cubicBezTo>
                      <a:pt x="562" y="469"/>
                      <a:pt x="562" y="469"/>
                      <a:pt x="562" y="469"/>
                    </a:cubicBezTo>
                    <a:cubicBezTo>
                      <a:pt x="562" y="468"/>
                      <a:pt x="562" y="468"/>
                      <a:pt x="562" y="468"/>
                    </a:cubicBezTo>
                    <a:cubicBezTo>
                      <a:pt x="563" y="469"/>
                      <a:pt x="564" y="469"/>
                      <a:pt x="566" y="469"/>
                    </a:cubicBezTo>
                    <a:cubicBezTo>
                      <a:pt x="566" y="468"/>
                      <a:pt x="566" y="468"/>
                      <a:pt x="566" y="468"/>
                    </a:cubicBezTo>
                    <a:cubicBezTo>
                      <a:pt x="566" y="468"/>
                      <a:pt x="566" y="468"/>
                      <a:pt x="566" y="468"/>
                    </a:cubicBezTo>
                    <a:cubicBezTo>
                      <a:pt x="566" y="469"/>
                      <a:pt x="566" y="469"/>
                      <a:pt x="566" y="469"/>
                    </a:cubicBezTo>
                    <a:cubicBezTo>
                      <a:pt x="567" y="469"/>
                      <a:pt x="568" y="469"/>
                      <a:pt x="569" y="468"/>
                    </a:cubicBezTo>
                    <a:close/>
                    <a:moveTo>
                      <a:pt x="1407" y="474"/>
                    </a:moveTo>
                    <a:cubicBezTo>
                      <a:pt x="1407" y="474"/>
                      <a:pt x="1407" y="475"/>
                      <a:pt x="1407" y="475"/>
                    </a:cubicBezTo>
                    <a:cubicBezTo>
                      <a:pt x="1408" y="475"/>
                      <a:pt x="1408" y="475"/>
                      <a:pt x="1408" y="475"/>
                    </a:cubicBezTo>
                    <a:cubicBezTo>
                      <a:pt x="1408" y="475"/>
                      <a:pt x="1408" y="475"/>
                      <a:pt x="1408" y="475"/>
                    </a:cubicBezTo>
                    <a:cubicBezTo>
                      <a:pt x="1409" y="475"/>
                      <a:pt x="1409" y="475"/>
                      <a:pt x="1409" y="475"/>
                    </a:cubicBezTo>
                    <a:cubicBezTo>
                      <a:pt x="1409" y="474"/>
                      <a:pt x="1409" y="474"/>
                      <a:pt x="1409" y="474"/>
                    </a:cubicBezTo>
                    <a:cubicBezTo>
                      <a:pt x="1410" y="474"/>
                      <a:pt x="1410" y="473"/>
                      <a:pt x="1411" y="473"/>
                    </a:cubicBezTo>
                    <a:cubicBezTo>
                      <a:pt x="1411" y="473"/>
                      <a:pt x="1411" y="473"/>
                      <a:pt x="1411" y="472"/>
                    </a:cubicBezTo>
                    <a:cubicBezTo>
                      <a:pt x="1412" y="472"/>
                      <a:pt x="1412" y="472"/>
                      <a:pt x="1412" y="472"/>
                    </a:cubicBezTo>
                    <a:cubicBezTo>
                      <a:pt x="1412" y="472"/>
                      <a:pt x="1413" y="472"/>
                      <a:pt x="1413" y="472"/>
                    </a:cubicBezTo>
                    <a:cubicBezTo>
                      <a:pt x="1413" y="472"/>
                      <a:pt x="1413" y="472"/>
                      <a:pt x="1413" y="472"/>
                    </a:cubicBezTo>
                    <a:cubicBezTo>
                      <a:pt x="1414" y="471"/>
                      <a:pt x="1413" y="470"/>
                      <a:pt x="1413" y="470"/>
                    </a:cubicBezTo>
                    <a:cubicBezTo>
                      <a:pt x="1413" y="470"/>
                      <a:pt x="1413" y="470"/>
                      <a:pt x="1413" y="470"/>
                    </a:cubicBezTo>
                    <a:cubicBezTo>
                      <a:pt x="1414" y="470"/>
                      <a:pt x="1414" y="469"/>
                      <a:pt x="1414" y="469"/>
                    </a:cubicBezTo>
                    <a:cubicBezTo>
                      <a:pt x="1414" y="469"/>
                      <a:pt x="1414" y="469"/>
                      <a:pt x="1414" y="469"/>
                    </a:cubicBezTo>
                    <a:cubicBezTo>
                      <a:pt x="1414" y="467"/>
                      <a:pt x="1414" y="467"/>
                      <a:pt x="1414" y="467"/>
                    </a:cubicBezTo>
                    <a:cubicBezTo>
                      <a:pt x="1415" y="467"/>
                      <a:pt x="1415" y="467"/>
                      <a:pt x="1415" y="467"/>
                    </a:cubicBezTo>
                    <a:cubicBezTo>
                      <a:pt x="1415" y="466"/>
                      <a:pt x="1415" y="466"/>
                      <a:pt x="1416" y="466"/>
                    </a:cubicBezTo>
                    <a:cubicBezTo>
                      <a:pt x="1415" y="465"/>
                      <a:pt x="1415" y="464"/>
                      <a:pt x="1414" y="464"/>
                    </a:cubicBezTo>
                    <a:cubicBezTo>
                      <a:pt x="1414" y="463"/>
                      <a:pt x="1414" y="463"/>
                      <a:pt x="1414" y="463"/>
                    </a:cubicBezTo>
                    <a:cubicBezTo>
                      <a:pt x="1413" y="463"/>
                      <a:pt x="1412" y="464"/>
                      <a:pt x="1411" y="464"/>
                    </a:cubicBezTo>
                    <a:cubicBezTo>
                      <a:pt x="1411" y="464"/>
                      <a:pt x="1411" y="464"/>
                      <a:pt x="1411" y="464"/>
                    </a:cubicBezTo>
                    <a:cubicBezTo>
                      <a:pt x="1410" y="464"/>
                      <a:pt x="1410" y="465"/>
                      <a:pt x="1409" y="465"/>
                    </a:cubicBezTo>
                    <a:cubicBezTo>
                      <a:pt x="1409" y="465"/>
                      <a:pt x="1409" y="465"/>
                      <a:pt x="1409" y="465"/>
                    </a:cubicBezTo>
                    <a:cubicBezTo>
                      <a:pt x="1408" y="465"/>
                      <a:pt x="1407" y="465"/>
                      <a:pt x="1406" y="465"/>
                    </a:cubicBezTo>
                    <a:cubicBezTo>
                      <a:pt x="1406" y="466"/>
                      <a:pt x="1406" y="466"/>
                      <a:pt x="1406" y="467"/>
                    </a:cubicBezTo>
                    <a:cubicBezTo>
                      <a:pt x="1405" y="467"/>
                      <a:pt x="1405" y="467"/>
                      <a:pt x="1405" y="467"/>
                    </a:cubicBezTo>
                    <a:cubicBezTo>
                      <a:pt x="1404" y="467"/>
                      <a:pt x="1404" y="468"/>
                      <a:pt x="1404" y="468"/>
                    </a:cubicBezTo>
                    <a:cubicBezTo>
                      <a:pt x="1403" y="468"/>
                      <a:pt x="1403" y="468"/>
                      <a:pt x="1403" y="468"/>
                    </a:cubicBezTo>
                    <a:cubicBezTo>
                      <a:pt x="1402" y="468"/>
                      <a:pt x="1403" y="468"/>
                      <a:pt x="1403" y="468"/>
                    </a:cubicBezTo>
                    <a:cubicBezTo>
                      <a:pt x="1402" y="470"/>
                      <a:pt x="1403" y="471"/>
                      <a:pt x="1403" y="472"/>
                    </a:cubicBezTo>
                    <a:cubicBezTo>
                      <a:pt x="1404" y="473"/>
                      <a:pt x="1404" y="473"/>
                      <a:pt x="1405" y="474"/>
                    </a:cubicBezTo>
                    <a:cubicBezTo>
                      <a:pt x="1405" y="474"/>
                      <a:pt x="1405" y="474"/>
                      <a:pt x="1405" y="474"/>
                    </a:cubicBezTo>
                    <a:lnTo>
                      <a:pt x="1407" y="474"/>
                    </a:lnTo>
                    <a:close/>
                    <a:moveTo>
                      <a:pt x="528" y="472"/>
                    </a:moveTo>
                    <a:cubicBezTo>
                      <a:pt x="530" y="472"/>
                      <a:pt x="530" y="472"/>
                      <a:pt x="530" y="472"/>
                    </a:cubicBezTo>
                    <a:cubicBezTo>
                      <a:pt x="530" y="471"/>
                      <a:pt x="530" y="471"/>
                      <a:pt x="530" y="471"/>
                    </a:cubicBezTo>
                    <a:cubicBezTo>
                      <a:pt x="531" y="471"/>
                      <a:pt x="531" y="471"/>
                      <a:pt x="531" y="471"/>
                    </a:cubicBezTo>
                    <a:cubicBezTo>
                      <a:pt x="531" y="471"/>
                      <a:pt x="531" y="470"/>
                      <a:pt x="530" y="470"/>
                    </a:cubicBezTo>
                    <a:cubicBezTo>
                      <a:pt x="530" y="470"/>
                      <a:pt x="529" y="469"/>
                      <a:pt x="529" y="469"/>
                    </a:cubicBezTo>
                    <a:cubicBezTo>
                      <a:pt x="529" y="469"/>
                      <a:pt x="528" y="469"/>
                      <a:pt x="528" y="468"/>
                    </a:cubicBezTo>
                    <a:cubicBezTo>
                      <a:pt x="525" y="468"/>
                      <a:pt x="525" y="468"/>
                      <a:pt x="525" y="468"/>
                    </a:cubicBezTo>
                    <a:cubicBezTo>
                      <a:pt x="525" y="468"/>
                      <a:pt x="525" y="468"/>
                      <a:pt x="525" y="468"/>
                    </a:cubicBezTo>
                    <a:cubicBezTo>
                      <a:pt x="524" y="468"/>
                      <a:pt x="525" y="468"/>
                      <a:pt x="524" y="467"/>
                    </a:cubicBezTo>
                    <a:cubicBezTo>
                      <a:pt x="523" y="467"/>
                      <a:pt x="522" y="468"/>
                      <a:pt x="521" y="468"/>
                    </a:cubicBezTo>
                    <a:cubicBezTo>
                      <a:pt x="521" y="468"/>
                      <a:pt x="521" y="468"/>
                      <a:pt x="520" y="468"/>
                    </a:cubicBezTo>
                    <a:cubicBezTo>
                      <a:pt x="520" y="469"/>
                      <a:pt x="520" y="469"/>
                      <a:pt x="520" y="469"/>
                    </a:cubicBezTo>
                    <a:cubicBezTo>
                      <a:pt x="520" y="469"/>
                      <a:pt x="520" y="469"/>
                      <a:pt x="520" y="469"/>
                    </a:cubicBezTo>
                    <a:cubicBezTo>
                      <a:pt x="520" y="470"/>
                      <a:pt x="520" y="470"/>
                      <a:pt x="520" y="470"/>
                    </a:cubicBezTo>
                    <a:cubicBezTo>
                      <a:pt x="522" y="470"/>
                      <a:pt x="522" y="470"/>
                      <a:pt x="522" y="470"/>
                    </a:cubicBezTo>
                    <a:cubicBezTo>
                      <a:pt x="522" y="470"/>
                      <a:pt x="522" y="470"/>
                      <a:pt x="522" y="471"/>
                    </a:cubicBezTo>
                    <a:cubicBezTo>
                      <a:pt x="523" y="471"/>
                      <a:pt x="523" y="471"/>
                      <a:pt x="524" y="472"/>
                    </a:cubicBezTo>
                    <a:cubicBezTo>
                      <a:pt x="524" y="472"/>
                      <a:pt x="524" y="472"/>
                      <a:pt x="524" y="472"/>
                    </a:cubicBezTo>
                    <a:cubicBezTo>
                      <a:pt x="524" y="472"/>
                      <a:pt x="525" y="472"/>
                      <a:pt x="526" y="472"/>
                    </a:cubicBezTo>
                    <a:cubicBezTo>
                      <a:pt x="526" y="473"/>
                      <a:pt x="526" y="473"/>
                      <a:pt x="526" y="473"/>
                    </a:cubicBezTo>
                    <a:cubicBezTo>
                      <a:pt x="528" y="473"/>
                      <a:pt x="528" y="473"/>
                      <a:pt x="528" y="472"/>
                    </a:cubicBezTo>
                    <a:close/>
                    <a:moveTo>
                      <a:pt x="581" y="470"/>
                    </a:moveTo>
                    <a:cubicBezTo>
                      <a:pt x="581" y="469"/>
                      <a:pt x="581" y="469"/>
                      <a:pt x="581" y="469"/>
                    </a:cubicBezTo>
                    <a:cubicBezTo>
                      <a:pt x="580" y="469"/>
                      <a:pt x="580" y="469"/>
                      <a:pt x="580" y="469"/>
                    </a:cubicBezTo>
                    <a:cubicBezTo>
                      <a:pt x="580" y="469"/>
                      <a:pt x="580" y="469"/>
                      <a:pt x="580" y="469"/>
                    </a:cubicBezTo>
                    <a:cubicBezTo>
                      <a:pt x="580" y="469"/>
                      <a:pt x="579" y="469"/>
                      <a:pt x="578" y="469"/>
                    </a:cubicBezTo>
                    <a:cubicBezTo>
                      <a:pt x="578" y="469"/>
                      <a:pt x="578" y="469"/>
                      <a:pt x="578" y="469"/>
                    </a:cubicBezTo>
                    <a:cubicBezTo>
                      <a:pt x="577" y="469"/>
                      <a:pt x="576" y="469"/>
                      <a:pt x="575" y="469"/>
                    </a:cubicBezTo>
                    <a:cubicBezTo>
                      <a:pt x="575" y="470"/>
                      <a:pt x="575" y="471"/>
                      <a:pt x="576" y="472"/>
                    </a:cubicBezTo>
                    <a:cubicBezTo>
                      <a:pt x="578" y="472"/>
                      <a:pt x="578" y="472"/>
                      <a:pt x="578" y="472"/>
                    </a:cubicBezTo>
                    <a:cubicBezTo>
                      <a:pt x="578" y="472"/>
                      <a:pt x="578" y="472"/>
                      <a:pt x="578" y="472"/>
                    </a:cubicBezTo>
                    <a:cubicBezTo>
                      <a:pt x="580" y="472"/>
                      <a:pt x="580" y="471"/>
                      <a:pt x="581" y="470"/>
                    </a:cubicBezTo>
                    <a:close/>
                    <a:moveTo>
                      <a:pt x="1454" y="484"/>
                    </a:moveTo>
                    <a:cubicBezTo>
                      <a:pt x="1454" y="484"/>
                      <a:pt x="1454" y="484"/>
                      <a:pt x="1454" y="484"/>
                    </a:cubicBezTo>
                    <a:cubicBezTo>
                      <a:pt x="1454" y="484"/>
                      <a:pt x="1454" y="484"/>
                      <a:pt x="1454" y="484"/>
                    </a:cubicBezTo>
                    <a:cubicBezTo>
                      <a:pt x="1454" y="485"/>
                      <a:pt x="1454" y="485"/>
                      <a:pt x="1454" y="486"/>
                    </a:cubicBezTo>
                    <a:cubicBezTo>
                      <a:pt x="1455" y="486"/>
                      <a:pt x="1455" y="486"/>
                      <a:pt x="1455" y="486"/>
                    </a:cubicBezTo>
                    <a:cubicBezTo>
                      <a:pt x="1455" y="487"/>
                      <a:pt x="1455" y="487"/>
                      <a:pt x="1455" y="487"/>
                    </a:cubicBezTo>
                    <a:cubicBezTo>
                      <a:pt x="1455" y="487"/>
                      <a:pt x="1455" y="487"/>
                      <a:pt x="1455" y="487"/>
                    </a:cubicBezTo>
                    <a:cubicBezTo>
                      <a:pt x="1455" y="490"/>
                      <a:pt x="1455" y="490"/>
                      <a:pt x="1455" y="490"/>
                    </a:cubicBezTo>
                    <a:cubicBezTo>
                      <a:pt x="1456" y="490"/>
                      <a:pt x="1456" y="490"/>
                      <a:pt x="1456" y="490"/>
                    </a:cubicBezTo>
                    <a:cubicBezTo>
                      <a:pt x="1456" y="490"/>
                      <a:pt x="1456" y="490"/>
                      <a:pt x="1456" y="491"/>
                    </a:cubicBezTo>
                    <a:cubicBezTo>
                      <a:pt x="1457" y="492"/>
                      <a:pt x="1457" y="492"/>
                      <a:pt x="1458" y="493"/>
                    </a:cubicBezTo>
                    <a:cubicBezTo>
                      <a:pt x="1458" y="492"/>
                      <a:pt x="1458" y="492"/>
                      <a:pt x="1458" y="491"/>
                    </a:cubicBezTo>
                    <a:cubicBezTo>
                      <a:pt x="1459" y="491"/>
                      <a:pt x="1459" y="491"/>
                      <a:pt x="1459" y="491"/>
                    </a:cubicBezTo>
                    <a:cubicBezTo>
                      <a:pt x="1459" y="493"/>
                      <a:pt x="1459" y="493"/>
                      <a:pt x="1459" y="493"/>
                    </a:cubicBezTo>
                    <a:cubicBezTo>
                      <a:pt x="1459" y="493"/>
                      <a:pt x="1458" y="495"/>
                      <a:pt x="1458" y="495"/>
                    </a:cubicBezTo>
                    <a:cubicBezTo>
                      <a:pt x="1459" y="495"/>
                      <a:pt x="1459" y="495"/>
                      <a:pt x="1459" y="495"/>
                    </a:cubicBezTo>
                    <a:cubicBezTo>
                      <a:pt x="1459" y="496"/>
                      <a:pt x="1459" y="496"/>
                      <a:pt x="1459" y="497"/>
                    </a:cubicBezTo>
                    <a:cubicBezTo>
                      <a:pt x="1460" y="497"/>
                      <a:pt x="1460" y="497"/>
                      <a:pt x="1460" y="497"/>
                    </a:cubicBezTo>
                    <a:cubicBezTo>
                      <a:pt x="1460" y="498"/>
                      <a:pt x="1460" y="498"/>
                      <a:pt x="1461" y="498"/>
                    </a:cubicBezTo>
                    <a:cubicBezTo>
                      <a:pt x="1461" y="499"/>
                      <a:pt x="1461" y="499"/>
                      <a:pt x="1461" y="499"/>
                    </a:cubicBezTo>
                    <a:cubicBezTo>
                      <a:pt x="1461" y="498"/>
                      <a:pt x="1462" y="498"/>
                      <a:pt x="1463" y="498"/>
                    </a:cubicBezTo>
                    <a:cubicBezTo>
                      <a:pt x="1463" y="498"/>
                      <a:pt x="1463" y="497"/>
                      <a:pt x="1463" y="497"/>
                    </a:cubicBezTo>
                    <a:cubicBezTo>
                      <a:pt x="1464" y="497"/>
                      <a:pt x="1466" y="498"/>
                      <a:pt x="1467" y="498"/>
                    </a:cubicBezTo>
                    <a:cubicBezTo>
                      <a:pt x="1467" y="498"/>
                      <a:pt x="1467" y="499"/>
                      <a:pt x="1467" y="500"/>
                    </a:cubicBezTo>
                    <a:cubicBezTo>
                      <a:pt x="1468" y="500"/>
                      <a:pt x="1468" y="500"/>
                      <a:pt x="1468" y="499"/>
                    </a:cubicBezTo>
                    <a:cubicBezTo>
                      <a:pt x="1468" y="499"/>
                      <a:pt x="1468" y="499"/>
                      <a:pt x="1468" y="499"/>
                    </a:cubicBezTo>
                    <a:cubicBezTo>
                      <a:pt x="1468" y="499"/>
                      <a:pt x="1468" y="499"/>
                      <a:pt x="1468" y="498"/>
                    </a:cubicBezTo>
                    <a:cubicBezTo>
                      <a:pt x="1468" y="498"/>
                      <a:pt x="1468" y="498"/>
                      <a:pt x="1468" y="498"/>
                    </a:cubicBezTo>
                    <a:cubicBezTo>
                      <a:pt x="1468" y="497"/>
                      <a:pt x="1468" y="497"/>
                      <a:pt x="1468" y="497"/>
                    </a:cubicBezTo>
                    <a:cubicBezTo>
                      <a:pt x="1469" y="497"/>
                      <a:pt x="1469" y="497"/>
                      <a:pt x="1469" y="497"/>
                    </a:cubicBezTo>
                    <a:cubicBezTo>
                      <a:pt x="1469" y="498"/>
                      <a:pt x="1470" y="499"/>
                      <a:pt x="1470" y="499"/>
                    </a:cubicBezTo>
                    <a:cubicBezTo>
                      <a:pt x="1471" y="499"/>
                      <a:pt x="1471" y="499"/>
                      <a:pt x="1471" y="499"/>
                    </a:cubicBezTo>
                    <a:cubicBezTo>
                      <a:pt x="1471" y="500"/>
                      <a:pt x="1471" y="501"/>
                      <a:pt x="1471" y="501"/>
                    </a:cubicBezTo>
                    <a:cubicBezTo>
                      <a:pt x="1471" y="502"/>
                      <a:pt x="1472" y="501"/>
                      <a:pt x="1472" y="501"/>
                    </a:cubicBezTo>
                    <a:cubicBezTo>
                      <a:pt x="1473" y="502"/>
                      <a:pt x="1472" y="503"/>
                      <a:pt x="1474" y="503"/>
                    </a:cubicBezTo>
                    <a:cubicBezTo>
                      <a:pt x="1474" y="502"/>
                      <a:pt x="1474" y="502"/>
                      <a:pt x="1474" y="502"/>
                    </a:cubicBezTo>
                    <a:cubicBezTo>
                      <a:pt x="1475" y="502"/>
                      <a:pt x="1475" y="502"/>
                      <a:pt x="1475" y="502"/>
                    </a:cubicBezTo>
                    <a:cubicBezTo>
                      <a:pt x="1475" y="500"/>
                      <a:pt x="1475" y="500"/>
                      <a:pt x="1473" y="500"/>
                    </a:cubicBezTo>
                    <a:cubicBezTo>
                      <a:pt x="1473" y="499"/>
                      <a:pt x="1473" y="498"/>
                      <a:pt x="1473" y="497"/>
                    </a:cubicBezTo>
                    <a:cubicBezTo>
                      <a:pt x="1473" y="496"/>
                      <a:pt x="1472" y="495"/>
                      <a:pt x="1471" y="495"/>
                    </a:cubicBezTo>
                    <a:cubicBezTo>
                      <a:pt x="1471" y="495"/>
                      <a:pt x="1471" y="496"/>
                      <a:pt x="1471" y="496"/>
                    </a:cubicBezTo>
                    <a:cubicBezTo>
                      <a:pt x="1470" y="496"/>
                      <a:pt x="1470" y="496"/>
                      <a:pt x="1470" y="496"/>
                    </a:cubicBezTo>
                    <a:cubicBezTo>
                      <a:pt x="1470" y="496"/>
                      <a:pt x="1470" y="495"/>
                      <a:pt x="1469" y="495"/>
                    </a:cubicBezTo>
                    <a:cubicBezTo>
                      <a:pt x="1470" y="495"/>
                      <a:pt x="1470" y="495"/>
                      <a:pt x="1470" y="495"/>
                    </a:cubicBezTo>
                    <a:cubicBezTo>
                      <a:pt x="1470" y="494"/>
                      <a:pt x="1470" y="494"/>
                      <a:pt x="1470" y="494"/>
                    </a:cubicBezTo>
                    <a:cubicBezTo>
                      <a:pt x="1470" y="494"/>
                      <a:pt x="1469" y="494"/>
                      <a:pt x="1469" y="494"/>
                    </a:cubicBezTo>
                    <a:cubicBezTo>
                      <a:pt x="1469" y="494"/>
                      <a:pt x="1469" y="494"/>
                      <a:pt x="1469" y="494"/>
                    </a:cubicBezTo>
                    <a:cubicBezTo>
                      <a:pt x="1469" y="494"/>
                      <a:pt x="1469" y="494"/>
                      <a:pt x="1468" y="494"/>
                    </a:cubicBezTo>
                    <a:cubicBezTo>
                      <a:pt x="1466" y="494"/>
                      <a:pt x="1466" y="494"/>
                      <a:pt x="1466" y="494"/>
                    </a:cubicBezTo>
                    <a:cubicBezTo>
                      <a:pt x="1466" y="494"/>
                      <a:pt x="1466" y="495"/>
                      <a:pt x="1466" y="495"/>
                    </a:cubicBezTo>
                    <a:cubicBezTo>
                      <a:pt x="1465" y="495"/>
                      <a:pt x="1465" y="495"/>
                      <a:pt x="1465" y="495"/>
                    </a:cubicBezTo>
                    <a:cubicBezTo>
                      <a:pt x="1465" y="495"/>
                      <a:pt x="1465" y="495"/>
                      <a:pt x="1465" y="495"/>
                    </a:cubicBezTo>
                    <a:cubicBezTo>
                      <a:pt x="1465" y="495"/>
                      <a:pt x="1464" y="495"/>
                      <a:pt x="1463" y="495"/>
                    </a:cubicBezTo>
                    <a:cubicBezTo>
                      <a:pt x="1463" y="495"/>
                      <a:pt x="1463" y="495"/>
                      <a:pt x="1463" y="495"/>
                    </a:cubicBezTo>
                    <a:cubicBezTo>
                      <a:pt x="1463" y="495"/>
                      <a:pt x="1463" y="495"/>
                      <a:pt x="1463" y="495"/>
                    </a:cubicBezTo>
                    <a:cubicBezTo>
                      <a:pt x="1463" y="494"/>
                      <a:pt x="1463" y="494"/>
                      <a:pt x="1463" y="494"/>
                    </a:cubicBezTo>
                    <a:cubicBezTo>
                      <a:pt x="1463" y="492"/>
                      <a:pt x="1463" y="492"/>
                      <a:pt x="1463" y="492"/>
                    </a:cubicBezTo>
                    <a:cubicBezTo>
                      <a:pt x="1462" y="491"/>
                      <a:pt x="1462" y="491"/>
                      <a:pt x="1462" y="491"/>
                    </a:cubicBezTo>
                    <a:cubicBezTo>
                      <a:pt x="1462" y="491"/>
                      <a:pt x="1463" y="489"/>
                      <a:pt x="1463" y="489"/>
                    </a:cubicBezTo>
                    <a:cubicBezTo>
                      <a:pt x="1463" y="488"/>
                      <a:pt x="1463" y="488"/>
                      <a:pt x="1463" y="488"/>
                    </a:cubicBezTo>
                    <a:cubicBezTo>
                      <a:pt x="1462" y="488"/>
                      <a:pt x="1462" y="488"/>
                      <a:pt x="1462" y="488"/>
                    </a:cubicBezTo>
                    <a:cubicBezTo>
                      <a:pt x="1462" y="487"/>
                      <a:pt x="1462" y="486"/>
                      <a:pt x="1463" y="485"/>
                    </a:cubicBezTo>
                    <a:cubicBezTo>
                      <a:pt x="1463" y="485"/>
                      <a:pt x="1464" y="485"/>
                      <a:pt x="1464" y="485"/>
                    </a:cubicBezTo>
                    <a:cubicBezTo>
                      <a:pt x="1465" y="484"/>
                      <a:pt x="1465" y="483"/>
                      <a:pt x="1465" y="483"/>
                    </a:cubicBezTo>
                    <a:cubicBezTo>
                      <a:pt x="1465" y="483"/>
                      <a:pt x="1465" y="483"/>
                      <a:pt x="1465" y="483"/>
                    </a:cubicBezTo>
                    <a:cubicBezTo>
                      <a:pt x="1465" y="482"/>
                      <a:pt x="1465" y="482"/>
                      <a:pt x="1465" y="482"/>
                    </a:cubicBezTo>
                    <a:cubicBezTo>
                      <a:pt x="1465" y="482"/>
                      <a:pt x="1465" y="481"/>
                      <a:pt x="1465" y="481"/>
                    </a:cubicBezTo>
                    <a:cubicBezTo>
                      <a:pt x="1466" y="481"/>
                      <a:pt x="1466" y="481"/>
                      <a:pt x="1467" y="481"/>
                    </a:cubicBezTo>
                    <a:cubicBezTo>
                      <a:pt x="1467" y="480"/>
                      <a:pt x="1467" y="480"/>
                      <a:pt x="1467" y="480"/>
                    </a:cubicBezTo>
                    <a:cubicBezTo>
                      <a:pt x="1467" y="479"/>
                      <a:pt x="1467" y="479"/>
                      <a:pt x="1467" y="478"/>
                    </a:cubicBezTo>
                    <a:cubicBezTo>
                      <a:pt x="1467" y="478"/>
                      <a:pt x="1467" y="478"/>
                      <a:pt x="1467" y="478"/>
                    </a:cubicBezTo>
                    <a:cubicBezTo>
                      <a:pt x="1467" y="476"/>
                      <a:pt x="1467" y="476"/>
                      <a:pt x="1467" y="476"/>
                    </a:cubicBezTo>
                    <a:cubicBezTo>
                      <a:pt x="1466" y="476"/>
                      <a:pt x="1466" y="476"/>
                      <a:pt x="1465" y="476"/>
                    </a:cubicBezTo>
                    <a:cubicBezTo>
                      <a:pt x="1465" y="474"/>
                      <a:pt x="1465" y="474"/>
                      <a:pt x="1465" y="474"/>
                    </a:cubicBezTo>
                    <a:cubicBezTo>
                      <a:pt x="1465" y="474"/>
                      <a:pt x="1465" y="474"/>
                      <a:pt x="1465" y="474"/>
                    </a:cubicBezTo>
                    <a:cubicBezTo>
                      <a:pt x="1465" y="473"/>
                      <a:pt x="1465" y="473"/>
                      <a:pt x="1465" y="473"/>
                    </a:cubicBezTo>
                    <a:cubicBezTo>
                      <a:pt x="1465" y="472"/>
                      <a:pt x="1465" y="472"/>
                      <a:pt x="1465" y="472"/>
                    </a:cubicBezTo>
                    <a:cubicBezTo>
                      <a:pt x="1466" y="472"/>
                      <a:pt x="1466" y="472"/>
                      <a:pt x="1466" y="472"/>
                    </a:cubicBezTo>
                    <a:cubicBezTo>
                      <a:pt x="1466" y="471"/>
                      <a:pt x="1466" y="471"/>
                      <a:pt x="1466" y="471"/>
                    </a:cubicBezTo>
                    <a:cubicBezTo>
                      <a:pt x="1466" y="471"/>
                      <a:pt x="1466" y="471"/>
                      <a:pt x="1466" y="471"/>
                    </a:cubicBezTo>
                    <a:cubicBezTo>
                      <a:pt x="1466" y="470"/>
                      <a:pt x="1466" y="470"/>
                      <a:pt x="1466" y="470"/>
                    </a:cubicBezTo>
                    <a:cubicBezTo>
                      <a:pt x="1465" y="470"/>
                      <a:pt x="1465" y="470"/>
                      <a:pt x="1465" y="470"/>
                    </a:cubicBezTo>
                    <a:cubicBezTo>
                      <a:pt x="1465" y="470"/>
                      <a:pt x="1465" y="470"/>
                      <a:pt x="1465" y="471"/>
                    </a:cubicBezTo>
                    <a:cubicBezTo>
                      <a:pt x="1464" y="471"/>
                      <a:pt x="1464" y="471"/>
                      <a:pt x="1464" y="471"/>
                    </a:cubicBezTo>
                    <a:cubicBezTo>
                      <a:pt x="1462" y="471"/>
                      <a:pt x="1461" y="471"/>
                      <a:pt x="1461" y="469"/>
                    </a:cubicBezTo>
                    <a:cubicBezTo>
                      <a:pt x="1459" y="470"/>
                      <a:pt x="1460" y="470"/>
                      <a:pt x="1459" y="470"/>
                    </a:cubicBezTo>
                    <a:cubicBezTo>
                      <a:pt x="1459" y="472"/>
                      <a:pt x="1459" y="472"/>
                      <a:pt x="1459" y="472"/>
                    </a:cubicBezTo>
                    <a:cubicBezTo>
                      <a:pt x="1458" y="472"/>
                      <a:pt x="1458" y="472"/>
                      <a:pt x="1458" y="472"/>
                    </a:cubicBezTo>
                    <a:cubicBezTo>
                      <a:pt x="1458" y="472"/>
                      <a:pt x="1458" y="472"/>
                      <a:pt x="1458" y="472"/>
                    </a:cubicBezTo>
                    <a:cubicBezTo>
                      <a:pt x="1458" y="472"/>
                      <a:pt x="1459" y="473"/>
                      <a:pt x="1459" y="473"/>
                    </a:cubicBezTo>
                    <a:cubicBezTo>
                      <a:pt x="1458" y="473"/>
                      <a:pt x="1458" y="473"/>
                      <a:pt x="1458" y="473"/>
                    </a:cubicBezTo>
                    <a:cubicBezTo>
                      <a:pt x="1458" y="474"/>
                      <a:pt x="1458" y="474"/>
                      <a:pt x="1458" y="474"/>
                    </a:cubicBezTo>
                    <a:cubicBezTo>
                      <a:pt x="1458" y="474"/>
                      <a:pt x="1458" y="474"/>
                      <a:pt x="1458" y="474"/>
                    </a:cubicBezTo>
                    <a:cubicBezTo>
                      <a:pt x="1458" y="475"/>
                      <a:pt x="1458" y="475"/>
                      <a:pt x="1458" y="475"/>
                    </a:cubicBezTo>
                    <a:cubicBezTo>
                      <a:pt x="1457" y="475"/>
                      <a:pt x="1457" y="475"/>
                      <a:pt x="1457" y="475"/>
                    </a:cubicBezTo>
                    <a:cubicBezTo>
                      <a:pt x="1457" y="476"/>
                      <a:pt x="1457" y="477"/>
                      <a:pt x="1457" y="477"/>
                    </a:cubicBezTo>
                    <a:cubicBezTo>
                      <a:pt x="1457" y="477"/>
                      <a:pt x="1457" y="477"/>
                      <a:pt x="1457" y="477"/>
                    </a:cubicBezTo>
                    <a:cubicBezTo>
                      <a:pt x="1457" y="479"/>
                      <a:pt x="1457" y="479"/>
                      <a:pt x="1457" y="479"/>
                    </a:cubicBezTo>
                    <a:cubicBezTo>
                      <a:pt x="1458" y="479"/>
                      <a:pt x="1458" y="479"/>
                      <a:pt x="1458" y="479"/>
                    </a:cubicBezTo>
                    <a:cubicBezTo>
                      <a:pt x="1458" y="481"/>
                      <a:pt x="1455" y="481"/>
                      <a:pt x="1457" y="483"/>
                    </a:cubicBezTo>
                    <a:cubicBezTo>
                      <a:pt x="1457" y="484"/>
                      <a:pt x="1457" y="484"/>
                      <a:pt x="1457" y="485"/>
                    </a:cubicBezTo>
                    <a:cubicBezTo>
                      <a:pt x="1455" y="484"/>
                      <a:pt x="1455" y="484"/>
                      <a:pt x="1454" y="484"/>
                    </a:cubicBezTo>
                    <a:close/>
                    <a:moveTo>
                      <a:pt x="601" y="482"/>
                    </a:moveTo>
                    <a:cubicBezTo>
                      <a:pt x="599" y="482"/>
                      <a:pt x="599" y="482"/>
                      <a:pt x="599" y="482"/>
                    </a:cubicBezTo>
                    <a:cubicBezTo>
                      <a:pt x="599" y="483"/>
                      <a:pt x="599" y="483"/>
                      <a:pt x="599" y="483"/>
                    </a:cubicBezTo>
                    <a:cubicBezTo>
                      <a:pt x="599" y="483"/>
                      <a:pt x="599" y="483"/>
                      <a:pt x="599" y="483"/>
                    </a:cubicBezTo>
                    <a:cubicBezTo>
                      <a:pt x="599" y="483"/>
                      <a:pt x="599" y="483"/>
                      <a:pt x="599" y="484"/>
                    </a:cubicBezTo>
                    <a:cubicBezTo>
                      <a:pt x="600" y="483"/>
                      <a:pt x="600" y="483"/>
                      <a:pt x="601" y="483"/>
                    </a:cubicBezTo>
                    <a:lnTo>
                      <a:pt x="601" y="482"/>
                    </a:lnTo>
                    <a:close/>
                    <a:moveTo>
                      <a:pt x="601" y="488"/>
                    </a:moveTo>
                    <a:cubicBezTo>
                      <a:pt x="601" y="488"/>
                      <a:pt x="600" y="488"/>
                      <a:pt x="600" y="488"/>
                    </a:cubicBezTo>
                    <a:cubicBezTo>
                      <a:pt x="600" y="487"/>
                      <a:pt x="600" y="487"/>
                      <a:pt x="600" y="487"/>
                    </a:cubicBezTo>
                    <a:cubicBezTo>
                      <a:pt x="600" y="487"/>
                      <a:pt x="600" y="487"/>
                      <a:pt x="600" y="487"/>
                    </a:cubicBezTo>
                    <a:cubicBezTo>
                      <a:pt x="600" y="487"/>
                      <a:pt x="600" y="488"/>
                      <a:pt x="600" y="488"/>
                    </a:cubicBezTo>
                    <a:lnTo>
                      <a:pt x="601" y="488"/>
                    </a:lnTo>
                    <a:close/>
                    <a:moveTo>
                      <a:pt x="603" y="491"/>
                    </a:moveTo>
                    <a:cubicBezTo>
                      <a:pt x="602" y="491"/>
                      <a:pt x="602" y="491"/>
                      <a:pt x="602" y="491"/>
                    </a:cubicBezTo>
                    <a:cubicBezTo>
                      <a:pt x="602" y="493"/>
                      <a:pt x="602" y="493"/>
                      <a:pt x="604" y="494"/>
                    </a:cubicBezTo>
                    <a:cubicBezTo>
                      <a:pt x="604" y="492"/>
                      <a:pt x="603" y="492"/>
                      <a:pt x="603" y="491"/>
                    </a:cubicBezTo>
                    <a:close/>
                    <a:moveTo>
                      <a:pt x="1475" y="497"/>
                    </a:moveTo>
                    <a:cubicBezTo>
                      <a:pt x="1475" y="498"/>
                      <a:pt x="1475" y="498"/>
                      <a:pt x="1475" y="498"/>
                    </a:cubicBezTo>
                    <a:cubicBezTo>
                      <a:pt x="1476" y="498"/>
                      <a:pt x="1476" y="498"/>
                      <a:pt x="1476" y="498"/>
                    </a:cubicBezTo>
                    <a:cubicBezTo>
                      <a:pt x="1476" y="497"/>
                      <a:pt x="1476" y="497"/>
                      <a:pt x="1476" y="497"/>
                    </a:cubicBezTo>
                    <a:lnTo>
                      <a:pt x="1475" y="497"/>
                    </a:lnTo>
                    <a:close/>
                    <a:moveTo>
                      <a:pt x="1331" y="498"/>
                    </a:moveTo>
                    <a:cubicBezTo>
                      <a:pt x="1331" y="499"/>
                      <a:pt x="1331" y="499"/>
                      <a:pt x="1330" y="500"/>
                    </a:cubicBezTo>
                    <a:cubicBezTo>
                      <a:pt x="1331" y="500"/>
                      <a:pt x="1331" y="500"/>
                      <a:pt x="1331" y="500"/>
                    </a:cubicBezTo>
                    <a:cubicBezTo>
                      <a:pt x="1331" y="499"/>
                      <a:pt x="1332" y="499"/>
                      <a:pt x="1331" y="498"/>
                    </a:cubicBezTo>
                    <a:close/>
                    <a:moveTo>
                      <a:pt x="1463" y="506"/>
                    </a:moveTo>
                    <a:cubicBezTo>
                      <a:pt x="1462" y="503"/>
                      <a:pt x="1462" y="501"/>
                      <a:pt x="1461" y="499"/>
                    </a:cubicBezTo>
                    <a:cubicBezTo>
                      <a:pt x="1459" y="499"/>
                      <a:pt x="1459" y="499"/>
                      <a:pt x="1456" y="499"/>
                    </a:cubicBezTo>
                    <a:cubicBezTo>
                      <a:pt x="1456" y="500"/>
                      <a:pt x="1456" y="500"/>
                      <a:pt x="1456" y="500"/>
                    </a:cubicBezTo>
                    <a:cubicBezTo>
                      <a:pt x="1457" y="500"/>
                      <a:pt x="1458" y="500"/>
                      <a:pt x="1458" y="500"/>
                    </a:cubicBezTo>
                    <a:cubicBezTo>
                      <a:pt x="1458" y="501"/>
                      <a:pt x="1458" y="501"/>
                      <a:pt x="1458" y="501"/>
                    </a:cubicBezTo>
                    <a:cubicBezTo>
                      <a:pt x="1458" y="501"/>
                      <a:pt x="1459" y="501"/>
                      <a:pt x="1459" y="501"/>
                    </a:cubicBezTo>
                    <a:cubicBezTo>
                      <a:pt x="1459" y="502"/>
                      <a:pt x="1459" y="502"/>
                      <a:pt x="1459" y="503"/>
                    </a:cubicBezTo>
                    <a:cubicBezTo>
                      <a:pt x="1460" y="503"/>
                      <a:pt x="1460" y="503"/>
                      <a:pt x="1460" y="503"/>
                    </a:cubicBezTo>
                    <a:cubicBezTo>
                      <a:pt x="1460" y="503"/>
                      <a:pt x="1460" y="503"/>
                      <a:pt x="1460" y="503"/>
                    </a:cubicBezTo>
                    <a:cubicBezTo>
                      <a:pt x="1461" y="503"/>
                      <a:pt x="1461" y="503"/>
                      <a:pt x="1461" y="503"/>
                    </a:cubicBezTo>
                    <a:cubicBezTo>
                      <a:pt x="1461" y="504"/>
                      <a:pt x="1461" y="504"/>
                      <a:pt x="1461" y="504"/>
                    </a:cubicBezTo>
                    <a:cubicBezTo>
                      <a:pt x="1461" y="504"/>
                      <a:pt x="1461" y="504"/>
                      <a:pt x="1461" y="504"/>
                    </a:cubicBezTo>
                    <a:cubicBezTo>
                      <a:pt x="1461" y="504"/>
                      <a:pt x="1461" y="505"/>
                      <a:pt x="1461" y="505"/>
                    </a:cubicBezTo>
                    <a:cubicBezTo>
                      <a:pt x="1461" y="505"/>
                      <a:pt x="1461" y="505"/>
                      <a:pt x="1461" y="506"/>
                    </a:cubicBezTo>
                    <a:cubicBezTo>
                      <a:pt x="1461" y="506"/>
                      <a:pt x="1461" y="506"/>
                      <a:pt x="1461" y="506"/>
                    </a:cubicBezTo>
                    <a:cubicBezTo>
                      <a:pt x="1462" y="506"/>
                      <a:pt x="1462" y="506"/>
                      <a:pt x="1463" y="506"/>
                    </a:cubicBezTo>
                    <a:close/>
                    <a:moveTo>
                      <a:pt x="608" y="501"/>
                    </a:moveTo>
                    <a:cubicBezTo>
                      <a:pt x="608" y="501"/>
                      <a:pt x="608" y="501"/>
                      <a:pt x="608" y="501"/>
                    </a:cubicBezTo>
                    <a:cubicBezTo>
                      <a:pt x="609" y="501"/>
                      <a:pt x="608" y="501"/>
                      <a:pt x="609" y="501"/>
                    </a:cubicBezTo>
                    <a:cubicBezTo>
                      <a:pt x="608" y="500"/>
                      <a:pt x="609" y="500"/>
                      <a:pt x="608" y="500"/>
                    </a:cubicBezTo>
                    <a:lnTo>
                      <a:pt x="608" y="501"/>
                    </a:lnTo>
                    <a:close/>
                    <a:moveTo>
                      <a:pt x="1330" y="503"/>
                    </a:moveTo>
                    <a:cubicBezTo>
                      <a:pt x="1330" y="504"/>
                      <a:pt x="1330" y="504"/>
                      <a:pt x="1330" y="504"/>
                    </a:cubicBezTo>
                    <a:cubicBezTo>
                      <a:pt x="1331" y="504"/>
                      <a:pt x="1331" y="504"/>
                      <a:pt x="1331" y="504"/>
                    </a:cubicBezTo>
                    <a:cubicBezTo>
                      <a:pt x="1331" y="503"/>
                      <a:pt x="1331" y="504"/>
                      <a:pt x="1330" y="503"/>
                    </a:cubicBezTo>
                    <a:close/>
                    <a:moveTo>
                      <a:pt x="1480" y="504"/>
                    </a:moveTo>
                    <a:cubicBezTo>
                      <a:pt x="1478" y="504"/>
                      <a:pt x="1477" y="504"/>
                      <a:pt x="1476" y="504"/>
                    </a:cubicBezTo>
                    <a:cubicBezTo>
                      <a:pt x="1476" y="505"/>
                      <a:pt x="1476" y="505"/>
                      <a:pt x="1476" y="505"/>
                    </a:cubicBezTo>
                    <a:cubicBezTo>
                      <a:pt x="1476" y="505"/>
                      <a:pt x="1476" y="505"/>
                      <a:pt x="1476" y="505"/>
                    </a:cubicBezTo>
                    <a:cubicBezTo>
                      <a:pt x="1476" y="506"/>
                      <a:pt x="1476" y="506"/>
                      <a:pt x="1477" y="507"/>
                    </a:cubicBezTo>
                    <a:cubicBezTo>
                      <a:pt x="1477" y="507"/>
                      <a:pt x="1477" y="507"/>
                      <a:pt x="1477" y="507"/>
                    </a:cubicBezTo>
                    <a:cubicBezTo>
                      <a:pt x="1477" y="507"/>
                      <a:pt x="1477" y="507"/>
                      <a:pt x="1477" y="507"/>
                    </a:cubicBezTo>
                    <a:cubicBezTo>
                      <a:pt x="1477" y="507"/>
                      <a:pt x="1478" y="508"/>
                      <a:pt x="1478" y="508"/>
                    </a:cubicBezTo>
                    <a:cubicBezTo>
                      <a:pt x="1478" y="508"/>
                      <a:pt x="1478" y="508"/>
                      <a:pt x="1478" y="508"/>
                    </a:cubicBezTo>
                    <a:cubicBezTo>
                      <a:pt x="1478" y="508"/>
                      <a:pt x="1478" y="509"/>
                      <a:pt x="1479" y="509"/>
                    </a:cubicBezTo>
                    <a:cubicBezTo>
                      <a:pt x="1479" y="509"/>
                      <a:pt x="1478" y="510"/>
                      <a:pt x="1479" y="510"/>
                    </a:cubicBezTo>
                    <a:cubicBezTo>
                      <a:pt x="1480" y="510"/>
                      <a:pt x="1480" y="510"/>
                      <a:pt x="1480" y="510"/>
                    </a:cubicBezTo>
                    <a:cubicBezTo>
                      <a:pt x="1480" y="511"/>
                      <a:pt x="1480" y="511"/>
                      <a:pt x="1480" y="511"/>
                    </a:cubicBezTo>
                    <a:cubicBezTo>
                      <a:pt x="1480" y="511"/>
                      <a:pt x="1480" y="511"/>
                      <a:pt x="1480" y="511"/>
                    </a:cubicBezTo>
                    <a:cubicBezTo>
                      <a:pt x="1481" y="511"/>
                      <a:pt x="1481" y="511"/>
                      <a:pt x="1481" y="511"/>
                    </a:cubicBezTo>
                    <a:cubicBezTo>
                      <a:pt x="1481" y="512"/>
                      <a:pt x="1481" y="511"/>
                      <a:pt x="1481" y="511"/>
                    </a:cubicBezTo>
                    <a:cubicBezTo>
                      <a:pt x="1482" y="511"/>
                      <a:pt x="1482" y="512"/>
                      <a:pt x="1482" y="512"/>
                    </a:cubicBezTo>
                    <a:cubicBezTo>
                      <a:pt x="1483" y="512"/>
                      <a:pt x="1483" y="512"/>
                      <a:pt x="1483" y="512"/>
                    </a:cubicBezTo>
                    <a:cubicBezTo>
                      <a:pt x="1482" y="511"/>
                      <a:pt x="1482" y="511"/>
                      <a:pt x="1482" y="511"/>
                    </a:cubicBezTo>
                    <a:cubicBezTo>
                      <a:pt x="1481" y="511"/>
                      <a:pt x="1481" y="511"/>
                      <a:pt x="1481" y="511"/>
                    </a:cubicBezTo>
                    <a:cubicBezTo>
                      <a:pt x="1481" y="510"/>
                      <a:pt x="1481" y="510"/>
                      <a:pt x="1481" y="510"/>
                    </a:cubicBezTo>
                    <a:cubicBezTo>
                      <a:pt x="1481" y="510"/>
                      <a:pt x="1481" y="510"/>
                      <a:pt x="1481" y="510"/>
                    </a:cubicBezTo>
                    <a:cubicBezTo>
                      <a:pt x="1481" y="509"/>
                      <a:pt x="1481" y="509"/>
                      <a:pt x="1480" y="509"/>
                    </a:cubicBezTo>
                    <a:cubicBezTo>
                      <a:pt x="1480" y="508"/>
                      <a:pt x="1481" y="506"/>
                      <a:pt x="1481" y="505"/>
                    </a:cubicBezTo>
                    <a:cubicBezTo>
                      <a:pt x="1480" y="505"/>
                      <a:pt x="1480" y="505"/>
                      <a:pt x="1480" y="505"/>
                    </a:cubicBezTo>
                    <a:cubicBezTo>
                      <a:pt x="1480" y="504"/>
                      <a:pt x="1480" y="504"/>
                      <a:pt x="1480" y="504"/>
                    </a:cubicBezTo>
                    <a:cubicBezTo>
                      <a:pt x="1480" y="504"/>
                      <a:pt x="1480" y="504"/>
                      <a:pt x="1480" y="504"/>
                    </a:cubicBezTo>
                    <a:close/>
                    <a:moveTo>
                      <a:pt x="1465" y="506"/>
                    </a:moveTo>
                    <a:cubicBezTo>
                      <a:pt x="1465" y="505"/>
                      <a:pt x="1465" y="505"/>
                      <a:pt x="1465" y="505"/>
                    </a:cubicBezTo>
                    <a:cubicBezTo>
                      <a:pt x="1465" y="505"/>
                      <a:pt x="1465" y="505"/>
                      <a:pt x="1464" y="505"/>
                    </a:cubicBezTo>
                    <a:cubicBezTo>
                      <a:pt x="1464" y="506"/>
                      <a:pt x="1464" y="506"/>
                      <a:pt x="1465" y="506"/>
                    </a:cubicBezTo>
                    <a:close/>
                    <a:moveTo>
                      <a:pt x="1147" y="505"/>
                    </a:moveTo>
                    <a:cubicBezTo>
                      <a:pt x="1147" y="505"/>
                      <a:pt x="1146" y="506"/>
                      <a:pt x="1146" y="506"/>
                    </a:cubicBezTo>
                    <a:cubicBezTo>
                      <a:pt x="1146" y="505"/>
                      <a:pt x="1146" y="505"/>
                      <a:pt x="1146" y="505"/>
                    </a:cubicBezTo>
                    <a:cubicBezTo>
                      <a:pt x="1145" y="505"/>
                      <a:pt x="1145" y="505"/>
                      <a:pt x="1145" y="505"/>
                    </a:cubicBezTo>
                    <a:cubicBezTo>
                      <a:pt x="1145" y="506"/>
                      <a:pt x="1145" y="506"/>
                      <a:pt x="1145" y="506"/>
                    </a:cubicBezTo>
                    <a:cubicBezTo>
                      <a:pt x="1144" y="505"/>
                      <a:pt x="1144" y="505"/>
                      <a:pt x="1143" y="505"/>
                    </a:cubicBezTo>
                    <a:cubicBezTo>
                      <a:pt x="1144" y="506"/>
                      <a:pt x="1144" y="505"/>
                      <a:pt x="1144" y="506"/>
                    </a:cubicBezTo>
                    <a:cubicBezTo>
                      <a:pt x="1144" y="506"/>
                      <a:pt x="1144" y="506"/>
                      <a:pt x="1144" y="506"/>
                    </a:cubicBezTo>
                    <a:cubicBezTo>
                      <a:pt x="1147" y="506"/>
                      <a:pt x="1147" y="506"/>
                      <a:pt x="1147" y="506"/>
                    </a:cubicBezTo>
                    <a:cubicBezTo>
                      <a:pt x="1147" y="506"/>
                      <a:pt x="1147" y="506"/>
                      <a:pt x="1147" y="506"/>
                    </a:cubicBezTo>
                    <a:cubicBezTo>
                      <a:pt x="1147" y="506"/>
                      <a:pt x="1147" y="506"/>
                      <a:pt x="1147" y="506"/>
                    </a:cubicBezTo>
                    <a:cubicBezTo>
                      <a:pt x="1147" y="506"/>
                      <a:pt x="1147" y="506"/>
                      <a:pt x="1147" y="506"/>
                    </a:cubicBezTo>
                    <a:cubicBezTo>
                      <a:pt x="1147" y="506"/>
                      <a:pt x="1147" y="506"/>
                      <a:pt x="1147" y="506"/>
                    </a:cubicBezTo>
                    <a:lnTo>
                      <a:pt x="1147" y="505"/>
                    </a:lnTo>
                    <a:close/>
                    <a:moveTo>
                      <a:pt x="1331" y="506"/>
                    </a:moveTo>
                    <a:cubicBezTo>
                      <a:pt x="1331" y="505"/>
                      <a:pt x="1331" y="505"/>
                      <a:pt x="1331" y="505"/>
                    </a:cubicBezTo>
                    <a:cubicBezTo>
                      <a:pt x="1330" y="505"/>
                      <a:pt x="1330" y="505"/>
                      <a:pt x="1330" y="505"/>
                    </a:cubicBezTo>
                    <a:cubicBezTo>
                      <a:pt x="1330" y="507"/>
                      <a:pt x="1330" y="507"/>
                      <a:pt x="1330" y="507"/>
                    </a:cubicBezTo>
                    <a:cubicBezTo>
                      <a:pt x="1331" y="507"/>
                      <a:pt x="1331" y="507"/>
                      <a:pt x="1331" y="507"/>
                    </a:cubicBezTo>
                    <a:cubicBezTo>
                      <a:pt x="1331" y="506"/>
                      <a:pt x="1331" y="506"/>
                      <a:pt x="1331" y="506"/>
                    </a:cubicBezTo>
                    <a:close/>
                    <a:moveTo>
                      <a:pt x="1454" y="508"/>
                    </a:moveTo>
                    <a:cubicBezTo>
                      <a:pt x="1455" y="508"/>
                      <a:pt x="1455" y="508"/>
                      <a:pt x="1456" y="508"/>
                    </a:cubicBezTo>
                    <a:cubicBezTo>
                      <a:pt x="1456" y="507"/>
                      <a:pt x="1456" y="507"/>
                      <a:pt x="1456" y="507"/>
                    </a:cubicBezTo>
                    <a:cubicBezTo>
                      <a:pt x="1455" y="507"/>
                      <a:pt x="1455" y="507"/>
                      <a:pt x="1454" y="506"/>
                    </a:cubicBezTo>
                    <a:cubicBezTo>
                      <a:pt x="1454" y="507"/>
                      <a:pt x="1454" y="507"/>
                      <a:pt x="1454" y="507"/>
                    </a:cubicBezTo>
                    <a:cubicBezTo>
                      <a:pt x="1454" y="507"/>
                      <a:pt x="1454" y="507"/>
                      <a:pt x="1454" y="507"/>
                    </a:cubicBezTo>
                    <a:cubicBezTo>
                      <a:pt x="1454" y="507"/>
                      <a:pt x="1454" y="507"/>
                      <a:pt x="1454" y="508"/>
                    </a:cubicBezTo>
                    <a:close/>
                    <a:moveTo>
                      <a:pt x="1475" y="508"/>
                    </a:moveTo>
                    <a:cubicBezTo>
                      <a:pt x="1473" y="508"/>
                      <a:pt x="1472" y="507"/>
                      <a:pt x="1471" y="506"/>
                    </a:cubicBezTo>
                    <a:cubicBezTo>
                      <a:pt x="1470" y="507"/>
                      <a:pt x="1470" y="508"/>
                      <a:pt x="1470" y="508"/>
                    </a:cubicBezTo>
                    <a:cubicBezTo>
                      <a:pt x="1472" y="509"/>
                      <a:pt x="1473" y="509"/>
                      <a:pt x="1475" y="509"/>
                    </a:cubicBezTo>
                    <a:lnTo>
                      <a:pt x="1475" y="508"/>
                    </a:lnTo>
                    <a:close/>
                    <a:moveTo>
                      <a:pt x="1330" y="509"/>
                    </a:moveTo>
                    <a:cubicBezTo>
                      <a:pt x="1330" y="509"/>
                      <a:pt x="1330" y="509"/>
                      <a:pt x="1330" y="509"/>
                    </a:cubicBezTo>
                    <a:cubicBezTo>
                      <a:pt x="1330" y="509"/>
                      <a:pt x="1330" y="509"/>
                      <a:pt x="1330" y="509"/>
                    </a:cubicBezTo>
                    <a:cubicBezTo>
                      <a:pt x="1330" y="508"/>
                      <a:pt x="1330" y="508"/>
                      <a:pt x="1330" y="508"/>
                    </a:cubicBezTo>
                    <a:cubicBezTo>
                      <a:pt x="1330" y="508"/>
                      <a:pt x="1330" y="508"/>
                      <a:pt x="1330" y="508"/>
                    </a:cubicBezTo>
                    <a:cubicBezTo>
                      <a:pt x="1330" y="509"/>
                      <a:pt x="1330" y="509"/>
                      <a:pt x="1330" y="509"/>
                    </a:cubicBezTo>
                    <a:close/>
                    <a:moveTo>
                      <a:pt x="1464" y="516"/>
                    </a:moveTo>
                    <a:cubicBezTo>
                      <a:pt x="1465" y="516"/>
                      <a:pt x="1466" y="515"/>
                      <a:pt x="1468" y="515"/>
                    </a:cubicBezTo>
                    <a:cubicBezTo>
                      <a:pt x="1468" y="513"/>
                      <a:pt x="1469" y="513"/>
                      <a:pt x="1469" y="511"/>
                    </a:cubicBezTo>
                    <a:cubicBezTo>
                      <a:pt x="1467" y="511"/>
                      <a:pt x="1467" y="510"/>
                      <a:pt x="1465" y="510"/>
                    </a:cubicBezTo>
                    <a:cubicBezTo>
                      <a:pt x="1465" y="511"/>
                      <a:pt x="1465" y="512"/>
                      <a:pt x="1464" y="514"/>
                    </a:cubicBezTo>
                    <a:cubicBezTo>
                      <a:pt x="1464" y="514"/>
                      <a:pt x="1464" y="514"/>
                      <a:pt x="1464" y="514"/>
                    </a:cubicBezTo>
                    <a:lnTo>
                      <a:pt x="1464" y="516"/>
                    </a:lnTo>
                    <a:close/>
                    <a:moveTo>
                      <a:pt x="1480" y="511"/>
                    </a:moveTo>
                    <a:cubicBezTo>
                      <a:pt x="1479" y="511"/>
                      <a:pt x="1478" y="511"/>
                      <a:pt x="1477" y="511"/>
                    </a:cubicBezTo>
                    <a:cubicBezTo>
                      <a:pt x="1477" y="512"/>
                      <a:pt x="1477" y="512"/>
                      <a:pt x="1477" y="512"/>
                    </a:cubicBezTo>
                    <a:cubicBezTo>
                      <a:pt x="1479" y="512"/>
                      <a:pt x="1479" y="512"/>
                      <a:pt x="1479" y="512"/>
                    </a:cubicBezTo>
                    <a:cubicBezTo>
                      <a:pt x="1479" y="513"/>
                      <a:pt x="1479" y="513"/>
                      <a:pt x="1479" y="514"/>
                    </a:cubicBezTo>
                    <a:cubicBezTo>
                      <a:pt x="1479" y="514"/>
                      <a:pt x="1478" y="514"/>
                      <a:pt x="1478" y="514"/>
                    </a:cubicBezTo>
                    <a:cubicBezTo>
                      <a:pt x="1478" y="515"/>
                      <a:pt x="1480" y="517"/>
                      <a:pt x="1480" y="517"/>
                    </a:cubicBezTo>
                    <a:cubicBezTo>
                      <a:pt x="1480" y="518"/>
                      <a:pt x="1480" y="518"/>
                      <a:pt x="1480" y="518"/>
                    </a:cubicBezTo>
                    <a:cubicBezTo>
                      <a:pt x="1481" y="518"/>
                      <a:pt x="1481" y="518"/>
                      <a:pt x="1481" y="518"/>
                    </a:cubicBezTo>
                    <a:cubicBezTo>
                      <a:pt x="1481" y="518"/>
                      <a:pt x="1481" y="518"/>
                      <a:pt x="1481" y="518"/>
                    </a:cubicBezTo>
                    <a:cubicBezTo>
                      <a:pt x="1481" y="518"/>
                      <a:pt x="1481" y="518"/>
                      <a:pt x="1481" y="518"/>
                    </a:cubicBezTo>
                    <a:cubicBezTo>
                      <a:pt x="1481" y="517"/>
                      <a:pt x="1481" y="517"/>
                      <a:pt x="1481" y="517"/>
                    </a:cubicBezTo>
                    <a:cubicBezTo>
                      <a:pt x="1481" y="517"/>
                      <a:pt x="1481" y="517"/>
                      <a:pt x="1481" y="517"/>
                    </a:cubicBezTo>
                    <a:cubicBezTo>
                      <a:pt x="1481" y="516"/>
                      <a:pt x="1481" y="516"/>
                      <a:pt x="1481" y="515"/>
                    </a:cubicBezTo>
                    <a:cubicBezTo>
                      <a:pt x="1481" y="515"/>
                      <a:pt x="1481" y="515"/>
                      <a:pt x="1481" y="515"/>
                    </a:cubicBezTo>
                    <a:cubicBezTo>
                      <a:pt x="1481" y="515"/>
                      <a:pt x="1481" y="515"/>
                      <a:pt x="1481" y="515"/>
                    </a:cubicBezTo>
                    <a:cubicBezTo>
                      <a:pt x="1480" y="515"/>
                      <a:pt x="1480" y="515"/>
                      <a:pt x="1480" y="515"/>
                    </a:cubicBezTo>
                    <a:cubicBezTo>
                      <a:pt x="1480" y="513"/>
                      <a:pt x="1480" y="513"/>
                      <a:pt x="1481" y="512"/>
                    </a:cubicBezTo>
                    <a:cubicBezTo>
                      <a:pt x="1480" y="512"/>
                      <a:pt x="1480" y="511"/>
                      <a:pt x="1480" y="511"/>
                    </a:cubicBezTo>
                    <a:close/>
                    <a:moveTo>
                      <a:pt x="1449" y="518"/>
                    </a:moveTo>
                    <a:cubicBezTo>
                      <a:pt x="1449" y="519"/>
                      <a:pt x="1448" y="520"/>
                      <a:pt x="1448" y="521"/>
                    </a:cubicBezTo>
                    <a:cubicBezTo>
                      <a:pt x="1447" y="522"/>
                      <a:pt x="1446" y="521"/>
                      <a:pt x="1446" y="523"/>
                    </a:cubicBezTo>
                    <a:cubicBezTo>
                      <a:pt x="1446" y="523"/>
                      <a:pt x="1445" y="523"/>
                      <a:pt x="1444" y="523"/>
                    </a:cubicBezTo>
                    <a:cubicBezTo>
                      <a:pt x="1444" y="525"/>
                      <a:pt x="1444" y="523"/>
                      <a:pt x="1443" y="524"/>
                    </a:cubicBezTo>
                    <a:cubicBezTo>
                      <a:pt x="1443" y="525"/>
                      <a:pt x="1443" y="525"/>
                      <a:pt x="1443" y="525"/>
                    </a:cubicBezTo>
                    <a:cubicBezTo>
                      <a:pt x="1443" y="525"/>
                      <a:pt x="1443" y="525"/>
                      <a:pt x="1443" y="525"/>
                    </a:cubicBezTo>
                    <a:cubicBezTo>
                      <a:pt x="1442" y="525"/>
                      <a:pt x="1442" y="526"/>
                      <a:pt x="1442" y="526"/>
                    </a:cubicBezTo>
                    <a:cubicBezTo>
                      <a:pt x="1442" y="526"/>
                      <a:pt x="1442" y="526"/>
                      <a:pt x="1441" y="527"/>
                    </a:cubicBezTo>
                    <a:cubicBezTo>
                      <a:pt x="1441" y="528"/>
                      <a:pt x="1441" y="528"/>
                      <a:pt x="1441" y="528"/>
                    </a:cubicBezTo>
                    <a:cubicBezTo>
                      <a:pt x="1442" y="528"/>
                      <a:pt x="1442" y="528"/>
                      <a:pt x="1442" y="528"/>
                    </a:cubicBezTo>
                    <a:cubicBezTo>
                      <a:pt x="1443" y="526"/>
                      <a:pt x="1443" y="527"/>
                      <a:pt x="1444" y="526"/>
                    </a:cubicBezTo>
                    <a:cubicBezTo>
                      <a:pt x="1444" y="526"/>
                      <a:pt x="1445" y="525"/>
                      <a:pt x="1445" y="525"/>
                    </a:cubicBezTo>
                    <a:cubicBezTo>
                      <a:pt x="1445" y="525"/>
                      <a:pt x="1445" y="525"/>
                      <a:pt x="1445" y="525"/>
                    </a:cubicBezTo>
                    <a:cubicBezTo>
                      <a:pt x="1445" y="525"/>
                      <a:pt x="1445" y="525"/>
                      <a:pt x="1445" y="525"/>
                    </a:cubicBezTo>
                    <a:cubicBezTo>
                      <a:pt x="1446" y="525"/>
                      <a:pt x="1446" y="525"/>
                      <a:pt x="1446" y="525"/>
                    </a:cubicBezTo>
                    <a:cubicBezTo>
                      <a:pt x="1446" y="525"/>
                      <a:pt x="1446" y="524"/>
                      <a:pt x="1447" y="524"/>
                    </a:cubicBezTo>
                    <a:cubicBezTo>
                      <a:pt x="1447" y="524"/>
                      <a:pt x="1447" y="524"/>
                      <a:pt x="1447" y="524"/>
                    </a:cubicBezTo>
                    <a:cubicBezTo>
                      <a:pt x="1448" y="524"/>
                      <a:pt x="1450" y="520"/>
                      <a:pt x="1450" y="519"/>
                    </a:cubicBezTo>
                    <a:cubicBezTo>
                      <a:pt x="1451" y="519"/>
                      <a:pt x="1451" y="519"/>
                      <a:pt x="1452" y="518"/>
                    </a:cubicBezTo>
                    <a:cubicBezTo>
                      <a:pt x="1452" y="518"/>
                      <a:pt x="1452" y="517"/>
                      <a:pt x="1452" y="517"/>
                    </a:cubicBezTo>
                    <a:cubicBezTo>
                      <a:pt x="1453" y="517"/>
                      <a:pt x="1453" y="517"/>
                      <a:pt x="1453" y="517"/>
                    </a:cubicBezTo>
                    <a:cubicBezTo>
                      <a:pt x="1453" y="515"/>
                      <a:pt x="1453" y="515"/>
                      <a:pt x="1453" y="515"/>
                    </a:cubicBezTo>
                    <a:cubicBezTo>
                      <a:pt x="1453" y="515"/>
                      <a:pt x="1453" y="515"/>
                      <a:pt x="1453" y="515"/>
                    </a:cubicBezTo>
                    <a:cubicBezTo>
                      <a:pt x="1453" y="514"/>
                      <a:pt x="1453" y="514"/>
                      <a:pt x="1453" y="514"/>
                    </a:cubicBezTo>
                    <a:cubicBezTo>
                      <a:pt x="1453" y="514"/>
                      <a:pt x="1453" y="514"/>
                      <a:pt x="1453" y="514"/>
                    </a:cubicBezTo>
                    <a:cubicBezTo>
                      <a:pt x="1453" y="513"/>
                      <a:pt x="1453" y="512"/>
                      <a:pt x="1453" y="511"/>
                    </a:cubicBezTo>
                    <a:cubicBezTo>
                      <a:pt x="1453" y="512"/>
                      <a:pt x="1452" y="512"/>
                      <a:pt x="1452" y="512"/>
                    </a:cubicBezTo>
                    <a:cubicBezTo>
                      <a:pt x="1452" y="514"/>
                      <a:pt x="1452" y="514"/>
                      <a:pt x="1452" y="514"/>
                    </a:cubicBezTo>
                    <a:cubicBezTo>
                      <a:pt x="1451" y="514"/>
                      <a:pt x="1451" y="514"/>
                      <a:pt x="1451" y="514"/>
                    </a:cubicBezTo>
                    <a:cubicBezTo>
                      <a:pt x="1451" y="515"/>
                      <a:pt x="1451" y="515"/>
                      <a:pt x="1450" y="516"/>
                    </a:cubicBezTo>
                    <a:cubicBezTo>
                      <a:pt x="1450" y="516"/>
                      <a:pt x="1450" y="516"/>
                      <a:pt x="1450" y="516"/>
                    </a:cubicBezTo>
                    <a:cubicBezTo>
                      <a:pt x="1449" y="516"/>
                      <a:pt x="1450" y="517"/>
                      <a:pt x="1450" y="517"/>
                    </a:cubicBezTo>
                    <a:cubicBezTo>
                      <a:pt x="1450" y="517"/>
                      <a:pt x="1450" y="517"/>
                      <a:pt x="1450" y="517"/>
                    </a:cubicBezTo>
                    <a:cubicBezTo>
                      <a:pt x="1450" y="518"/>
                      <a:pt x="1450" y="518"/>
                      <a:pt x="1449" y="518"/>
                    </a:cubicBezTo>
                    <a:close/>
                    <a:moveTo>
                      <a:pt x="589" y="513"/>
                    </a:moveTo>
                    <a:cubicBezTo>
                      <a:pt x="590" y="513"/>
                      <a:pt x="589" y="513"/>
                      <a:pt x="590" y="512"/>
                    </a:cubicBezTo>
                    <a:cubicBezTo>
                      <a:pt x="590" y="512"/>
                      <a:pt x="590" y="512"/>
                      <a:pt x="590" y="512"/>
                    </a:cubicBezTo>
                    <a:cubicBezTo>
                      <a:pt x="590" y="512"/>
                      <a:pt x="590" y="512"/>
                      <a:pt x="590" y="512"/>
                    </a:cubicBezTo>
                    <a:cubicBezTo>
                      <a:pt x="589" y="512"/>
                      <a:pt x="589" y="512"/>
                      <a:pt x="589" y="512"/>
                    </a:cubicBezTo>
                    <a:lnTo>
                      <a:pt x="589" y="513"/>
                    </a:lnTo>
                    <a:close/>
                    <a:moveTo>
                      <a:pt x="1475" y="516"/>
                    </a:moveTo>
                    <a:cubicBezTo>
                      <a:pt x="1475" y="513"/>
                      <a:pt x="1475" y="513"/>
                      <a:pt x="1475" y="513"/>
                    </a:cubicBezTo>
                    <a:cubicBezTo>
                      <a:pt x="1474" y="513"/>
                      <a:pt x="1474" y="513"/>
                      <a:pt x="1474" y="513"/>
                    </a:cubicBezTo>
                    <a:cubicBezTo>
                      <a:pt x="1474" y="512"/>
                      <a:pt x="1474" y="512"/>
                      <a:pt x="1474" y="512"/>
                    </a:cubicBezTo>
                    <a:cubicBezTo>
                      <a:pt x="1474" y="512"/>
                      <a:pt x="1474" y="512"/>
                      <a:pt x="1474" y="512"/>
                    </a:cubicBezTo>
                    <a:cubicBezTo>
                      <a:pt x="1474" y="514"/>
                      <a:pt x="1474" y="514"/>
                      <a:pt x="1474" y="514"/>
                    </a:cubicBezTo>
                    <a:cubicBezTo>
                      <a:pt x="1474" y="514"/>
                      <a:pt x="1473" y="514"/>
                      <a:pt x="1473" y="515"/>
                    </a:cubicBezTo>
                    <a:cubicBezTo>
                      <a:pt x="1473" y="515"/>
                      <a:pt x="1473" y="516"/>
                      <a:pt x="1473" y="516"/>
                    </a:cubicBezTo>
                    <a:cubicBezTo>
                      <a:pt x="1472" y="516"/>
                      <a:pt x="1472" y="517"/>
                      <a:pt x="1472" y="517"/>
                    </a:cubicBezTo>
                    <a:cubicBezTo>
                      <a:pt x="1471" y="518"/>
                      <a:pt x="1471" y="519"/>
                      <a:pt x="1471" y="520"/>
                    </a:cubicBezTo>
                    <a:cubicBezTo>
                      <a:pt x="1471" y="520"/>
                      <a:pt x="1472" y="520"/>
                      <a:pt x="1472" y="520"/>
                    </a:cubicBezTo>
                    <a:cubicBezTo>
                      <a:pt x="1472" y="519"/>
                      <a:pt x="1473" y="519"/>
                      <a:pt x="1473" y="518"/>
                    </a:cubicBezTo>
                    <a:cubicBezTo>
                      <a:pt x="1474" y="517"/>
                      <a:pt x="1474" y="517"/>
                      <a:pt x="1475" y="517"/>
                    </a:cubicBezTo>
                    <a:cubicBezTo>
                      <a:pt x="1475" y="516"/>
                      <a:pt x="1475" y="516"/>
                      <a:pt x="1475" y="516"/>
                    </a:cubicBezTo>
                    <a:close/>
                    <a:moveTo>
                      <a:pt x="603" y="513"/>
                    </a:moveTo>
                    <a:cubicBezTo>
                      <a:pt x="601" y="513"/>
                      <a:pt x="601" y="513"/>
                      <a:pt x="601" y="513"/>
                    </a:cubicBezTo>
                    <a:cubicBezTo>
                      <a:pt x="601" y="514"/>
                      <a:pt x="601" y="514"/>
                      <a:pt x="601" y="514"/>
                    </a:cubicBezTo>
                    <a:cubicBezTo>
                      <a:pt x="600" y="514"/>
                      <a:pt x="600" y="514"/>
                      <a:pt x="600" y="514"/>
                    </a:cubicBezTo>
                    <a:cubicBezTo>
                      <a:pt x="600" y="514"/>
                      <a:pt x="601" y="515"/>
                      <a:pt x="601" y="517"/>
                    </a:cubicBezTo>
                    <a:cubicBezTo>
                      <a:pt x="602" y="517"/>
                      <a:pt x="602" y="517"/>
                      <a:pt x="603" y="516"/>
                    </a:cubicBezTo>
                    <a:cubicBezTo>
                      <a:pt x="603" y="516"/>
                      <a:pt x="603" y="516"/>
                      <a:pt x="603" y="516"/>
                    </a:cubicBezTo>
                    <a:cubicBezTo>
                      <a:pt x="603" y="516"/>
                      <a:pt x="602" y="515"/>
                      <a:pt x="603" y="514"/>
                    </a:cubicBezTo>
                    <a:lnTo>
                      <a:pt x="603" y="513"/>
                    </a:lnTo>
                    <a:close/>
                    <a:moveTo>
                      <a:pt x="1469" y="517"/>
                    </a:moveTo>
                    <a:cubicBezTo>
                      <a:pt x="1469" y="517"/>
                      <a:pt x="1469" y="517"/>
                      <a:pt x="1468" y="518"/>
                    </a:cubicBezTo>
                    <a:cubicBezTo>
                      <a:pt x="1467" y="518"/>
                      <a:pt x="1466" y="518"/>
                      <a:pt x="1465" y="518"/>
                    </a:cubicBezTo>
                    <a:cubicBezTo>
                      <a:pt x="1465" y="519"/>
                      <a:pt x="1465" y="519"/>
                      <a:pt x="1465" y="519"/>
                    </a:cubicBezTo>
                    <a:cubicBezTo>
                      <a:pt x="1466" y="519"/>
                      <a:pt x="1466" y="520"/>
                      <a:pt x="1466" y="520"/>
                    </a:cubicBezTo>
                    <a:cubicBezTo>
                      <a:pt x="1466" y="520"/>
                      <a:pt x="1466" y="521"/>
                      <a:pt x="1467" y="521"/>
                    </a:cubicBezTo>
                    <a:cubicBezTo>
                      <a:pt x="1468" y="521"/>
                      <a:pt x="1468" y="521"/>
                      <a:pt x="1468" y="521"/>
                    </a:cubicBezTo>
                    <a:cubicBezTo>
                      <a:pt x="1468" y="522"/>
                      <a:pt x="1468" y="522"/>
                      <a:pt x="1468" y="522"/>
                    </a:cubicBezTo>
                    <a:cubicBezTo>
                      <a:pt x="1469" y="522"/>
                      <a:pt x="1469" y="522"/>
                      <a:pt x="1469" y="522"/>
                    </a:cubicBezTo>
                    <a:cubicBezTo>
                      <a:pt x="1469" y="522"/>
                      <a:pt x="1469" y="522"/>
                      <a:pt x="1469" y="523"/>
                    </a:cubicBezTo>
                    <a:cubicBezTo>
                      <a:pt x="1470" y="523"/>
                      <a:pt x="1470" y="523"/>
                      <a:pt x="1470" y="523"/>
                    </a:cubicBezTo>
                    <a:cubicBezTo>
                      <a:pt x="1470" y="522"/>
                      <a:pt x="1471" y="522"/>
                      <a:pt x="1471" y="521"/>
                    </a:cubicBezTo>
                    <a:cubicBezTo>
                      <a:pt x="1470" y="521"/>
                      <a:pt x="1470" y="521"/>
                      <a:pt x="1470" y="521"/>
                    </a:cubicBezTo>
                    <a:cubicBezTo>
                      <a:pt x="1470" y="518"/>
                      <a:pt x="1470" y="518"/>
                      <a:pt x="1470" y="518"/>
                    </a:cubicBezTo>
                    <a:cubicBezTo>
                      <a:pt x="1470" y="518"/>
                      <a:pt x="1471" y="518"/>
                      <a:pt x="1471" y="518"/>
                    </a:cubicBezTo>
                    <a:cubicBezTo>
                      <a:pt x="1471" y="517"/>
                      <a:pt x="1471" y="517"/>
                      <a:pt x="1471" y="517"/>
                    </a:cubicBezTo>
                    <a:cubicBezTo>
                      <a:pt x="1471" y="517"/>
                      <a:pt x="1471" y="517"/>
                      <a:pt x="1471" y="517"/>
                    </a:cubicBezTo>
                    <a:cubicBezTo>
                      <a:pt x="1472" y="516"/>
                      <a:pt x="1471" y="516"/>
                      <a:pt x="1472" y="516"/>
                    </a:cubicBezTo>
                    <a:cubicBezTo>
                      <a:pt x="1472" y="515"/>
                      <a:pt x="1472" y="515"/>
                      <a:pt x="1472" y="515"/>
                    </a:cubicBezTo>
                    <a:cubicBezTo>
                      <a:pt x="1472" y="515"/>
                      <a:pt x="1472" y="515"/>
                      <a:pt x="1472" y="515"/>
                    </a:cubicBezTo>
                    <a:cubicBezTo>
                      <a:pt x="1472" y="514"/>
                      <a:pt x="1471" y="514"/>
                      <a:pt x="1471" y="514"/>
                    </a:cubicBezTo>
                    <a:cubicBezTo>
                      <a:pt x="1470" y="514"/>
                      <a:pt x="1470" y="514"/>
                      <a:pt x="1469" y="514"/>
                    </a:cubicBezTo>
                    <a:cubicBezTo>
                      <a:pt x="1469" y="514"/>
                      <a:pt x="1469" y="517"/>
                      <a:pt x="1469" y="517"/>
                    </a:cubicBezTo>
                    <a:close/>
                    <a:moveTo>
                      <a:pt x="1329" y="515"/>
                    </a:moveTo>
                    <a:cubicBezTo>
                      <a:pt x="1329" y="515"/>
                      <a:pt x="1329" y="515"/>
                      <a:pt x="1329" y="515"/>
                    </a:cubicBezTo>
                    <a:cubicBezTo>
                      <a:pt x="1329" y="516"/>
                      <a:pt x="1329" y="516"/>
                      <a:pt x="1329" y="516"/>
                    </a:cubicBezTo>
                    <a:cubicBezTo>
                      <a:pt x="1329" y="516"/>
                      <a:pt x="1329" y="516"/>
                      <a:pt x="1329" y="516"/>
                    </a:cubicBezTo>
                    <a:cubicBezTo>
                      <a:pt x="1329" y="516"/>
                      <a:pt x="1329" y="516"/>
                      <a:pt x="1329" y="516"/>
                    </a:cubicBezTo>
                    <a:lnTo>
                      <a:pt x="1329" y="515"/>
                    </a:lnTo>
                    <a:close/>
                    <a:moveTo>
                      <a:pt x="1468" y="515"/>
                    </a:moveTo>
                    <a:cubicBezTo>
                      <a:pt x="1468" y="516"/>
                      <a:pt x="1468" y="516"/>
                      <a:pt x="1468" y="516"/>
                    </a:cubicBezTo>
                    <a:cubicBezTo>
                      <a:pt x="1467" y="516"/>
                      <a:pt x="1468" y="516"/>
                      <a:pt x="1467" y="516"/>
                    </a:cubicBezTo>
                    <a:cubicBezTo>
                      <a:pt x="1468" y="516"/>
                      <a:pt x="1468" y="516"/>
                      <a:pt x="1468" y="516"/>
                    </a:cubicBezTo>
                    <a:cubicBezTo>
                      <a:pt x="1468" y="515"/>
                      <a:pt x="1468" y="516"/>
                      <a:pt x="1468" y="515"/>
                    </a:cubicBezTo>
                    <a:close/>
                    <a:moveTo>
                      <a:pt x="1474" y="520"/>
                    </a:moveTo>
                    <a:cubicBezTo>
                      <a:pt x="1475" y="520"/>
                      <a:pt x="1476" y="520"/>
                      <a:pt x="1477" y="520"/>
                    </a:cubicBezTo>
                    <a:cubicBezTo>
                      <a:pt x="1477" y="520"/>
                      <a:pt x="1477" y="520"/>
                      <a:pt x="1477" y="520"/>
                    </a:cubicBezTo>
                    <a:cubicBezTo>
                      <a:pt x="1478" y="519"/>
                      <a:pt x="1478" y="520"/>
                      <a:pt x="1478" y="519"/>
                    </a:cubicBezTo>
                    <a:cubicBezTo>
                      <a:pt x="1477" y="519"/>
                      <a:pt x="1477" y="518"/>
                      <a:pt x="1477" y="518"/>
                    </a:cubicBezTo>
                    <a:cubicBezTo>
                      <a:pt x="1475" y="518"/>
                      <a:pt x="1475" y="518"/>
                      <a:pt x="1474" y="518"/>
                    </a:cubicBezTo>
                    <a:cubicBezTo>
                      <a:pt x="1474" y="519"/>
                      <a:pt x="1474" y="519"/>
                      <a:pt x="1474" y="520"/>
                    </a:cubicBezTo>
                    <a:close/>
                    <a:moveTo>
                      <a:pt x="1274" y="530"/>
                    </a:moveTo>
                    <a:cubicBezTo>
                      <a:pt x="1274" y="530"/>
                      <a:pt x="1274" y="530"/>
                      <a:pt x="1274" y="530"/>
                    </a:cubicBezTo>
                    <a:cubicBezTo>
                      <a:pt x="1273" y="529"/>
                      <a:pt x="1273" y="528"/>
                      <a:pt x="1273" y="527"/>
                    </a:cubicBezTo>
                    <a:cubicBezTo>
                      <a:pt x="1271" y="527"/>
                      <a:pt x="1272" y="527"/>
                      <a:pt x="1271" y="526"/>
                    </a:cubicBezTo>
                    <a:cubicBezTo>
                      <a:pt x="1271" y="526"/>
                      <a:pt x="1271" y="526"/>
                      <a:pt x="1271" y="526"/>
                    </a:cubicBezTo>
                    <a:cubicBezTo>
                      <a:pt x="1271" y="525"/>
                      <a:pt x="1271" y="525"/>
                      <a:pt x="1271" y="525"/>
                    </a:cubicBezTo>
                    <a:cubicBezTo>
                      <a:pt x="1270" y="525"/>
                      <a:pt x="1270" y="524"/>
                      <a:pt x="1269" y="524"/>
                    </a:cubicBezTo>
                    <a:cubicBezTo>
                      <a:pt x="1269" y="523"/>
                      <a:pt x="1269" y="523"/>
                      <a:pt x="1269" y="523"/>
                    </a:cubicBezTo>
                    <a:cubicBezTo>
                      <a:pt x="1269" y="523"/>
                      <a:pt x="1269" y="523"/>
                      <a:pt x="1269" y="523"/>
                    </a:cubicBezTo>
                    <a:cubicBezTo>
                      <a:pt x="1269" y="521"/>
                      <a:pt x="1269" y="521"/>
                      <a:pt x="1269" y="521"/>
                    </a:cubicBezTo>
                    <a:cubicBezTo>
                      <a:pt x="1268" y="521"/>
                      <a:pt x="1268" y="521"/>
                      <a:pt x="1268" y="521"/>
                    </a:cubicBezTo>
                    <a:cubicBezTo>
                      <a:pt x="1268" y="521"/>
                      <a:pt x="1268" y="521"/>
                      <a:pt x="1268" y="520"/>
                    </a:cubicBezTo>
                    <a:cubicBezTo>
                      <a:pt x="1266" y="520"/>
                      <a:pt x="1266" y="520"/>
                      <a:pt x="1266" y="520"/>
                    </a:cubicBezTo>
                    <a:cubicBezTo>
                      <a:pt x="1266" y="521"/>
                      <a:pt x="1266" y="522"/>
                      <a:pt x="1266" y="522"/>
                    </a:cubicBezTo>
                    <a:cubicBezTo>
                      <a:pt x="1266" y="522"/>
                      <a:pt x="1266" y="522"/>
                      <a:pt x="1266" y="522"/>
                    </a:cubicBezTo>
                    <a:cubicBezTo>
                      <a:pt x="1267" y="523"/>
                      <a:pt x="1267" y="523"/>
                      <a:pt x="1267" y="524"/>
                    </a:cubicBezTo>
                    <a:cubicBezTo>
                      <a:pt x="1267" y="524"/>
                      <a:pt x="1266" y="524"/>
                      <a:pt x="1266" y="525"/>
                    </a:cubicBezTo>
                    <a:cubicBezTo>
                      <a:pt x="1266" y="526"/>
                      <a:pt x="1266" y="527"/>
                      <a:pt x="1266" y="527"/>
                    </a:cubicBezTo>
                    <a:cubicBezTo>
                      <a:pt x="1266" y="527"/>
                      <a:pt x="1266" y="527"/>
                      <a:pt x="1266" y="527"/>
                    </a:cubicBezTo>
                    <a:cubicBezTo>
                      <a:pt x="1266" y="527"/>
                      <a:pt x="1266" y="527"/>
                      <a:pt x="1266" y="527"/>
                    </a:cubicBezTo>
                    <a:cubicBezTo>
                      <a:pt x="1266" y="527"/>
                      <a:pt x="1266" y="527"/>
                      <a:pt x="1266" y="527"/>
                    </a:cubicBezTo>
                    <a:cubicBezTo>
                      <a:pt x="1266" y="529"/>
                      <a:pt x="1266" y="529"/>
                      <a:pt x="1266" y="529"/>
                    </a:cubicBezTo>
                    <a:cubicBezTo>
                      <a:pt x="1265" y="529"/>
                      <a:pt x="1265" y="529"/>
                      <a:pt x="1265" y="529"/>
                    </a:cubicBezTo>
                    <a:cubicBezTo>
                      <a:pt x="1265" y="529"/>
                      <a:pt x="1265" y="529"/>
                      <a:pt x="1265" y="529"/>
                    </a:cubicBezTo>
                    <a:cubicBezTo>
                      <a:pt x="1265" y="529"/>
                      <a:pt x="1265" y="530"/>
                      <a:pt x="1265" y="530"/>
                    </a:cubicBezTo>
                    <a:cubicBezTo>
                      <a:pt x="1264" y="530"/>
                      <a:pt x="1265" y="530"/>
                      <a:pt x="1265" y="531"/>
                    </a:cubicBezTo>
                    <a:cubicBezTo>
                      <a:pt x="1265" y="531"/>
                      <a:pt x="1265" y="531"/>
                      <a:pt x="1265" y="531"/>
                    </a:cubicBezTo>
                    <a:cubicBezTo>
                      <a:pt x="1265" y="532"/>
                      <a:pt x="1265" y="532"/>
                      <a:pt x="1265" y="533"/>
                    </a:cubicBezTo>
                    <a:cubicBezTo>
                      <a:pt x="1265" y="533"/>
                      <a:pt x="1265" y="533"/>
                      <a:pt x="1265" y="533"/>
                    </a:cubicBezTo>
                    <a:cubicBezTo>
                      <a:pt x="1266" y="535"/>
                      <a:pt x="1266" y="537"/>
                      <a:pt x="1266" y="539"/>
                    </a:cubicBezTo>
                    <a:cubicBezTo>
                      <a:pt x="1267" y="540"/>
                      <a:pt x="1267" y="540"/>
                      <a:pt x="1268" y="541"/>
                    </a:cubicBezTo>
                    <a:cubicBezTo>
                      <a:pt x="1268" y="541"/>
                      <a:pt x="1268" y="541"/>
                      <a:pt x="1268" y="541"/>
                    </a:cubicBezTo>
                    <a:cubicBezTo>
                      <a:pt x="1269" y="541"/>
                      <a:pt x="1269" y="541"/>
                      <a:pt x="1269" y="541"/>
                    </a:cubicBezTo>
                    <a:cubicBezTo>
                      <a:pt x="1269" y="541"/>
                      <a:pt x="1269" y="541"/>
                      <a:pt x="1269" y="541"/>
                    </a:cubicBezTo>
                    <a:cubicBezTo>
                      <a:pt x="1270" y="542"/>
                      <a:pt x="1271" y="541"/>
                      <a:pt x="1272" y="540"/>
                    </a:cubicBezTo>
                    <a:cubicBezTo>
                      <a:pt x="1272" y="540"/>
                      <a:pt x="1272" y="540"/>
                      <a:pt x="1272" y="540"/>
                    </a:cubicBezTo>
                    <a:cubicBezTo>
                      <a:pt x="1273" y="540"/>
                      <a:pt x="1273" y="540"/>
                      <a:pt x="1273" y="540"/>
                    </a:cubicBezTo>
                    <a:cubicBezTo>
                      <a:pt x="1273" y="540"/>
                      <a:pt x="1273" y="540"/>
                      <a:pt x="1273" y="540"/>
                    </a:cubicBezTo>
                    <a:cubicBezTo>
                      <a:pt x="1273" y="540"/>
                      <a:pt x="1273" y="540"/>
                      <a:pt x="1273" y="540"/>
                    </a:cubicBezTo>
                    <a:cubicBezTo>
                      <a:pt x="1273" y="539"/>
                      <a:pt x="1273" y="539"/>
                      <a:pt x="1273" y="539"/>
                    </a:cubicBezTo>
                    <a:cubicBezTo>
                      <a:pt x="1274" y="539"/>
                      <a:pt x="1274" y="539"/>
                      <a:pt x="1275" y="538"/>
                    </a:cubicBezTo>
                    <a:cubicBezTo>
                      <a:pt x="1275" y="537"/>
                      <a:pt x="1275" y="535"/>
                      <a:pt x="1275" y="533"/>
                    </a:cubicBezTo>
                    <a:cubicBezTo>
                      <a:pt x="1275" y="533"/>
                      <a:pt x="1275" y="533"/>
                      <a:pt x="1275" y="533"/>
                    </a:cubicBezTo>
                    <a:cubicBezTo>
                      <a:pt x="1275" y="532"/>
                      <a:pt x="1275" y="531"/>
                      <a:pt x="1274" y="530"/>
                    </a:cubicBezTo>
                    <a:close/>
                    <a:moveTo>
                      <a:pt x="1481" y="522"/>
                    </a:moveTo>
                    <a:cubicBezTo>
                      <a:pt x="1481" y="524"/>
                      <a:pt x="1481" y="524"/>
                      <a:pt x="1481" y="524"/>
                    </a:cubicBezTo>
                    <a:cubicBezTo>
                      <a:pt x="1481" y="524"/>
                      <a:pt x="1481" y="524"/>
                      <a:pt x="1481" y="524"/>
                    </a:cubicBezTo>
                    <a:cubicBezTo>
                      <a:pt x="1481" y="524"/>
                      <a:pt x="1481" y="524"/>
                      <a:pt x="1481" y="524"/>
                    </a:cubicBezTo>
                    <a:cubicBezTo>
                      <a:pt x="1481" y="524"/>
                      <a:pt x="1481" y="524"/>
                      <a:pt x="1481" y="524"/>
                    </a:cubicBezTo>
                    <a:cubicBezTo>
                      <a:pt x="1481" y="526"/>
                      <a:pt x="1481" y="526"/>
                      <a:pt x="1481" y="526"/>
                    </a:cubicBezTo>
                    <a:cubicBezTo>
                      <a:pt x="1479" y="526"/>
                      <a:pt x="1479" y="526"/>
                      <a:pt x="1479" y="526"/>
                    </a:cubicBezTo>
                    <a:cubicBezTo>
                      <a:pt x="1479" y="525"/>
                      <a:pt x="1479" y="525"/>
                      <a:pt x="1479" y="525"/>
                    </a:cubicBezTo>
                    <a:cubicBezTo>
                      <a:pt x="1479" y="525"/>
                      <a:pt x="1479" y="525"/>
                      <a:pt x="1479" y="525"/>
                    </a:cubicBezTo>
                    <a:cubicBezTo>
                      <a:pt x="1479" y="526"/>
                      <a:pt x="1479" y="526"/>
                      <a:pt x="1479" y="526"/>
                    </a:cubicBezTo>
                    <a:cubicBezTo>
                      <a:pt x="1478" y="526"/>
                      <a:pt x="1478" y="526"/>
                      <a:pt x="1477" y="528"/>
                    </a:cubicBezTo>
                    <a:cubicBezTo>
                      <a:pt x="1477" y="528"/>
                      <a:pt x="1476" y="527"/>
                      <a:pt x="1476" y="527"/>
                    </a:cubicBezTo>
                    <a:cubicBezTo>
                      <a:pt x="1476" y="527"/>
                      <a:pt x="1476" y="527"/>
                      <a:pt x="1476" y="527"/>
                    </a:cubicBezTo>
                    <a:cubicBezTo>
                      <a:pt x="1475" y="527"/>
                      <a:pt x="1475" y="527"/>
                      <a:pt x="1475" y="527"/>
                    </a:cubicBezTo>
                    <a:cubicBezTo>
                      <a:pt x="1475" y="528"/>
                      <a:pt x="1475" y="528"/>
                      <a:pt x="1475" y="528"/>
                    </a:cubicBezTo>
                    <a:cubicBezTo>
                      <a:pt x="1473" y="528"/>
                      <a:pt x="1473" y="529"/>
                      <a:pt x="1472" y="529"/>
                    </a:cubicBezTo>
                    <a:cubicBezTo>
                      <a:pt x="1472" y="528"/>
                      <a:pt x="1472" y="528"/>
                      <a:pt x="1472" y="527"/>
                    </a:cubicBezTo>
                    <a:cubicBezTo>
                      <a:pt x="1472" y="527"/>
                      <a:pt x="1472" y="527"/>
                      <a:pt x="1472" y="527"/>
                    </a:cubicBezTo>
                    <a:cubicBezTo>
                      <a:pt x="1472" y="527"/>
                      <a:pt x="1472" y="527"/>
                      <a:pt x="1472" y="527"/>
                    </a:cubicBezTo>
                    <a:cubicBezTo>
                      <a:pt x="1471" y="527"/>
                      <a:pt x="1470" y="527"/>
                      <a:pt x="1469" y="527"/>
                    </a:cubicBezTo>
                    <a:cubicBezTo>
                      <a:pt x="1469" y="527"/>
                      <a:pt x="1469" y="527"/>
                      <a:pt x="1469" y="527"/>
                    </a:cubicBezTo>
                    <a:cubicBezTo>
                      <a:pt x="1469" y="527"/>
                      <a:pt x="1469" y="528"/>
                      <a:pt x="1468" y="528"/>
                    </a:cubicBezTo>
                    <a:cubicBezTo>
                      <a:pt x="1468" y="529"/>
                      <a:pt x="1468" y="529"/>
                      <a:pt x="1468" y="529"/>
                    </a:cubicBezTo>
                    <a:cubicBezTo>
                      <a:pt x="1467" y="529"/>
                      <a:pt x="1467" y="529"/>
                      <a:pt x="1465" y="529"/>
                    </a:cubicBezTo>
                    <a:cubicBezTo>
                      <a:pt x="1465" y="531"/>
                      <a:pt x="1466" y="531"/>
                      <a:pt x="1465" y="532"/>
                    </a:cubicBezTo>
                    <a:cubicBezTo>
                      <a:pt x="1465" y="532"/>
                      <a:pt x="1465" y="532"/>
                      <a:pt x="1465" y="532"/>
                    </a:cubicBezTo>
                    <a:cubicBezTo>
                      <a:pt x="1465" y="533"/>
                      <a:pt x="1465" y="533"/>
                      <a:pt x="1464" y="534"/>
                    </a:cubicBezTo>
                    <a:cubicBezTo>
                      <a:pt x="1464" y="534"/>
                      <a:pt x="1464" y="534"/>
                      <a:pt x="1464" y="534"/>
                    </a:cubicBezTo>
                    <a:cubicBezTo>
                      <a:pt x="1464" y="535"/>
                      <a:pt x="1464" y="535"/>
                      <a:pt x="1464" y="535"/>
                    </a:cubicBezTo>
                    <a:cubicBezTo>
                      <a:pt x="1465" y="535"/>
                      <a:pt x="1465" y="535"/>
                      <a:pt x="1465" y="535"/>
                    </a:cubicBezTo>
                    <a:cubicBezTo>
                      <a:pt x="1466" y="534"/>
                      <a:pt x="1466" y="534"/>
                      <a:pt x="1466" y="533"/>
                    </a:cubicBezTo>
                    <a:cubicBezTo>
                      <a:pt x="1467" y="533"/>
                      <a:pt x="1467" y="532"/>
                      <a:pt x="1468" y="532"/>
                    </a:cubicBezTo>
                    <a:cubicBezTo>
                      <a:pt x="1468" y="533"/>
                      <a:pt x="1468" y="533"/>
                      <a:pt x="1468" y="533"/>
                    </a:cubicBezTo>
                    <a:cubicBezTo>
                      <a:pt x="1470" y="533"/>
                      <a:pt x="1470" y="533"/>
                      <a:pt x="1470" y="533"/>
                    </a:cubicBezTo>
                    <a:cubicBezTo>
                      <a:pt x="1470" y="533"/>
                      <a:pt x="1470" y="533"/>
                      <a:pt x="1470" y="533"/>
                    </a:cubicBezTo>
                    <a:cubicBezTo>
                      <a:pt x="1470" y="533"/>
                      <a:pt x="1471" y="533"/>
                      <a:pt x="1472" y="533"/>
                    </a:cubicBezTo>
                    <a:cubicBezTo>
                      <a:pt x="1472" y="533"/>
                      <a:pt x="1472" y="533"/>
                      <a:pt x="1472" y="533"/>
                    </a:cubicBezTo>
                    <a:cubicBezTo>
                      <a:pt x="1472" y="533"/>
                      <a:pt x="1473" y="533"/>
                      <a:pt x="1473" y="533"/>
                    </a:cubicBezTo>
                    <a:cubicBezTo>
                      <a:pt x="1473" y="533"/>
                      <a:pt x="1473" y="533"/>
                      <a:pt x="1473" y="533"/>
                    </a:cubicBezTo>
                    <a:cubicBezTo>
                      <a:pt x="1474" y="533"/>
                      <a:pt x="1474" y="533"/>
                      <a:pt x="1474" y="533"/>
                    </a:cubicBezTo>
                    <a:cubicBezTo>
                      <a:pt x="1474" y="534"/>
                      <a:pt x="1474" y="534"/>
                      <a:pt x="1474" y="534"/>
                    </a:cubicBezTo>
                    <a:cubicBezTo>
                      <a:pt x="1475" y="534"/>
                      <a:pt x="1475" y="534"/>
                      <a:pt x="1475" y="534"/>
                    </a:cubicBezTo>
                    <a:cubicBezTo>
                      <a:pt x="1475" y="535"/>
                      <a:pt x="1475" y="535"/>
                      <a:pt x="1475" y="535"/>
                    </a:cubicBezTo>
                    <a:cubicBezTo>
                      <a:pt x="1474" y="535"/>
                      <a:pt x="1474" y="535"/>
                      <a:pt x="1474" y="535"/>
                    </a:cubicBezTo>
                    <a:cubicBezTo>
                      <a:pt x="1474" y="536"/>
                      <a:pt x="1474" y="536"/>
                      <a:pt x="1474" y="536"/>
                    </a:cubicBezTo>
                    <a:cubicBezTo>
                      <a:pt x="1474" y="536"/>
                      <a:pt x="1473" y="536"/>
                      <a:pt x="1473" y="536"/>
                    </a:cubicBezTo>
                    <a:cubicBezTo>
                      <a:pt x="1473" y="537"/>
                      <a:pt x="1473" y="539"/>
                      <a:pt x="1473" y="540"/>
                    </a:cubicBezTo>
                    <a:cubicBezTo>
                      <a:pt x="1474" y="540"/>
                      <a:pt x="1475" y="541"/>
                      <a:pt x="1476" y="541"/>
                    </a:cubicBezTo>
                    <a:cubicBezTo>
                      <a:pt x="1476" y="541"/>
                      <a:pt x="1476" y="542"/>
                      <a:pt x="1476" y="542"/>
                    </a:cubicBezTo>
                    <a:cubicBezTo>
                      <a:pt x="1477" y="542"/>
                      <a:pt x="1479" y="542"/>
                      <a:pt x="1480" y="541"/>
                    </a:cubicBezTo>
                    <a:cubicBezTo>
                      <a:pt x="1479" y="542"/>
                      <a:pt x="1480" y="542"/>
                      <a:pt x="1479" y="542"/>
                    </a:cubicBezTo>
                    <a:cubicBezTo>
                      <a:pt x="1479" y="543"/>
                      <a:pt x="1479" y="543"/>
                      <a:pt x="1479" y="543"/>
                    </a:cubicBezTo>
                    <a:cubicBezTo>
                      <a:pt x="1480" y="543"/>
                      <a:pt x="1480" y="543"/>
                      <a:pt x="1480" y="543"/>
                    </a:cubicBezTo>
                    <a:cubicBezTo>
                      <a:pt x="1480" y="543"/>
                      <a:pt x="1480" y="543"/>
                      <a:pt x="1480" y="543"/>
                    </a:cubicBezTo>
                    <a:cubicBezTo>
                      <a:pt x="1481" y="543"/>
                      <a:pt x="1480" y="543"/>
                      <a:pt x="1481" y="543"/>
                    </a:cubicBezTo>
                    <a:cubicBezTo>
                      <a:pt x="1481" y="542"/>
                      <a:pt x="1482" y="541"/>
                      <a:pt x="1482" y="540"/>
                    </a:cubicBezTo>
                    <a:cubicBezTo>
                      <a:pt x="1481" y="540"/>
                      <a:pt x="1481" y="540"/>
                      <a:pt x="1481" y="540"/>
                    </a:cubicBezTo>
                    <a:cubicBezTo>
                      <a:pt x="1481" y="539"/>
                      <a:pt x="1481" y="539"/>
                      <a:pt x="1481" y="539"/>
                    </a:cubicBezTo>
                    <a:cubicBezTo>
                      <a:pt x="1481" y="539"/>
                      <a:pt x="1481" y="539"/>
                      <a:pt x="1481" y="539"/>
                    </a:cubicBezTo>
                    <a:cubicBezTo>
                      <a:pt x="1481" y="539"/>
                      <a:pt x="1481" y="538"/>
                      <a:pt x="1481" y="538"/>
                    </a:cubicBezTo>
                    <a:cubicBezTo>
                      <a:pt x="1482" y="538"/>
                      <a:pt x="1482" y="538"/>
                      <a:pt x="1482" y="538"/>
                    </a:cubicBezTo>
                    <a:cubicBezTo>
                      <a:pt x="1482" y="537"/>
                      <a:pt x="1482" y="537"/>
                      <a:pt x="1482" y="537"/>
                    </a:cubicBezTo>
                    <a:cubicBezTo>
                      <a:pt x="1483" y="537"/>
                      <a:pt x="1483" y="537"/>
                      <a:pt x="1483" y="537"/>
                    </a:cubicBezTo>
                    <a:cubicBezTo>
                      <a:pt x="1483" y="539"/>
                      <a:pt x="1483" y="539"/>
                      <a:pt x="1483" y="539"/>
                    </a:cubicBezTo>
                    <a:cubicBezTo>
                      <a:pt x="1483" y="539"/>
                      <a:pt x="1483" y="539"/>
                      <a:pt x="1483" y="539"/>
                    </a:cubicBezTo>
                    <a:cubicBezTo>
                      <a:pt x="1483" y="539"/>
                      <a:pt x="1483" y="539"/>
                      <a:pt x="1483" y="539"/>
                    </a:cubicBezTo>
                    <a:cubicBezTo>
                      <a:pt x="1483" y="539"/>
                      <a:pt x="1483" y="539"/>
                      <a:pt x="1483" y="539"/>
                    </a:cubicBezTo>
                    <a:cubicBezTo>
                      <a:pt x="1483" y="538"/>
                      <a:pt x="1483" y="537"/>
                      <a:pt x="1482" y="536"/>
                    </a:cubicBezTo>
                    <a:cubicBezTo>
                      <a:pt x="1482" y="535"/>
                      <a:pt x="1483" y="534"/>
                      <a:pt x="1484" y="533"/>
                    </a:cubicBezTo>
                    <a:cubicBezTo>
                      <a:pt x="1484" y="533"/>
                      <a:pt x="1484" y="533"/>
                      <a:pt x="1484" y="533"/>
                    </a:cubicBezTo>
                    <a:cubicBezTo>
                      <a:pt x="1484" y="533"/>
                      <a:pt x="1484" y="533"/>
                      <a:pt x="1484" y="533"/>
                    </a:cubicBezTo>
                    <a:cubicBezTo>
                      <a:pt x="1484" y="533"/>
                      <a:pt x="1484" y="533"/>
                      <a:pt x="1484" y="533"/>
                    </a:cubicBezTo>
                    <a:cubicBezTo>
                      <a:pt x="1484" y="532"/>
                      <a:pt x="1484" y="532"/>
                      <a:pt x="1484" y="532"/>
                    </a:cubicBezTo>
                    <a:cubicBezTo>
                      <a:pt x="1485" y="532"/>
                      <a:pt x="1485" y="532"/>
                      <a:pt x="1485" y="531"/>
                    </a:cubicBezTo>
                    <a:cubicBezTo>
                      <a:pt x="1486" y="531"/>
                      <a:pt x="1486" y="531"/>
                      <a:pt x="1486" y="531"/>
                    </a:cubicBezTo>
                    <a:cubicBezTo>
                      <a:pt x="1486" y="528"/>
                      <a:pt x="1484" y="526"/>
                      <a:pt x="1484" y="522"/>
                    </a:cubicBezTo>
                    <a:cubicBezTo>
                      <a:pt x="1482" y="522"/>
                      <a:pt x="1482" y="522"/>
                      <a:pt x="1481" y="522"/>
                    </a:cubicBezTo>
                    <a:close/>
                    <a:moveTo>
                      <a:pt x="605" y="524"/>
                    </a:moveTo>
                    <a:cubicBezTo>
                      <a:pt x="605" y="524"/>
                      <a:pt x="605" y="524"/>
                      <a:pt x="604" y="524"/>
                    </a:cubicBezTo>
                    <a:cubicBezTo>
                      <a:pt x="604" y="525"/>
                      <a:pt x="604" y="525"/>
                      <a:pt x="604" y="525"/>
                    </a:cubicBezTo>
                    <a:cubicBezTo>
                      <a:pt x="605" y="525"/>
                      <a:pt x="605" y="525"/>
                      <a:pt x="605" y="525"/>
                    </a:cubicBezTo>
                    <a:lnTo>
                      <a:pt x="605" y="524"/>
                    </a:lnTo>
                    <a:close/>
                    <a:moveTo>
                      <a:pt x="504" y="531"/>
                    </a:moveTo>
                    <a:cubicBezTo>
                      <a:pt x="504" y="532"/>
                      <a:pt x="504" y="532"/>
                      <a:pt x="505" y="532"/>
                    </a:cubicBezTo>
                    <a:cubicBezTo>
                      <a:pt x="505" y="531"/>
                      <a:pt x="505" y="531"/>
                      <a:pt x="504" y="531"/>
                    </a:cubicBezTo>
                    <a:close/>
                    <a:moveTo>
                      <a:pt x="512" y="531"/>
                    </a:moveTo>
                    <a:cubicBezTo>
                      <a:pt x="512" y="531"/>
                      <a:pt x="512" y="531"/>
                      <a:pt x="511" y="531"/>
                    </a:cubicBezTo>
                    <a:cubicBezTo>
                      <a:pt x="511" y="531"/>
                      <a:pt x="511" y="532"/>
                      <a:pt x="511" y="532"/>
                    </a:cubicBezTo>
                    <a:cubicBezTo>
                      <a:pt x="511" y="532"/>
                      <a:pt x="511" y="532"/>
                      <a:pt x="511" y="532"/>
                    </a:cubicBezTo>
                    <a:cubicBezTo>
                      <a:pt x="511" y="532"/>
                      <a:pt x="511" y="532"/>
                      <a:pt x="512" y="531"/>
                    </a:cubicBezTo>
                    <a:close/>
                    <a:moveTo>
                      <a:pt x="512" y="531"/>
                    </a:moveTo>
                    <a:cubicBezTo>
                      <a:pt x="512" y="532"/>
                      <a:pt x="512" y="532"/>
                      <a:pt x="512" y="532"/>
                    </a:cubicBezTo>
                    <a:cubicBezTo>
                      <a:pt x="512" y="532"/>
                      <a:pt x="512" y="532"/>
                      <a:pt x="512" y="532"/>
                    </a:cubicBezTo>
                    <a:cubicBezTo>
                      <a:pt x="512" y="531"/>
                      <a:pt x="512" y="531"/>
                      <a:pt x="512" y="531"/>
                    </a:cubicBezTo>
                    <a:close/>
                    <a:moveTo>
                      <a:pt x="829" y="532"/>
                    </a:moveTo>
                    <a:cubicBezTo>
                      <a:pt x="829" y="532"/>
                      <a:pt x="829" y="532"/>
                      <a:pt x="829" y="532"/>
                    </a:cubicBezTo>
                    <a:cubicBezTo>
                      <a:pt x="829" y="532"/>
                      <a:pt x="829" y="532"/>
                      <a:pt x="829" y="532"/>
                    </a:cubicBezTo>
                    <a:cubicBezTo>
                      <a:pt x="829" y="532"/>
                      <a:pt x="829" y="532"/>
                      <a:pt x="829" y="532"/>
                    </a:cubicBezTo>
                    <a:cubicBezTo>
                      <a:pt x="830" y="532"/>
                      <a:pt x="830" y="532"/>
                      <a:pt x="830" y="532"/>
                    </a:cubicBezTo>
                    <a:cubicBezTo>
                      <a:pt x="830" y="532"/>
                      <a:pt x="830" y="532"/>
                      <a:pt x="830" y="532"/>
                    </a:cubicBezTo>
                    <a:cubicBezTo>
                      <a:pt x="829" y="532"/>
                      <a:pt x="829" y="532"/>
                      <a:pt x="829" y="531"/>
                    </a:cubicBezTo>
                    <a:cubicBezTo>
                      <a:pt x="829" y="532"/>
                      <a:pt x="829" y="532"/>
                      <a:pt x="829" y="532"/>
                    </a:cubicBezTo>
                    <a:close/>
                    <a:moveTo>
                      <a:pt x="1334" y="536"/>
                    </a:moveTo>
                    <a:cubicBezTo>
                      <a:pt x="1334" y="536"/>
                      <a:pt x="1334" y="536"/>
                      <a:pt x="1334" y="536"/>
                    </a:cubicBezTo>
                    <a:cubicBezTo>
                      <a:pt x="1334" y="535"/>
                      <a:pt x="1334" y="535"/>
                      <a:pt x="1334" y="535"/>
                    </a:cubicBezTo>
                    <a:cubicBezTo>
                      <a:pt x="1333" y="535"/>
                      <a:pt x="1333" y="535"/>
                      <a:pt x="1333" y="535"/>
                    </a:cubicBezTo>
                    <a:lnTo>
                      <a:pt x="1334" y="536"/>
                    </a:lnTo>
                    <a:close/>
                    <a:moveTo>
                      <a:pt x="1404" y="570"/>
                    </a:moveTo>
                    <a:cubicBezTo>
                      <a:pt x="1403" y="571"/>
                      <a:pt x="1403" y="571"/>
                      <a:pt x="1403" y="572"/>
                    </a:cubicBezTo>
                    <a:cubicBezTo>
                      <a:pt x="1404" y="572"/>
                      <a:pt x="1404" y="572"/>
                      <a:pt x="1404" y="572"/>
                    </a:cubicBezTo>
                    <a:cubicBezTo>
                      <a:pt x="1404" y="573"/>
                      <a:pt x="1404" y="573"/>
                      <a:pt x="1404" y="573"/>
                    </a:cubicBezTo>
                    <a:cubicBezTo>
                      <a:pt x="1404" y="573"/>
                      <a:pt x="1404" y="574"/>
                      <a:pt x="1405" y="574"/>
                    </a:cubicBezTo>
                    <a:cubicBezTo>
                      <a:pt x="1405" y="575"/>
                      <a:pt x="1405" y="576"/>
                      <a:pt x="1405" y="577"/>
                    </a:cubicBezTo>
                    <a:cubicBezTo>
                      <a:pt x="1405" y="577"/>
                      <a:pt x="1405" y="577"/>
                      <a:pt x="1405" y="577"/>
                    </a:cubicBezTo>
                    <a:cubicBezTo>
                      <a:pt x="1405" y="577"/>
                      <a:pt x="1405" y="577"/>
                      <a:pt x="1405" y="577"/>
                    </a:cubicBezTo>
                    <a:cubicBezTo>
                      <a:pt x="1405" y="578"/>
                      <a:pt x="1406" y="577"/>
                      <a:pt x="1405" y="580"/>
                    </a:cubicBezTo>
                    <a:cubicBezTo>
                      <a:pt x="1406" y="580"/>
                      <a:pt x="1406" y="580"/>
                      <a:pt x="1407" y="580"/>
                    </a:cubicBezTo>
                    <a:cubicBezTo>
                      <a:pt x="1406" y="581"/>
                      <a:pt x="1406" y="581"/>
                      <a:pt x="1406" y="582"/>
                    </a:cubicBezTo>
                    <a:cubicBezTo>
                      <a:pt x="1407" y="582"/>
                      <a:pt x="1407" y="581"/>
                      <a:pt x="1409" y="581"/>
                    </a:cubicBezTo>
                    <a:cubicBezTo>
                      <a:pt x="1409" y="582"/>
                      <a:pt x="1409" y="582"/>
                      <a:pt x="1409" y="583"/>
                    </a:cubicBezTo>
                    <a:cubicBezTo>
                      <a:pt x="1410" y="583"/>
                      <a:pt x="1410" y="583"/>
                      <a:pt x="1410" y="583"/>
                    </a:cubicBezTo>
                    <a:cubicBezTo>
                      <a:pt x="1410" y="584"/>
                      <a:pt x="1410" y="586"/>
                      <a:pt x="1410" y="587"/>
                    </a:cubicBezTo>
                    <a:cubicBezTo>
                      <a:pt x="1411" y="587"/>
                      <a:pt x="1411" y="587"/>
                      <a:pt x="1411" y="587"/>
                    </a:cubicBezTo>
                    <a:cubicBezTo>
                      <a:pt x="1411" y="588"/>
                      <a:pt x="1412" y="589"/>
                      <a:pt x="1412" y="591"/>
                    </a:cubicBezTo>
                    <a:cubicBezTo>
                      <a:pt x="1413" y="591"/>
                      <a:pt x="1414" y="592"/>
                      <a:pt x="1415" y="592"/>
                    </a:cubicBezTo>
                    <a:cubicBezTo>
                      <a:pt x="1416" y="592"/>
                      <a:pt x="1416" y="590"/>
                      <a:pt x="1417" y="591"/>
                    </a:cubicBezTo>
                    <a:cubicBezTo>
                      <a:pt x="1417" y="591"/>
                      <a:pt x="1417" y="591"/>
                      <a:pt x="1417" y="591"/>
                    </a:cubicBezTo>
                    <a:cubicBezTo>
                      <a:pt x="1418" y="591"/>
                      <a:pt x="1418" y="591"/>
                      <a:pt x="1419" y="591"/>
                    </a:cubicBezTo>
                    <a:cubicBezTo>
                      <a:pt x="1419" y="593"/>
                      <a:pt x="1419" y="593"/>
                      <a:pt x="1419" y="593"/>
                    </a:cubicBezTo>
                    <a:cubicBezTo>
                      <a:pt x="1420" y="593"/>
                      <a:pt x="1421" y="593"/>
                      <a:pt x="1423" y="593"/>
                    </a:cubicBezTo>
                    <a:cubicBezTo>
                      <a:pt x="1423" y="593"/>
                      <a:pt x="1423" y="593"/>
                      <a:pt x="1423" y="593"/>
                    </a:cubicBezTo>
                    <a:cubicBezTo>
                      <a:pt x="1424" y="593"/>
                      <a:pt x="1424" y="593"/>
                      <a:pt x="1424" y="593"/>
                    </a:cubicBezTo>
                    <a:cubicBezTo>
                      <a:pt x="1424" y="593"/>
                      <a:pt x="1424" y="592"/>
                      <a:pt x="1424" y="592"/>
                    </a:cubicBezTo>
                    <a:cubicBezTo>
                      <a:pt x="1426" y="592"/>
                      <a:pt x="1426" y="593"/>
                      <a:pt x="1427" y="593"/>
                    </a:cubicBezTo>
                    <a:cubicBezTo>
                      <a:pt x="1428" y="593"/>
                      <a:pt x="1428" y="593"/>
                      <a:pt x="1429" y="593"/>
                    </a:cubicBezTo>
                    <a:cubicBezTo>
                      <a:pt x="1429" y="592"/>
                      <a:pt x="1429" y="592"/>
                      <a:pt x="1429" y="592"/>
                    </a:cubicBezTo>
                    <a:cubicBezTo>
                      <a:pt x="1429" y="592"/>
                      <a:pt x="1429" y="593"/>
                      <a:pt x="1430" y="593"/>
                    </a:cubicBezTo>
                    <a:cubicBezTo>
                      <a:pt x="1430" y="593"/>
                      <a:pt x="1430" y="593"/>
                      <a:pt x="1430" y="593"/>
                    </a:cubicBezTo>
                    <a:cubicBezTo>
                      <a:pt x="1431" y="593"/>
                      <a:pt x="1431" y="593"/>
                      <a:pt x="1431" y="593"/>
                    </a:cubicBezTo>
                    <a:cubicBezTo>
                      <a:pt x="1432" y="594"/>
                      <a:pt x="1432" y="594"/>
                      <a:pt x="1432" y="595"/>
                    </a:cubicBezTo>
                    <a:cubicBezTo>
                      <a:pt x="1433" y="595"/>
                      <a:pt x="1433" y="595"/>
                      <a:pt x="1433" y="594"/>
                    </a:cubicBezTo>
                    <a:cubicBezTo>
                      <a:pt x="1433" y="594"/>
                      <a:pt x="1433" y="594"/>
                      <a:pt x="1433" y="594"/>
                    </a:cubicBezTo>
                    <a:cubicBezTo>
                      <a:pt x="1434" y="594"/>
                      <a:pt x="1434" y="594"/>
                      <a:pt x="1434" y="594"/>
                    </a:cubicBezTo>
                    <a:cubicBezTo>
                      <a:pt x="1434" y="594"/>
                      <a:pt x="1434" y="594"/>
                      <a:pt x="1434" y="594"/>
                    </a:cubicBezTo>
                    <a:cubicBezTo>
                      <a:pt x="1435" y="594"/>
                      <a:pt x="1435" y="594"/>
                      <a:pt x="1435" y="594"/>
                    </a:cubicBezTo>
                    <a:cubicBezTo>
                      <a:pt x="1435" y="593"/>
                      <a:pt x="1435" y="593"/>
                      <a:pt x="1435" y="593"/>
                    </a:cubicBezTo>
                    <a:cubicBezTo>
                      <a:pt x="1436" y="593"/>
                      <a:pt x="1436" y="593"/>
                      <a:pt x="1436" y="593"/>
                    </a:cubicBezTo>
                    <a:cubicBezTo>
                      <a:pt x="1436" y="593"/>
                      <a:pt x="1436" y="593"/>
                      <a:pt x="1436" y="593"/>
                    </a:cubicBezTo>
                    <a:cubicBezTo>
                      <a:pt x="1436" y="593"/>
                      <a:pt x="1437" y="593"/>
                      <a:pt x="1438" y="593"/>
                    </a:cubicBezTo>
                    <a:cubicBezTo>
                      <a:pt x="1438" y="592"/>
                      <a:pt x="1438" y="592"/>
                      <a:pt x="1438" y="592"/>
                    </a:cubicBezTo>
                    <a:cubicBezTo>
                      <a:pt x="1439" y="592"/>
                      <a:pt x="1439" y="592"/>
                      <a:pt x="1439" y="592"/>
                    </a:cubicBezTo>
                    <a:cubicBezTo>
                      <a:pt x="1439" y="592"/>
                      <a:pt x="1439" y="591"/>
                      <a:pt x="1439" y="590"/>
                    </a:cubicBezTo>
                    <a:cubicBezTo>
                      <a:pt x="1440" y="590"/>
                      <a:pt x="1440" y="590"/>
                      <a:pt x="1440" y="590"/>
                    </a:cubicBezTo>
                    <a:cubicBezTo>
                      <a:pt x="1440" y="590"/>
                      <a:pt x="1440" y="590"/>
                      <a:pt x="1440" y="590"/>
                    </a:cubicBezTo>
                    <a:cubicBezTo>
                      <a:pt x="1440" y="590"/>
                      <a:pt x="1440" y="590"/>
                      <a:pt x="1440" y="590"/>
                    </a:cubicBezTo>
                    <a:cubicBezTo>
                      <a:pt x="1440" y="589"/>
                      <a:pt x="1440" y="589"/>
                      <a:pt x="1440" y="589"/>
                    </a:cubicBezTo>
                    <a:cubicBezTo>
                      <a:pt x="1440" y="589"/>
                      <a:pt x="1440" y="589"/>
                      <a:pt x="1441" y="589"/>
                    </a:cubicBezTo>
                    <a:cubicBezTo>
                      <a:pt x="1441" y="588"/>
                      <a:pt x="1441" y="588"/>
                      <a:pt x="1441" y="588"/>
                    </a:cubicBezTo>
                    <a:cubicBezTo>
                      <a:pt x="1442" y="587"/>
                      <a:pt x="1442" y="588"/>
                      <a:pt x="1443" y="587"/>
                    </a:cubicBezTo>
                    <a:cubicBezTo>
                      <a:pt x="1443" y="587"/>
                      <a:pt x="1443" y="587"/>
                      <a:pt x="1443" y="587"/>
                    </a:cubicBezTo>
                    <a:cubicBezTo>
                      <a:pt x="1443" y="586"/>
                      <a:pt x="1442" y="585"/>
                      <a:pt x="1441" y="584"/>
                    </a:cubicBezTo>
                    <a:cubicBezTo>
                      <a:pt x="1443" y="583"/>
                      <a:pt x="1443" y="581"/>
                      <a:pt x="1444" y="581"/>
                    </a:cubicBezTo>
                    <a:cubicBezTo>
                      <a:pt x="1444" y="579"/>
                      <a:pt x="1444" y="579"/>
                      <a:pt x="1444" y="579"/>
                    </a:cubicBezTo>
                    <a:cubicBezTo>
                      <a:pt x="1444" y="579"/>
                      <a:pt x="1443" y="579"/>
                      <a:pt x="1443" y="578"/>
                    </a:cubicBezTo>
                    <a:cubicBezTo>
                      <a:pt x="1444" y="578"/>
                      <a:pt x="1444" y="578"/>
                      <a:pt x="1444" y="578"/>
                    </a:cubicBezTo>
                    <a:cubicBezTo>
                      <a:pt x="1444" y="577"/>
                      <a:pt x="1444" y="577"/>
                      <a:pt x="1444" y="577"/>
                    </a:cubicBezTo>
                    <a:cubicBezTo>
                      <a:pt x="1445" y="577"/>
                      <a:pt x="1445" y="577"/>
                      <a:pt x="1445" y="577"/>
                    </a:cubicBezTo>
                    <a:cubicBezTo>
                      <a:pt x="1445" y="576"/>
                      <a:pt x="1445" y="576"/>
                      <a:pt x="1445" y="576"/>
                    </a:cubicBezTo>
                    <a:cubicBezTo>
                      <a:pt x="1445" y="576"/>
                      <a:pt x="1445" y="576"/>
                      <a:pt x="1445" y="576"/>
                    </a:cubicBezTo>
                    <a:cubicBezTo>
                      <a:pt x="1445" y="575"/>
                      <a:pt x="1445" y="575"/>
                      <a:pt x="1445" y="575"/>
                    </a:cubicBezTo>
                    <a:cubicBezTo>
                      <a:pt x="1445" y="575"/>
                      <a:pt x="1445" y="575"/>
                      <a:pt x="1445" y="575"/>
                    </a:cubicBezTo>
                    <a:cubicBezTo>
                      <a:pt x="1445" y="575"/>
                      <a:pt x="1445" y="575"/>
                      <a:pt x="1445" y="575"/>
                    </a:cubicBezTo>
                    <a:cubicBezTo>
                      <a:pt x="1445" y="575"/>
                      <a:pt x="1445" y="574"/>
                      <a:pt x="1445" y="573"/>
                    </a:cubicBezTo>
                    <a:cubicBezTo>
                      <a:pt x="1445" y="573"/>
                      <a:pt x="1445" y="573"/>
                      <a:pt x="1445" y="573"/>
                    </a:cubicBezTo>
                    <a:cubicBezTo>
                      <a:pt x="1445" y="571"/>
                      <a:pt x="1445" y="571"/>
                      <a:pt x="1445" y="571"/>
                    </a:cubicBezTo>
                    <a:cubicBezTo>
                      <a:pt x="1445" y="570"/>
                      <a:pt x="1449" y="569"/>
                      <a:pt x="1451" y="569"/>
                    </a:cubicBezTo>
                    <a:cubicBezTo>
                      <a:pt x="1450" y="569"/>
                      <a:pt x="1450" y="568"/>
                      <a:pt x="1450" y="568"/>
                    </a:cubicBezTo>
                    <a:cubicBezTo>
                      <a:pt x="1449" y="568"/>
                      <a:pt x="1449" y="568"/>
                      <a:pt x="1448" y="568"/>
                    </a:cubicBezTo>
                    <a:cubicBezTo>
                      <a:pt x="1448" y="567"/>
                      <a:pt x="1447" y="566"/>
                      <a:pt x="1446" y="565"/>
                    </a:cubicBezTo>
                    <a:cubicBezTo>
                      <a:pt x="1446" y="565"/>
                      <a:pt x="1446" y="565"/>
                      <a:pt x="1446" y="565"/>
                    </a:cubicBezTo>
                    <a:cubicBezTo>
                      <a:pt x="1445" y="565"/>
                      <a:pt x="1445" y="565"/>
                      <a:pt x="1445" y="565"/>
                    </a:cubicBezTo>
                    <a:cubicBezTo>
                      <a:pt x="1446" y="564"/>
                      <a:pt x="1446" y="563"/>
                      <a:pt x="1446" y="562"/>
                    </a:cubicBezTo>
                    <a:cubicBezTo>
                      <a:pt x="1446" y="562"/>
                      <a:pt x="1446" y="562"/>
                      <a:pt x="1446" y="562"/>
                    </a:cubicBezTo>
                    <a:cubicBezTo>
                      <a:pt x="1446" y="562"/>
                      <a:pt x="1446" y="562"/>
                      <a:pt x="1446" y="562"/>
                    </a:cubicBezTo>
                    <a:cubicBezTo>
                      <a:pt x="1446" y="562"/>
                      <a:pt x="1446" y="562"/>
                      <a:pt x="1446" y="562"/>
                    </a:cubicBezTo>
                    <a:cubicBezTo>
                      <a:pt x="1446" y="561"/>
                      <a:pt x="1446" y="561"/>
                      <a:pt x="1446" y="561"/>
                    </a:cubicBezTo>
                    <a:cubicBezTo>
                      <a:pt x="1446" y="561"/>
                      <a:pt x="1446" y="560"/>
                      <a:pt x="1445" y="560"/>
                    </a:cubicBezTo>
                    <a:cubicBezTo>
                      <a:pt x="1445" y="559"/>
                      <a:pt x="1445" y="559"/>
                      <a:pt x="1445" y="559"/>
                    </a:cubicBezTo>
                    <a:cubicBezTo>
                      <a:pt x="1445" y="559"/>
                      <a:pt x="1445" y="559"/>
                      <a:pt x="1445" y="559"/>
                    </a:cubicBezTo>
                    <a:cubicBezTo>
                      <a:pt x="1445" y="558"/>
                      <a:pt x="1444" y="557"/>
                      <a:pt x="1444" y="557"/>
                    </a:cubicBezTo>
                    <a:cubicBezTo>
                      <a:pt x="1444" y="556"/>
                      <a:pt x="1444" y="556"/>
                      <a:pt x="1444" y="556"/>
                    </a:cubicBezTo>
                    <a:cubicBezTo>
                      <a:pt x="1444" y="556"/>
                      <a:pt x="1444" y="556"/>
                      <a:pt x="1444" y="556"/>
                    </a:cubicBezTo>
                    <a:cubicBezTo>
                      <a:pt x="1445" y="555"/>
                      <a:pt x="1445" y="555"/>
                      <a:pt x="1445" y="553"/>
                    </a:cubicBezTo>
                    <a:cubicBezTo>
                      <a:pt x="1445" y="553"/>
                      <a:pt x="1444" y="553"/>
                      <a:pt x="1444" y="553"/>
                    </a:cubicBezTo>
                    <a:cubicBezTo>
                      <a:pt x="1444" y="552"/>
                      <a:pt x="1444" y="552"/>
                      <a:pt x="1444" y="552"/>
                    </a:cubicBezTo>
                    <a:cubicBezTo>
                      <a:pt x="1444" y="552"/>
                      <a:pt x="1444" y="552"/>
                      <a:pt x="1444" y="552"/>
                    </a:cubicBezTo>
                    <a:cubicBezTo>
                      <a:pt x="1444" y="552"/>
                      <a:pt x="1444" y="551"/>
                      <a:pt x="1444" y="551"/>
                    </a:cubicBezTo>
                    <a:cubicBezTo>
                      <a:pt x="1445" y="551"/>
                      <a:pt x="1446" y="551"/>
                      <a:pt x="1446" y="552"/>
                    </a:cubicBezTo>
                    <a:cubicBezTo>
                      <a:pt x="1447" y="552"/>
                      <a:pt x="1447" y="552"/>
                      <a:pt x="1448" y="551"/>
                    </a:cubicBezTo>
                    <a:cubicBezTo>
                      <a:pt x="1448" y="551"/>
                      <a:pt x="1448" y="550"/>
                      <a:pt x="1449" y="550"/>
                    </a:cubicBezTo>
                    <a:cubicBezTo>
                      <a:pt x="1449" y="549"/>
                      <a:pt x="1449" y="549"/>
                      <a:pt x="1449" y="549"/>
                    </a:cubicBezTo>
                    <a:cubicBezTo>
                      <a:pt x="1448" y="549"/>
                      <a:pt x="1448" y="549"/>
                      <a:pt x="1448" y="549"/>
                    </a:cubicBezTo>
                    <a:cubicBezTo>
                      <a:pt x="1448" y="548"/>
                      <a:pt x="1448" y="548"/>
                      <a:pt x="1448" y="548"/>
                    </a:cubicBezTo>
                    <a:cubicBezTo>
                      <a:pt x="1448" y="548"/>
                      <a:pt x="1448" y="548"/>
                      <a:pt x="1448" y="548"/>
                    </a:cubicBezTo>
                    <a:cubicBezTo>
                      <a:pt x="1448" y="547"/>
                      <a:pt x="1448" y="547"/>
                      <a:pt x="1448" y="547"/>
                    </a:cubicBezTo>
                    <a:cubicBezTo>
                      <a:pt x="1448" y="547"/>
                      <a:pt x="1449" y="548"/>
                      <a:pt x="1449" y="548"/>
                    </a:cubicBezTo>
                    <a:cubicBezTo>
                      <a:pt x="1449" y="548"/>
                      <a:pt x="1449" y="548"/>
                      <a:pt x="1449" y="548"/>
                    </a:cubicBezTo>
                    <a:cubicBezTo>
                      <a:pt x="1449" y="547"/>
                      <a:pt x="1449" y="547"/>
                      <a:pt x="1449" y="547"/>
                    </a:cubicBezTo>
                    <a:cubicBezTo>
                      <a:pt x="1451" y="547"/>
                      <a:pt x="1451" y="547"/>
                      <a:pt x="1451" y="547"/>
                    </a:cubicBezTo>
                    <a:cubicBezTo>
                      <a:pt x="1451" y="547"/>
                      <a:pt x="1451" y="547"/>
                      <a:pt x="1451" y="547"/>
                    </a:cubicBezTo>
                    <a:cubicBezTo>
                      <a:pt x="1452" y="547"/>
                      <a:pt x="1452" y="546"/>
                      <a:pt x="1452" y="546"/>
                    </a:cubicBezTo>
                    <a:cubicBezTo>
                      <a:pt x="1452" y="546"/>
                      <a:pt x="1452" y="545"/>
                      <a:pt x="1452" y="545"/>
                    </a:cubicBezTo>
                    <a:cubicBezTo>
                      <a:pt x="1451" y="545"/>
                      <a:pt x="1451" y="545"/>
                      <a:pt x="1451" y="545"/>
                    </a:cubicBezTo>
                    <a:cubicBezTo>
                      <a:pt x="1451" y="545"/>
                      <a:pt x="1451" y="544"/>
                      <a:pt x="1451" y="544"/>
                    </a:cubicBezTo>
                    <a:cubicBezTo>
                      <a:pt x="1451" y="544"/>
                      <a:pt x="1451" y="544"/>
                      <a:pt x="1451" y="544"/>
                    </a:cubicBezTo>
                    <a:cubicBezTo>
                      <a:pt x="1451" y="543"/>
                      <a:pt x="1451" y="543"/>
                      <a:pt x="1451" y="543"/>
                    </a:cubicBezTo>
                    <a:cubicBezTo>
                      <a:pt x="1450" y="543"/>
                      <a:pt x="1450" y="543"/>
                      <a:pt x="1450" y="542"/>
                    </a:cubicBezTo>
                    <a:cubicBezTo>
                      <a:pt x="1449" y="543"/>
                      <a:pt x="1449" y="543"/>
                      <a:pt x="1448" y="543"/>
                    </a:cubicBezTo>
                    <a:cubicBezTo>
                      <a:pt x="1448" y="541"/>
                      <a:pt x="1448" y="541"/>
                      <a:pt x="1448" y="541"/>
                    </a:cubicBezTo>
                    <a:cubicBezTo>
                      <a:pt x="1447" y="541"/>
                      <a:pt x="1447" y="541"/>
                      <a:pt x="1447" y="541"/>
                    </a:cubicBezTo>
                    <a:cubicBezTo>
                      <a:pt x="1447" y="541"/>
                      <a:pt x="1447" y="541"/>
                      <a:pt x="1447" y="541"/>
                    </a:cubicBezTo>
                    <a:cubicBezTo>
                      <a:pt x="1447" y="541"/>
                      <a:pt x="1447" y="541"/>
                      <a:pt x="1447" y="541"/>
                    </a:cubicBezTo>
                    <a:cubicBezTo>
                      <a:pt x="1447" y="539"/>
                      <a:pt x="1447" y="539"/>
                      <a:pt x="1446" y="538"/>
                    </a:cubicBezTo>
                    <a:cubicBezTo>
                      <a:pt x="1446" y="538"/>
                      <a:pt x="1446" y="538"/>
                      <a:pt x="1446" y="538"/>
                    </a:cubicBezTo>
                    <a:cubicBezTo>
                      <a:pt x="1445" y="538"/>
                      <a:pt x="1445" y="538"/>
                      <a:pt x="1445" y="538"/>
                    </a:cubicBezTo>
                    <a:cubicBezTo>
                      <a:pt x="1445" y="536"/>
                      <a:pt x="1445" y="536"/>
                      <a:pt x="1445" y="536"/>
                    </a:cubicBezTo>
                    <a:cubicBezTo>
                      <a:pt x="1444" y="536"/>
                      <a:pt x="1444" y="536"/>
                      <a:pt x="1444" y="536"/>
                    </a:cubicBezTo>
                    <a:cubicBezTo>
                      <a:pt x="1444" y="537"/>
                      <a:pt x="1444" y="537"/>
                      <a:pt x="1444" y="537"/>
                    </a:cubicBezTo>
                    <a:cubicBezTo>
                      <a:pt x="1443" y="537"/>
                      <a:pt x="1443" y="537"/>
                      <a:pt x="1443" y="537"/>
                    </a:cubicBezTo>
                    <a:cubicBezTo>
                      <a:pt x="1442" y="536"/>
                      <a:pt x="1443" y="536"/>
                      <a:pt x="1442" y="536"/>
                    </a:cubicBezTo>
                    <a:cubicBezTo>
                      <a:pt x="1442" y="536"/>
                      <a:pt x="1442" y="536"/>
                      <a:pt x="1442" y="536"/>
                    </a:cubicBezTo>
                    <a:cubicBezTo>
                      <a:pt x="1441" y="536"/>
                      <a:pt x="1441" y="536"/>
                      <a:pt x="1441" y="536"/>
                    </a:cubicBezTo>
                    <a:cubicBezTo>
                      <a:pt x="1441" y="536"/>
                      <a:pt x="1441" y="536"/>
                      <a:pt x="1441" y="536"/>
                    </a:cubicBezTo>
                    <a:cubicBezTo>
                      <a:pt x="1441" y="538"/>
                      <a:pt x="1441" y="538"/>
                      <a:pt x="1441" y="538"/>
                    </a:cubicBezTo>
                    <a:cubicBezTo>
                      <a:pt x="1440" y="538"/>
                      <a:pt x="1440" y="538"/>
                      <a:pt x="1440" y="538"/>
                    </a:cubicBezTo>
                    <a:cubicBezTo>
                      <a:pt x="1440" y="539"/>
                      <a:pt x="1440" y="539"/>
                      <a:pt x="1440" y="539"/>
                    </a:cubicBezTo>
                    <a:cubicBezTo>
                      <a:pt x="1440" y="539"/>
                      <a:pt x="1440" y="539"/>
                      <a:pt x="1440" y="539"/>
                    </a:cubicBezTo>
                    <a:cubicBezTo>
                      <a:pt x="1440" y="539"/>
                      <a:pt x="1440" y="539"/>
                      <a:pt x="1440" y="539"/>
                    </a:cubicBezTo>
                    <a:cubicBezTo>
                      <a:pt x="1440" y="539"/>
                      <a:pt x="1440" y="540"/>
                      <a:pt x="1439" y="540"/>
                    </a:cubicBezTo>
                    <a:cubicBezTo>
                      <a:pt x="1439" y="540"/>
                      <a:pt x="1439" y="540"/>
                      <a:pt x="1439" y="540"/>
                    </a:cubicBezTo>
                    <a:cubicBezTo>
                      <a:pt x="1439" y="540"/>
                      <a:pt x="1439" y="541"/>
                      <a:pt x="1439" y="541"/>
                    </a:cubicBezTo>
                    <a:cubicBezTo>
                      <a:pt x="1439" y="541"/>
                      <a:pt x="1439" y="541"/>
                      <a:pt x="1439" y="541"/>
                    </a:cubicBezTo>
                    <a:cubicBezTo>
                      <a:pt x="1438" y="542"/>
                      <a:pt x="1438" y="542"/>
                      <a:pt x="1438" y="542"/>
                    </a:cubicBezTo>
                    <a:cubicBezTo>
                      <a:pt x="1437" y="542"/>
                      <a:pt x="1437" y="542"/>
                      <a:pt x="1437" y="542"/>
                    </a:cubicBezTo>
                    <a:cubicBezTo>
                      <a:pt x="1437" y="544"/>
                      <a:pt x="1436" y="543"/>
                      <a:pt x="1435" y="544"/>
                    </a:cubicBezTo>
                    <a:cubicBezTo>
                      <a:pt x="1436" y="544"/>
                      <a:pt x="1436" y="544"/>
                      <a:pt x="1436" y="544"/>
                    </a:cubicBezTo>
                    <a:cubicBezTo>
                      <a:pt x="1436" y="546"/>
                      <a:pt x="1436" y="546"/>
                      <a:pt x="1436" y="546"/>
                    </a:cubicBezTo>
                    <a:cubicBezTo>
                      <a:pt x="1437" y="546"/>
                      <a:pt x="1437" y="546"/>
                      <a:pt x="1437" y="546"/>
                    </a:cubicBezTo>
                    <a:cubicBezTo>
                      <a:pt x="1436" y="547"/>
                      <a:pt x="1436" y="547"/>
                      <a:pt x="1435" y="548"/>
                    </a:cubicBezTo>
                    <a:cubicBezTo>
                      <a:pt x="1435" y="548"/>
                      <a:pt x="1435" y="548"/>
                      <a:pt x="1435" y="548"/>
                    </a:cubicBezTo>
                    <a:cubicBezTo>
                      <a:pt x="1433" y="548"/>
                      <a:pt x="1433" y="548"/>
                      <a:pt x="1433" y="548"/>
                    </a:cubicBezTo>
                    <a:cubicBezTo>
                      <a:pt x="1433" y="548"/>
                      <a:pt x="1432" y="549"/>
                      <a:pt x="1432" y="549"/>
                    </a:cubicBezTo>
                    <a:cubicBezTo>
                      <a:pt x="1432" y="549"/>
                      <a:pt x="1432" y="549"/>
                      <a:pt x="1432" y="549"/>
                    </a:cubicBezTo>
                    <a:cubicBezTo>
                      <a:pt x="1432" y="550"/>
                      <a:pt x="1432" y="550"/>
                      <a:pt x="1432" y="550"/>
                    </a:cubicBezTo>
                    <a:cubicBezTo>
                      <a:pt x="1431" y="550"/>
                      <a:pt x="1430" y="550"/>
                      <a:pt x="1429" y="550"/>
                    </a:cubicBezTo>
                    <a:cubicBezTo>
                      <a:pt x="1429" y="551"/>
                      <a:pt x="1429" y="551"/>
                      <a:pt x="1429" y="551"/>
                    </a:cubicBezTo>
                    <a:cubicBezTo>
                      <a:pt x="1428" y="551"/>
                      <a:pt x="1428" y="551"/>
                      <a:pt x="1428" y="551"/>
                    </a:cubicBezTo>
                    <a:cubicBezTo>
                      <a:pt x="1428" y="552"/>
                      <a:pt x="1428" y="552"/>
                      <a:pt x="1428" y="552"/>
                    </a:cubicBezTo>
                    <a:cubicBezTo>
                      <a:pt x="1428" y="552"/>
                      <a:pt x="1428" y="552"/>
                      <a:pt x="1428" y="552"/>
                    </a:cubicBezTo>
                    <a:cubicBezTo>
                      <a:pt x="1428" y="553"/>
                      <a:pt x="1428" y="553"/>
                      <a:pt x="1428" y="553"/>
                    </a:cubicBezTo>
                    <a:cubicBezTo>
                      <a:pt x="1427" y="553"/>
                      <a:pt x="1427" y="553"/>
                      <a:pt x="1427" y="553"/>
                    </a:cubicBezTo>
                    <a:cubicBezTo>
                      <a:pt x="1427" y="554"/>
                      <a:pt x="1427" y="554"/>
                      <a:pt x="1427" y="554"/>
                    </a:cubicBezTo>
                    <a:cubicBezTo>
                      <a:pt x="1427" y="554"/>
                      <a:pt x="1427" y="554"/>
                      <a:pt x="1427" y="554"/>
                    </a:cubicBezTo>
                    <a:cubicBezTo>
                      <a:pt x="1427" y="555"/>
                      <a:pt x="1427" y="555"/>
                      <a:pt x="1427" y="555"/>
                    </a:cubicBezTo>
                    <a:cubicBezTo>
                      <a:pt x="1426" y="555"/>
                      <a:pt x="1426" y="555"/>
                      <a:pt x="1426" y="555"/>
                    </a:cubicBezTo>
                    <a:cubicBezTo>
                      <a:pt x="1426" y="556"/>
                      <a:pt x="1426" y="556"/>
                      <a:pt x="1426" y="556"/>
                    </a:cubicBezTo>
                    <a:cubicBezTo>
                      <a:pt x="1426" y="556"/>
                      <a:pt x="1426" y="556"/>
                      <a:pt x="1425" y="556"/>
                    </a:cubicBezTo>
                    <a:cubicBezTo>
                      <a:pt x="1425" y="556"/>
                      <a:pt x="1425" y="557"/>
                      <a:pt x="1425" y="557"/>
                    </a:cubicBezTo>
                    <a:cubicBezTo>
                      <a:pt x="1425" y="558"/>
                      <a:pt x="1425" y="558"/>
                      <a:pt x="1425" y="558"/>
                    </a:cubicBezTo>
                    <a:cubicBezTo>
                      <a:pt x="1422" y="558"/>
                      <a:pt x="1422" y="558"/>
                      <a:pt x="1422" y="558"/>
                    </a:cubicBezTo>
                    <a:cubicBezTo>
                      <a:pt x="1422" y="558"/>
                      <a:pt x="1422" y="558"/>
                      <a:pt x="1422" y="558"/>
                    </a:cubicBezTo>
                    <a:cubicBezTo>
                      <a:pt x="1420" y="558"/>
                      <a:pt x="1420" y="558"/>
                      <a:pt x="1420" y="558"/>
                    </a:cubicBezTo>
                    <a:cubicBezTo>
                      <a:pt x="1420" y="558"/>
                      <a:pt x="1420" y="558"/>
                      <a:pt x="1420" y="558"/>
                    </a:cubicBezTo>
                    <a:cubicBezTo>
                      <a:pt x="1419" y="558"/>
                      <a:pt x="1419" y="558"/>
                      <a:pt x="1419" y="558"/>
                    </a:cubicBezTo>
                    <a:cubicBezTo>
                      <a:pt x="1418" y="558"/>
                      <a:pt x="1417" y="560"/>
                      <a:pt x="1416" y="560"/>
                    </a:cubicBezTo>
                    <a:cubicBezTo>
                      <a:pt x="1416" y="560"/>
                      <a:pt x="1416" y="560"/>
                      <a:pt x="1416" y="560"/>
                    </a:cubicBezTo>
                    <a:cubicBezTo>
                      <a:pt x="1416" y="561"/>
                      <a:pt x="1416" y="562"/>
                      <a:pt x="1416" y="562"/>
                    </a:cubicBezTo>
                    <a:cubicBezTo>
                      <a:pt x="1416" y="562"/>
                      <a:pt x="1416" y="562"/>
                      <a:pt x="1416" y="562"/>
                    </a:cubicBezTo>
                    <a:cubicBezTo>
                      <a:pt x="1416" y="563"/>
                      <a:pt x="1416" y="563"/>
                      <a:pt x="1416" y="564"/>
                    </a:cubicBezTo>
                    <a:cubicBezTo>
                      <a:pt x="1415" y="564"/>
                      <a:pt x="1415" y="564"/>
                      <a:pt x="1415" y="564"/>
                    </a:cubicBezTo>
                    <a:cubicBezTo>
                      <a:pt x="1415" y="565"/>
                      <a:pt x="1415" y="565"/>
                      <a:pt x="1415" y="565"/>
                    </a:cubicBezTo>
                    <a:cubicBezTo>
                      <a:pt x="1414" y="565"/>
                      <a:pt x="1414" y="565"/>
                      <a:pt x="1414" y="565"/>
                    </a:cubicBezTo>
                    <a:cubicBezTo>
                      <a:pt x="1414" y="565"/>
                      <a:pt x="1414" y="565"/>
                      <a:pt x="1415" y="566"/>
                    </a:cubicBezTo>
                    <a:cubicBezTo>
                      <a:pt x="1414" y="566"/>
                      <a:pt x="1413" y="566"/>
                      <a:pt x="1412" y="565"/>
                    </a:cubicBezTo>
                    <a:cubicBezTo>
                      <a:pt x="1412" y="564"/>
                      <a:pt x="1412" y="564"/>
                      <a:pt x="1412" y="564"/>
                    </a:cubicBezTo>
                    <a:cubicBezTo>
                      <a:pt x="1412" y="564"/>
                      <a:pt x="1411" y="564"/>
                      <a:pt x="1411" y="564"/>
                    </a:cubicBezTo>
                    <a:cubicBezTo>
                      <a:pt x="1411" y="564"/>
                      <a:pt x="1411" y="564"/>
                      <a:pt x="1411" y="564"/>
                    </a:cubicBezTo>
                    <a:cubicBezTo>
                      <a:pt x="1410" y="564"/>
                      <a:pt x="1410" y="564"/>
                      <a:pt x="1409" y="564"/>
                    </a:cubicBezTo>
                    <a:cubicBezTo>
                      <a:pt x="1409" y="564"/>
                      <a:pt x="1409" y="564"/>
                      <a:pt x="1409" y="564"/>
                    </a:cubicBezTo>
                    <a:cubicBezTo>
                      <a:pt x="1408" y="564"/>
                      <a:pt x="1408" y="563"/>
                      <a:pt x="1407" y="563"/>
                    </a:cubicBezTo>
                    <a:cubicBezTo>
                      <a:pt x="1407" y="563"/>
                      <a:pt x="1407" y="564"/>
                      <a:pt x="1407" y="564"/>
                    </a:cubicBezTo>
                    <a:cubicBezTo>
                      <a:pt x="1406" y="565"/>
                      <a:pt x="1406" y="565"/>
                      <a:pt x="1405" y="565"/>
                    </a:cubicBezTo>
                    <a:cubicBezTo>
                      <a:pt x="1405" y="566"/>
                      <a:pt x="1404" y="567"/>
                      <a:pt x="1404" y="568"/>
                    </a:cubicBezTo>
                    <a:cubicBezTo>
                      <a:pt x="1404" y="568"/>
                      <a:pt x="1404" y="568"/>
                      <a:pt x="1404" y="568"/>
                    </a:cubicBezTo>
                    <a:cubicBezTo>
                      <a:pt x="1404" y="569"/>
                      <a:pt x="1404" y="569"/>
                      <a:pt x="1404" y="570"/>
                    </a:cubicBezTo>
                    <a:close/>
                    <a:moveTo>
                      <a:pt x="1416" y="566"/>
                    </a:moveTo>
                    <a:cubicBezTo>
                      <a:pt x="1415" y="566"/>
                      <a:pt x="1415" y="566"/>
                      <a:pt x="1415" y="566"/>
                    </a:cubicBezTo>
                    <a:cubicBezTo>
                      <a:pt x="1416" y="566"/>
                      <a:pt x="1415" y="566"/>
                      <a:pt x="1416" y="566"/>
                    </a:cubicBezTo>
                    <a:close/>
                    <a:moveTo>
                      <a:pt x="1464" y="538"/>
                    </a:moveTo>
                    <a:cubicBezTo>
                      <a:pt x="1464" y="537"/>
                      <a:pt x="1464" y="537"/>
                      <a:pt x="1464" y="537"/>
                    </a:cubicBezTo>
                    <a:cubicBezTo>
                      <a:pt x="1464" y="537"/>
                      <a:pt x="1464" y="537"/>
                      <a:pt x="1464" y="537"/>
                    </a:cubicBezTo>
                    <a:cubicBezTo>
                      <a:pt x="1464" y="538"/>
                      <a:pt x="1464" y="537"/>
                      <a:pt x="1464" y="538"/>
                    </a:cubicBezTo>
                    <a:close/>
                    <a:moveTo>
                      <a:pt x="1384" y="603"/>
                    </a:moveTo>
                    <a:cubicBezTo>
                      <a:pt x="1384" y="603"/>
                      <a:pt x="1384" y="603"/>
                      <a:pt x="1384" y="603"/>
                    </a:cubicBezTo>
                    <a:cubicBezTo>
                      <a:pt x="1385" y="603"/>
                      <a:pt x="1386" y="604"/>
                      <a:pt x="1388" y="604"/>
                    </a:cubicBezTo>
                    <a:cubicBezTo>
                      <a:pt x="1388" y="603"/>
                      <a:pt x="1388" y="603"/>
                      <a:pt x="1388" y="603"/>
                    </a:cubicBezTo>
                    <a:cubicBezTo>
                      <a:pt x="1388" y="603"/>
                      <a:pt x="1389" y="603"/>
                      <a:pt x="1390" y="604"/>
                    </a:cubicBezTo>
                    <a:cubicBezTo>
                      <a:pt x="1390" y="603"/>
                      <a:pt x="1390" y="603"/>
                      <a:pt x="1390" y="603"/>
                    </a:cubicBezTo>
                    <a:cubicBezTo>
                      <a:pt x="1390" y="603"/>
                      <a:pt x="1390" y="603"/>
                      <a:pt x="1390" y="603"/>
                    </a:cubicBezTo>
                    <a:cubicBezTo>
                      <a:pt x="1390" y="602"/>
                      <a:pt x="1390" y="600"/>
                      <a:pt x="1390" y="599"/>
                    </a:cubicBezTo>
                    <a:cubicBezTo>
                      <a:pt x="1390" y="599"/>
                      <a:pt x="1390" y="599"/>
                      <a:pt x="1390" y="599"/>
                    </a:cubicBezTo>
                    <a:cubicBezTo>
                      <a:pt x="1390" y="599"/>
                      <a:pt x="1390" y="599"/>
                      <a:pt x="1390" y="599"/>
                    </a:cubicBezTo>
                    <a:cubicBezTo>
                      <a:pt x="1390" y="598"/>
                      <a:pt x="1390" y="598"/>
                      <a:pt x="1390" y="598"/>
                    </a:cubicBezTo>
                    <a:cubicBezTo>
                      <a:pt x="1390" y="598"/>
                      <a:pt x="1390" y="598"/>
                      <a:pt x="1390" y="598"/>
                    </a:cubicBezTo>
                    <a:cubicBezTo>
                      <a:pt x="1391" y="596"/>
                      <a:pt x="1390" y="594"/>
                      <a:pt x="1391" y="593"/>
                    </a:cubicBezTo>
                    <a:cubicBezTo>
                      <a:pt x="1391" y="591"/>
                      <a:pt x="1391" y="592"/>
                      <a:pt x="1390" y="591"/>
                    </a:cubicBezTo>
                    <a:cubicBezTo>
                      <a:pt x="1390" y="591"/>
                      <a:pt x="1390" y="591"/>
                      <a:pt x="1390" y="591"/>
                    </a:cubicBezTo>
                    <a:cubicBezTo>
                      <a:pt x="1390" y="590"/>
                      <a:pt x="1390" y="590"/>
                      <a:pt x="1390" y="590"/>
                    </a:cubicBezTo>
                    <a:cubicBezTo>
                      <a:pt x="1389" y="590"/>
                      <a:pt x="1389" y="590"/>
                      <a:pt x="1389" y="590"/>
                    </a:cubicBezTo>
                    <a:cubicBezTo>
                      <a:pt x="1389" y="589"/>
                      <a:pt x="1389" y="589"/>
                      <a:pt x="1389" y="588"/>
                    </a:cubicBezTo>
                    <a:cubicBezTo>
                      <a:pt x="1389" y="588"/>
                      <a:pt x="1389" y="588"/>
                      <a:pt x="1389" y="588"/>
                    </a:cubicBezTo>
                    <a:cubicBezTo>
                      <a:pt x="1389" y="588"/>
                      <a:pt x="1389" y="588"/>
                      <a:pt x="1389" y="588"/>
                    </a:cubicBezTo>
                    <a:cubicBezTo>
                      <a:pt x="1388" y="587"/>
                      <a:pt x="1386" y="588"/>
                      <a:pt x="1386" y="588"/>
                    </a:cubicBezTo>
                    <a:cubicBezTo>
                      <a:pt x="1386" y="588"/>
                      <a:pt x="1386" y="587"/>
                      <a:pt x="1385" y="587"/>
                    </a:cubicBezTo>
                    <a:cubicBezTo>
                      <a:pt x="1385" y="586"/>
                      <a:pt x="1385" y="587"/>
                      <a:pt x="1385" y="586"/>
                    </a:cubicBezTo>
                    <a:cubicBezTo>
                      <a:pt x="1385" y="585"/>
                      <a:pt x="1385" y="585"/>
                      <a:pt x="1384" y="584"/>
                    </a:cubicBezTo>
                    <a:cubicBezTo>
                      <a:pt x="1384" y="584"/>
                      <a:pt x="1384" y="584"/>
                      <a:pt x="1384" y="584"/>
                    </a:cubicBezTo>
                    <a:cubicBezTo>
                      <a:pt x="1384" y="584"/>
                      <a:pt x="1384" y="582"/>
                      <a:pt x="1384" y="581"/>
                    </a:cubicBezTo>
                    <a:cubicBezTo>
                      <a:pt x="1384" y="581"/>
                      <a:pt x="1383" y="581"/>
                      <a:pt x="1382" y="581"/>
                    </a:cubicBezTo>
                    <a:cubicBezTo>
                      <a:pt x="1382" y="580"/>
                      <a:pt x="1382" y="580"/>
                      <a:pt x="1382" y="580"/>
                    </a:cubicBezTo>
                    <a:cubicBezTo>
                      <a:pt x="1381" y="580"/>
                      <a:pt x="1381" y="580"/>
                      <a:pt x="1381" y="580"/>
                    </a:cubicBezTo>
                    <a:cubicBezTo>
                      <a:pt x="1381" y="581"/>
                      <a:pt x="1381" y="581"/>
                      <a:pt x="1381" y="581"/>
                    </a:cubicBezTo>
                    <a:cubicBezTo>
                      <a:pt x="1380" y="581"/>
                      <a:pt x="1380" y="580"/>
                      <a:pt x="1380" y="580"/>
                    </a:cubicBezTo>
                    <a:cubicBezTo>
                      <a:pt x="1379" y="580"/>
                      <a:pt x="1379" y="580"/>
                      <a:pt x="1379" y="580"/>
                    </a:cubicBezTo>
                    <a:cubicBezTo>
                      <a:pt x="1379" y="577"/>
                      <a:pt x="1379" y="577"/>
                      <a:pt x="1379" y="577"/>
                    </a:cubicBezTo>
                    <a:cubicBezTo>
                      <a:pt x="1379" y="576"/>
                      <a:pt x="1381" y="576"/>
                      <a:pt x="1380" y="574"/>
                    </a:cubicBezTo>
                    <a:cubicBezTo>
                      <a:pt x="1380" y="574"/>
                      <a:pt x="1380" y="574"/>
                      <a:pt x="1380" y="574"/>
                    </a:cubicBezTo>
                    <a:cubicBezTo>
                      <a:pt x="1380" y="574"/>
                      <a:pt x="1380" y="574"/>
                      <a:pt x="1380" y="574"/>
                    </a:cubicBezTo>
                    <a:cubicBezTo>
                      <a:pt x="1380" y="574"/>
                      <a:pt x="1380" y="574"/>
                      <a:pt x="1380" y="574"/>
                    </a:cubicBezTo>
                    <a:cubicBezTo>
                      <a:pt x="1380" y="573"/>
                      <a:pt x="1380" y="573"/>
                      <a:pt x="1380" y="573"/>
                    </a:cubicBezTo>
                    <a:cubicBezTo>
                      <a:pt x="1379" y="573"/>
                      <a:pt x="1379" y="573"/>
                      <a:pt x="1379" y="573"/>
                    </a:cubicBezTo>
                    <a:cubicBezTo>
                      <a:pt x="1379" y="572"/>
                      <a:pt x="1379" y="572"/>
                      <a:pt x="1379" y="572"/>
                    </a:cubicBezTo>
                    <a:cubicBezTo>
                      <a:pt x="1379" y="572"/>
                      <a:pt x="1379" y="572"/>
                      <a:pt x="1379" y="572"/>
                    </a:cubicBezTo>
                    <a:cubicBezTo>
                      <a:pt x="1379" y="572"/>
                      <a:pt x="1379" y="571"/>
                      <a:pt x="1378" y="570"/>
                    </a:cubicBezTo>
                    <a:cubicBezTo>
                      <a:pt x="1378" y="570"/>
                      <a:pt x="1377" y="570"/>
                      <a:pt x="1376" y="570"/>
                    </a:cubicBezTo>
                    <a:cubicBezTo>
                      <a:pt x="1377" y="570"/>
                      <a:pt x="1377" y="570"/>
                      <a:pt x="1377" y="569"/>
                    </a:cubicBezTo>
                    <a:cubicBezTo>
                      <a:pt x="1377" y="568"/>
                      <a:pt x="1377" y="568"/>
                      <a:pt x="1377" y="568"/>
                    </a:cubicBezTo>
                    <a:cubicBezTo>
                      <a:pt x="1377" y="568"/>
                      <a:pt x="1377" y="568"/>
                      <a:pt x="1377" y="568"/>
                    </a:cubicBezTo>
                    <a:cubicBezTo>
                      <a:pt x="1377" y="568"/>
                      <a:pt x="1377" y="568"/>
                      <a:pt x="1377" y="568"/>
                    </a:cubicBezTo>
                    <a:cubicBezTo>
                      <a:pt x="1376" y="568"/>
                      <a:pt x="1376" y="568"/>
                      <a:pt x="1376" y="568"/>
                    </a:cubicBezTo>
                    <a:cubicBezTo>
                      <a:pt x="1376" y="568"/>
                      <a:pt x="1376" y="568"/>
                      <a:pt x="1376" y="569"/>
                    </a:cubicBezTo>
                    <a:cubicBezTo>
                      <a:pt x="1376" y="570"/>
                      <a:pt x="1376" y="570"/>
                      <a:pt x="1376" y="570"/>
                    </a:cubicBezTo>
                    <a:cubicBezTo>
                      <a:pt x="1374" y="569"/>
                      <a:pt x="1375" y="569"/>
                      <a:pt x="1373" y="569"/>
                    </a:cubicBezTo>
                    <a:cubicBezTo>
                      <a:pt x="1373" y="568"/>
                      <a:pt x="1372" y="568"/>
                      <a:pt x="1372" y="568"/>
                    </a:cubicBezTo>
                    <a:cubicBezTo>
                      <a:pt x="1372" y="566"/>
                      <a:pt x="1372" y="566"/>
                      <a:pt x="1372" y="566"/>
                    </a:cubicBezTo>
                    <a:cubicBezTo>
                      <a:pt x="1371" y="566"/>
                      <a:pt x="1371" y="565"/>
                      <a:pt x="1370" y="564"/>
                    </a:cubicBezTo>
                    <a:cubicBezTo>
                      <a:pt x="1369" y="564"/>
                      <a:pt x="1369" y="562"/>
                      <a:pt x="1368" y="562"/>
                    </a:cubicBezTo>
                    <a:cubicBezTo>
                      <a:pt x="1368" y="561"/>
                      <a:pt x="1368" y="562"/>
                      <a:pt x="1368" y="561"/>
                    </a:cubicBezTo>
                    <a:cubicBezTo>
                      <a:pt x="1367" y="562"/>
                      <a:pt x="1367" y="562"/>
                      <a:pt x="1367" y="563"/>
                    </a:cubicBezTo>
                    <a:cubicBezTo>
                      <a:pt x="1366" y="562"/>
                      <a:pt x="1366" y="561"/>
                      <a:pt x="1364" y="560"/>
                    </a:cubicBezTo>
                    <a:cubicBezTo>
                      <a:pt x="1364" y="557"/>
                      <a:pt x="1364" y="557"/>
                      <a:pt x="1364" y="557"/>
                    </a:cubicBezTo>
                    <a:cubicBezTo>
                      <a:pt x="1361" y="557"/>
                      <a:pt x="1363" y="557"/>
                      <a:pt x="1362" y="555"/>
                    </a:cubicBezTo>
                    <a:cubicBezTo>
                      <a:pt x="1362" y="555"/>
                      <a:pt x="1362" y="555"/>
                      <a:pt x="1362" y="554"/>
                    </a:cubicBezTo>
                    <a:cubicBezTo>
                      <a:pt x="1360" y="554"/>
                      <a:pt x="1360" y="554"/>
                      <a:pt x="1360" y="554"/>
                    </a:cubicBezTo>
                    <a:cubicBezTo>
                      <a:pt x="1360" y="554"/>
                      <a:pt x="1360" y="554"/>
                      <a:pt x="1360" y="554"/>
                    </a:cubicBezTo>
                    <a:cubicBezTo>
                      <a:pt x="1359" y="554"/>
                      <a:pt x="1359" y="554"/>
                      <a:pt x="1359" y="554"/>
                    </a:cubicBezTo>
                    <a:cubicBezTo>
                      <a:pt x="1359" y="553"/>
                      <a:pt x="1359" y="553"/>
                      <a:pt x="1359" y="553"/>
                    </a:cubicBezTo>
                    <a:cubicBezTo>
                      <a:pt x="1358" y="553"/>
                      <a:pt x="1358" y="553"/>
                      <a:pt x="1358" y="552"/>
                    </a:cubicBezTo>
                    <a:cubicBezTo>
                      <a:pt x="1358" y="552"/>
                      <a:pt x="1358" y="551"/>
                      <a:pt x="1357" y="551"/>
                    </a:cubicBezTo>
                    <a:cubicBezTo>
                      <a:pt x="1355" y="550"/>
                      <a:pt x="1357" y="550"/>
                      <a:pt x="1356" y="549"/>
                    </a:cubicBezTo>
                    <a:cubicBezTo>
                      <a:pt x="1356" y="549"/>
                      <a:pt x="1356" y="549"/>
                      <a:pt x="1356" y="549"/>
                    </a:cubicBezTo>
                    <a:cubicBezTo>
                      <a:pt x="1355" y="549"/>
                      <a:pt x="1355" y="548"/>
                      <a:pt x="1355" y="548"/>
                    </a:cubicBezTo>
                    <a:cubicBezTo>
                      <a:pt x="1353" y="548"/>
                      <a:pt x="1353" y="548"/>
                      <a:pt x="1353" y="548"/>
                    </a:cubicBezTo>
                    <a:cubicBezTo>
                      <a:pt x="1353" y="546"/>
                      <a:pt x="1353" y="546"/>
                      <a:pt x="1352" y="545"/>
                    </a:cubicBezTo>
                    <a:cubicBezTo>
                      <a:pt x="1352" y="545"/>
                      <a:pt x="1352" y="545"/>
                      <a:pt x="1352" y="545"/>
                    </a:cubicBezTo>
                    <a:cubicBezTo>
                      <a:pt x="1352" y="544"/>
                      <a:pt x="1351" y="544"/>
                      <a:pt x="1351" y="543"/>
                    </a:cubicBezTo>
                    <a:cubicBezTo>
                      <a:pt x="1350" y="543"/>
                      <a:pt x="1349" y="543"/>
                      <a:pt x="1348" y="543"/>
                    </a:cubicBezTo>
                    <a:cubicBezTo>
                      <a:pt x="1348" y="543"/>
                      <a:pt x="1347" y="543"/>
                      <a:pt x="1347" y="543"/>
                    </a:cubicBezTo>
                    <a:cubicBezTo>
                      <a:pt x="1347" y="543"/>
                      <a:pt x="1347" y="543"/>
                      <a:pt x="1347" y="543"/>
                    </a:cubicBezTo>
                    <a:cubicBezTo>
                      <a:pt x="1346" y="543"/>
                      <a:pt x="1346" y="544"/>
                      <a:pt x="1345" y="543"/>
                    </a:cubicBezTo>
                    <a:cubicBezTo>
                      <a:pt x="1345" y="543"/>
                      <a:pt x="1345" y="543"/>
                      <a:pt x="1345" y="543"/>
                    </a:cubicBezTo>
                    <a:cubicBezTo>
                      <a:pt x="1344" y="543"/>
                      <a:pt x="1344" y="543"/>
                      <a:pt x="1344" y="543"/>
                    </a:cubicBezTo>
                    <a:cubicBezTo>
                      <a:pt x="1344" y="543"/>
                      <a:pt x="1344" y="542"/>
                      <a:pt x="1343" y="542"/>
                    </a:cubicBezTo>
                    <a:cubicBezTo>
                      <a:pt x="1342" y="541"/>
                      <a:pt x="1341" y="541"/>
                      <a:pt x="1339" y="541"/>
                    </a:cubicBezTo>
                    <a:cubicBezTo>
                      <a:pt x="1339" y="545"/>
                      <a:pt x="1339" y="545"/>
                      <a:pt x="1339" y="545"/>
                    </a:cubicBezTo>
                    <a:cubicBezTo>
                      <a:pt x="1339" y="545"/>
                      <a:pt x="1340" y="545"/>
                      <a:pt x="1340" y="545"/>
                    </a:cubicBezTo>
                    <a:cubicBezTo>
                      <a:pt x="1340" y="546"/>
                      <a:pt x="1340" y="546"/>
                      <a:pt x="1340" y="546"/>
                    </a:cubicBezTo>
                    <a:cubicBezTo>
                      <a:pt x="1340" y="546"/>
                      <a:pt x="1340" y="546"/>
                      <a:pt x="1340" y="546"/>
                    </a:cubicBezTo>
                    <a:cubicBezTo>
                      <a:pt x="1340" y="547"/>
                      <a:pt x="1340" y="547"/>
                      <a:pt x="1340" y="547"/>
                    </a:cubicBezTo>
                    <a:cubicBezTo>
                      <a:pt x="1341" y="547"/>
                      <a:pt x="1341" y="547"/>
                      <a:pt x="1341" y="547"/>
                    </a:cubicBezTo>
                    <a:cubicBezTo>
                      <a:pt x="1341" y="548"/>
                      <a:pt x="1341" y="548"/>
                      <a:pt x="1341" y="548"/>
                    </a:cubicBezTo>
                    <a:cubicBezTo>
                      <a:pt x="1341" y="548"/>
                      <a:pt x="1341" y="548"/>
                      <a:pt x="1342" y="548"/>
                    </a:cubicBezTo>
                    <a:cubicBezTo>
                      <a:pt x="1342" y="549"/>
                      <a:pt x="1342" y="549"/>
                      <a:pt x="1342" y="549"/>
                    </a:cubicBezTo>
                    <a:cubicBezTo>
                      <a:pt x="1342" y="549"/>
                      <a:pt x="1342" y="549"/>
                      <a:pt x="1343" y="550"/>
                    </a:cubicBezTo>
                    <a:cubicBezTo>
                      <a:pt x="1343" y="550"/>
                      <a:pt x="1343" y="550"/>
                      <a:pt x="1343" y="550"/>
                    </a:cubicBezTo>
                    <a:cubicBezTo>
                      <a:pt x="1343" y="550"/>
                      <a:pt x="1344" y="550"/>
                      <a:pt x="1344" y="550"/>
                    </a:cubicBezTo>
                    <a:cubicBezTo>
                      <a:pt x="1344" y="551"/>
                      <a:pt x="1344" y="551"/>
                      <a:pt x="1344" y="551"/>
                    </a:cubicBezTo>
                    <a:cubicBezTo>
                      <a:pt x="1344" y="551"/>
                      <a:pt x="1345" y="551"/>
                      <a:pt x="1345" y="552"/>
                    </a:cubicBezTo>
                    <a:cubicBezTo>
                      <a:pt x="1345" y="552"/>
                      <a:pt x="1345" y="552"/>
                      <a:pt x="1345" y="553"/>
                    </a:cubicBezTo>
                    <a:cubicBezTo>
                      <a:pt x="1346" y="553"/>
                      <a:pt x="1346" y="553"/>
                      <a:pt x="1346" y="553"/>
                    </a:cubicBezTo>
                    <a:cubicBezTo>
                      <a:pt x="1346" y="553"/>
                      <a:pt x="1346" y="553"/>
                      <a:pt x="1346" y="553"/>
                    </a:cubicBezTo>
                    <a:cubicBezTo>
                      <a:pt x="1347" y="553"/>
                      <a:pt x="1347" y="553"/>
                      <a:pt x="1347" y="553"/>
                    </a:cubicBezTo>
                    <a:cubicBezTo>
                      <a:pt x="1347" y="553"/>
                      <a:pt x="1347" y="554"/>
                      <a:pt x="1347" y="554"/>
                    </a:cubicBezTo>
                    <a:cubicBezTo>
                      <a:pt x="1348" y="554"/>
                      <a:pt x="1348" y="554"/>
                      <a:pt x="1348" y="554"/>
                    </a:cubicBezTo>
                    <a:cubicBezTo>
                      <a:pt x="1348" y="554"/>
                      <a:pt x="1348" y="555"/>
                      <a:pt x="1348" y="555"/>
                    </a:cubicBezTo>
                    <a:cubicBezTo>
                      <a:pt x="1348" y="556"/>
                      <a:pt x="1349" y="556"/>
                      <a:pt x="1349" y="556"/>
                    </a:cubicBezTo>
                    <a:cubicBezTo>
                      <a:pt x="1349" y="556"/>
                      <a:pt x="1350" y="557"/>
                      <a:pt x="1350" y="557"/>
                    </a:cubicBezTo>
                    <a:cubicBezTo>
                      <a:pt x="1350" y="557"/>
                      <a:pt x="1350" y="557"/>
                      <a:pt x="1350" y="557"/>
                    </a:cubicBezTo>
                    <a:cubicBezTo>
                      <a:pt x="1350" y="558"/>
                      <a:pt x="1350" y="558"/>
                      <a:pt x="1350" y="558"/>
                    </a:cubicBezTo>
                    <a:cubicBezTo>
                      <a:pt x="1350" y="558"/>
                      <a:pt x="1350" y="558"/>
                      <a:pt x="1350" y="558"/>
                    </a:cubicBezTo>
                    <a:cubicBezTo>
                      <a:pt x="1350" y="558"/>
                      <a:pt x="1350" y="558"/>
                      <a:pt x="1350" y="558"/>
                    </a:cubicBezTo>
                    <a:cubicBezTo>
                      <a:pt x="1351" y="558"/>
                      <a:pt x="1351" y="559"/>
                      <a:pt x="1352" y="559"/>
                    </a:cubicBezTo>
                    <a:cubicBezTo>
                      <a:pt x="1352" y="560"/>
                      <a:pt x="1352" y="561"/>
                      <a:pt x="1352" y="562"/>
                    </a:cubicBezTo>
                    <a:cubicBezTo>
                      <a:pt x="1354" y="562"/>
                      <a:pt x="1356" y="563"/>
                      <a:pt x="1357" y="564"/>
                    </a:cubicBezTo>
                    <a:cubicBezTo>
                      <a:pt x="1357" y="565"/>
                      <a:pt x="1357" y="567"/>
                      <a:pt x="1357" y="568"/>
                    </a:cubicBezTo>
                    <a:cubicBezTo>
                      <a:pt x="1357" y="568"/>
                      <a:pt x="1357" y="568"/>
                      <a:pt x="1357" y="568"/>
                    </a:cubicBezTo>
                    <a:cubicBezTo>
                      <a:pt x="1358" y="569"/>
                      <a:pt x="1358" y="569"/>
                      <a:pt x="1358" y="570"/>
                    </a:cubicBezTo>
                    <a:cubicBezTo>
                      <a:pt x="1358" y="570"/>
                      <a:pt x="1358" y="570"/>
                      <a:pt x="1358" y="570"/>
                    </a:cubicBezTo>
                    <a:cubicBezTo>
                      <a:pt x="1358" y="571"/>
                      <a:pt x="1358" y="571"/>
                      <a:pt x="1358" y="571"/>
                    </a:cubicBezTo>
                    <a:cubicBezTo>
                      <a:pt x="1358" y="571"/>
                      <a:pt x="1358" y="571"/>
                      <a:pt x="1358" y="571"/>
                    </a:cubicBezTo>
                    <a:cubicBezTo>
                      <a:pt x="1358" y="572"/>
                      <a:pt x="1358" y="572"/>
                      <a:pt x="1358" y="572"/>
                    </a:cubicBezTo>
                    <a:cubicBezTo>
                      <a:pt x="1359" y="572"/>
                      <a:pt x="1359" y="572"/>
                      <a:pt x="1359" y="572"/>
                    </a:cubicBezTo>
                    <a:cubicBezTo>
                      <a:pt x="1359" y="573"/>
                      <a:pt x="1359" y="573"/>
                      <a:pt x="1360" y="573"/>
                    </a:cubicBezTo>
                    <a:cubicBezTo>
                      <a:pt x="1361" y="574"/>
                      <a:pt x="1361" y="575"/>
                      <a:pt x="1361" y="575"/>
                    </a:cubicBezTo>
                    <a:cubicBezTo>
                      <a:pt x="1362" y="575"/>
                      <a:pt x="1362" y="575"/>
                      <a:pt x="1362" y="575"/>
                    </a:cubicBezTo>
                    <a:cubicBezTo>
                      <a:pt x="1362" y="576"/>
                      <a:pt x="1362" y="576"/>
                      <a:pt x="1362" y="576"/>
                    </a:cubicBezTo>
                    <a:cubicBezTo>
                      <a:pt x="1362" y="576"/>
                      <a:pt x="1362" y="576"/>
                      <a:pt x="1363" y="577"/>
                    </a:cubicBezTo>
                    <a:cubicBezTo>
                      <a:pt x="1363" y="577"/>
                      <a:pt x="1363" y="577"/>
                      <a:pt x="1363" y="577"/>
                    </a:cubicBezTo>
                    <a:cubicBezTo>
                      <a:pt x="1364" y="577"/>
                      <a:pt x="1364" y="577"/>
                      <a:pt x="1364" y="577"/>
                    </a:cubicBezTo>
                    <a:cubicBezTo>
                      <a:pt x="1364" y="577"/>
                      <a:pt x="1364" y="577"/>
                      <a:pt x="1364" y="578"/>
                    </a:cubicBezTo>
                    <a:cubicBezTo>
                      <a:pt x="1364" y="578"/>
                      <a:pt x="1364" y="578"/>
                      <a:pt x="1364" y="578"/>
                    </a:cubicBezTo>
                    <a:cubicBezTo>
                      <a:pt x="1364" y="578"/>
                      <a:pt x="1364" y="578"/>
                      <a:pt x="1364" y="578"/>
                    </a:cubicBezTo>
                    <a:cubicBezTo>
                      <a:pt x="1365" y="579"/>
                      <a:pt x="1365" y="579"/>
                      <a:pt x="1365" y="579"/>
                    </a:cubicBezTo>
                    <a:cubicBezTo>
                      <a:pt x="1365" y="580"/>
                      <a:pt x="1365" y="580"/>
                      <a:pt x="1365" y="580"/>
                    </a:cubicBezTo>
                    <a:cubicBezTo>
                      <a:pt x="1365" y="580"/>
                      <a:pt x="1365" y="580"/>
                      <a:pt x="1365" y="580"/>
                    </a:cubicBezTo>
                    <a:cubicBezTo>
                      <a:pt x="1365" y="580"/>
                      <a:pt x="1365" y="580"/>
                      <a:pt x="1365" y="580"/>
                    </a:cubicBezTo>
                    <a:cubicBezTo>
                      <a:pt x="1366" y="580"/>
                      <a:pt x="1366" y="580"/>
                      <a:pt x="1366" y="580"/>
                    </a:cubicBezTo>
                    <a:cubicBezTo>
                      <a:pt x="1366" y="581"/>
                      <a:pt x="1366" y="581"/>
                      <a:pt x="1366" y="581"/>
                    </a:cubicBezTo>
                    <a:cubicBezTo>
                      <a:pt x="1366" y="581"/>
                      <a:pt x="1366" y="581"/>
                      <a:pt x="1366" y="581"/>
                    </a:cubicBezTo>
                    <a:cubicBezTo>
                      <a:pt x="1366" y="581"/>
                      <a:pt x="1366" y="582"/>
                      <a:pt x="1366" y="582"/>
                    </a:cubicBezTo>
                    <a:cubicBezTo>
                      <a:pt x="1367" y="582"/>
                      <a:pt x="1367" y="582"/>
                      <a:pt x="1367" y="582"/>
                    </a:cubicBezTo>
                    <a:cubicBezTo>
                      <a:pt x="1367" y="583"/>
                      <a:pt x="1367" y="583"/>
                      <a:pt x="1367" y="583"/>
                    </a:cubicBezTo>
                    <a:cubicBezTo>
                      <a:pt x="1367" y="584"/>
                      <a:pt x="1368" y="584"/>
                      <a:pt x="1368" y="584"/>
                    </a:cubicBezTo>
                    <a:cubicBezTo>
                      <a:pt x="1368" y="586"/>
                      <a:pt x="1368" y="586"/>
                      <a:pt x="1368" y="586"/>
                    </a:cubicBezTo>
                    <a:cubicBezTo>
                      <a:pt x="1368" y="587"/>
                      <a:pt x="1369" y="587"/>
                      <a:pt x="1369" y="587"/>
                    </a:cubicBezTo>
                    <a:cubicBezTo>
                      <a:pt x="1369" y="588"/>
                      <a:pt x="1369" y="588"/>
                      <a:pt x="1369" y="588"/>
                    </a:cubicBezTo>
                    <a:cubicBezTo>
                      <a:pt x="1369" y="588"/>
                      <a:pt x="1370" y="588"/>
                      <a:pt x="1370" y="589"/>
                    </a:cubicBezTo>
                    <a:cubicBezTo>
                      <a:pt x="1370" y="589"/>
                      <a:pt x="1370" y="589"/>
                      <a:pt x="1370" y="589"/>
                    </a:cubicBezTo>
                    <a:cubicBezTo>
                      <a:pt x="1370" y="589"/>
                      <a:pt x="1370" y="589"/>
                      <a:pt x="1370" y="589"/>
                    </a:cubicBezTo>
                    <a:cubicBezTo>
                      <a:pt x="1370" y="590"/>
                      <a:pt x="1371" y="592"/>
                      <a:pt x="1372" y="592"/>
                    </a:cubicBezTo>
                    <a:cubicBezTo>
                      <a:pt x="1372" y="592"/>
                      <a:pt x="1372" y="592"/>
                      <a:pt x="1372" y="592"/>
                    </a:cubicBezTo>
                    <a:cubicBezTo>
                      <a:pt x="1372" y="593"/>
                      <a:pt x="1373" y="594"/>
                      <a:pt x="1373" y="594"/>
                    </a:cubicBezTo>
                    <a:cubicBezTo>
                      <a:pt x="1373" y="595"/>
                      <a:pt x="1373" y="595"/>
                      <a:pt x="1373" y="595"/>
                    </a:cubicBezTo>
                    <a:cubicBezTo>
                      <a:pt x="1373" y="596"/>
                      <a:pt x="1373" y="596"/>
                      <a:pt x="1373" y="596"/>
                    </a:cubicBezTo>
                    <a:cubicBezTo>
                      <a:pt x="1374" y="596"/>
                      <a:pt x="1374" y="596"/>
                      <a:pt x="1374" y="596"/>
                    </a:cubicBezTo>
                    <a:cubicBezTo>
                      <a:pt x="1374" y="597"/>
                      <a:pt x="1374" y="597"/>
                      <a:pt x="1374" y="597"/>
                    </a:cubicBezTo>
                    <a:cubicBezTo>
                      <a:pt x="1374" y="597"/>
                      <a:pt x="1374" y="597"/>
                      <a:pt x="1374" y="597"/>
                    </a:cubicBezTo>
                    <a:cubicBezTo>
                      <a:pt x="1374" y="598"/>
                      <a:pt x="1374" y="598"/>
                      <a:pt x="1374" y="598"/>
                    </a:cubicBezTo>
                    <a:cubicBezTo>
                      <a:pt x="1374" y="598"/>
                      <a:pt x="1375" y="598"/>
                      <a:pt x="1375" y="598"/>
                    </a:cubicBezTo>
                    <a:cubicBezTo>
                      <a:pt x="1375" y="599"/>
                      <a:pt x="1375" y="599"/>
                      <a:pt x="1375" y="600"/>
                    </a:cubicBezTo>
                    <a:cubicBezTo>
                      <a:pt x="1376" y="600"/>
                      <a:pt x="1377" y="600"/>
                      <a:pt x="1378" y="601"/>
                    </a:cubicBezTo>
                    <a:cubicBezTo>
                      <a:pt x="1378" y="601"/>
                      <a:pt x="1378" y="601"/>
                      <a:pt x="1378" y="602"/>
                    </a:cubicBezTo>
                    <a:cubicBezTo>
                      <a:pt x="1380" y="602"/>
                      <a:pt x="1380" y="602"/>
                      <a:pt x="1380" y="602"/>
                    </a:cubicBezTo>
                    <a:cubicBezTo>
                      <a:pt x="1380" y="602"/>
                      <a:pt x="1380" y="602"/>
                      <a:pt x="1380" y="603"/>
                    </a:cubicBezTo>
                    <a:cubicBezTo>
                      <a:pt x="1381" y="603"/>
                      <a:pt x="1381" y="603"/>
                      <a:pt x="1381" y="603"/>
                    </a:cubicBezTo>
                    <a:cubicBezTo>
                      <a:pt x="1382" y="603"/>
                      <a:pt x="1382" y="603"/>
                      <a:pt x="1382" y="603"/>
                    </a:cubicBezTo>
                    <a:cubicBezTo>
                      <a:pt x="1382" y="604"/>
                      <a:pt x="1382" y="604"/>
                      <a:pt x="1382" y="604"/>
                    </a:cubicBezTo>
                    <a:cubicBezTo>
                      <a:pt x="1383" y="605"/>
                      <a:pt x="1384" y="605"/>
                      <a:pt x="1385" y="605"/>
                    </a:cubicBezTo>
                    <a:cubicBezTo>
                      <a:pt x="1385" y="604"/>
                      <a:pt x="1385" y="604"/>
                      <a:pt x="1384" y="603"/>
                    </a:cubicBezTo>
                    <a:close/>
                    <a:moveTo>
                      <a:pt x="1399" y="551"/>
                    </a:moveTo>
                    <a:cubicBezTo>
                      <a:pt x="1399" y="553"/>
                      <a:pt x="1399" y="553"/>
                      <a:pt x="1399" y="553"/>
                    </a:cubicBezTo>
                    <a:cubicBezTo>
                      <a:pt x="1400" y="553"/>
                      <a:pt x="1400" y="553"/>
                      <a:pt x="1401" y="552"/>
                    </a:cubicBezTo>
                    <a:cubicBezTo>
                      <a:pt x="1401" y="551"/>
                      <a:pt x="1401" y="551"/>
                      <a:pt x="1401" y="551"/>
                    </a:cubicBezTo>
                    <a:cubicBezTo>
                      <a:pt x="1400" y="551"/>
                      <a:pt x="1400" y="551"/>
                      <a:pt x="1400" y="551"/>
                    </a:cubicBezTo>
                    <a:cubicBezTo>
                      <a:pt x="1400" y="551"/>
                      <a:pt x="1400" y="551"/>
                      <a:pt x="1400" y="551"/>
                    </a:cubicBezTo>
                    <a:lnTo>
                      <a:pt x="1399" y="551"/>
                    </a:lnTo>
                    <a:close/>
                    <a:moveTo>
                      <a:pt x="930" y="552"/>
                    </a:moveTo>
                    <a:cubicBezTo>
                      <a:pt x="930" y="552"/>
                      <a:pt x="930" y="553"/>
                      <a:pt x="930" y="553"/>
                    </a:cubicBezTo>
                    <a:cubicBezTo>
                      <a:pt x="929" y="553"/>
                      <a:pt x="929" y="553"/>
                      <a:pt x="929" y="553"/>
                    </a:cubicBezTo>
                    <a:cubicBezTo>
                      <a:pt x="929" y="553"/>
                      <a:pt x="929" y="553"/>
                      <a:pt x="929" y="553"/>
                    </a:cubicBezTo>
                    <a:cubicBezTo>
                      <a:pt x="930" y="554"/>
                      <a:pt x="931" y="554"/>
                      <a:pt x="931" y="554"/>
                    </a:cubicBezTo>
                    <a:cubicBezTo>
                      <a:pt x="931" y="553"/>
                      <a:pt x="931" y="552"/>
                      <a:pt x="932" y="552"/>
                    </a:cubicBezTo>
                    <a:lnTo>
                      <a:pt x="930" y="552"/>
                    </a:lnTo>
                    <a:close/>
                    <a:moveTo>
                      <a:pt x="1344" y="560"/>
                    </a:moveTo>
                    <a:cubicBezTo>
                      <a:pt x="1344" y="559"/>
                      <a:pt x="1344" y="559"/>
                      <a:pt x="1344" y="559"/>
                    </a:cubicBezTo>
                    <a:cubicBezTo>
                      <a:pt x="1344" y="559"/>
                      <a:pt x="1343" y="558"/>
                      <a:pt x="1342" y="558"/>
                    </a:cubicBezTo>
                    <a:cubicBezTo>
                      <a:pt x="1343" y="559"/>
                      <a:pt x="1344" y="559"/>
                      <a:pt x="1344" y="560"/>
                    </a:cubicBezTo>
                    <a:close/>
                    <a:moveTo>
                      <a:pt x="1495" y="559"/>
                    </a:moveTo>
                    <a:cubicBezTo>
                      <a:pt x="1495" y="562"/>
                      <a:pt x="1495" y="562"/>
                      <a:pt x="1495" y="562"/>
                    </a:cubicBezTo>
                    <a:cubicBezTo>
                      <a:pt x="1495" y="562"/>
                      <a:pt x="1495" y="562"/>
                      <a:pt x="1495" y="562"/>
                    </a:cubicBezTo>
                    <a:cubicBezTo>
                      <a:pt x="1495" y="562"/>
                      <a:pt x="1495" y="562"/>
                      <a:pt x="1495" y="563"/>
                    </a:cubicBezTo>
                    <a:cubicBezTo>
                      <a:pt x="1497" y="563"/>
                      <a:pt x="1497" y="563"/>
                      <a:pt x="1497" y="563"/>
                    </a:cubicBezTo>
                    <a:cubicBezTo>
                      <a:pt x="1497" y="563"/>
                      <a:pt x="1497" y="563"/>
                      <a:pt x="1497" y="563"/>
                    </a:cubicBezTo>
                    <a:cubicBezTo>
                      <a:pt x="1497" y="563"/>
                      <a:pt x="1497" y="563"/>
                      <a:pt x="1497" y="563"/>
                    </a:cubicBezTo>
                    <a:cubicBezTo>
                      <a:pt x="1497" y="562"/>
                      <a:pt x="1497" y="562"/>
                      <a:pt x="1497" y="561"/>
                    </a:cubicBezTo>
                    <a:cubicBezTo>
                      <a:pt x="1496" y="561"/>
                      <a:pt x="1496" y="561"/>
                      <a:pt x="1496" y="561"/>
                    </a:cubicBezTo>
                    <a:cubicBezTo>
                      <a:pt x="1496" y="560"/>
                      <a:pt x="1496" y="560"/>
                      <a:pt x="1496" y="560"/>
                    </a:cubicBezTo>
                    <a:cubicBezTo>
                      <a:pt x="1495" y="560"/>
                      <a:pt x="1496" y="560"/>
                      <a:pt x="1495" y="559"/>
                    </a:cubicBezTo>
                    <a:close/>
                    <a:moveTo>
                      <a:pt x="654" y="560"/>
                    </a:moveTo>
                    <a:cubicBezTo>
                      <a:pt x="653" y="560"/>
                      <a:pt x="653" y="560"/>
                      <a:pt x="653" y="560"/>
                    </a:cubicBezTo>
                    <a:cubicBezTo>
                      <a:pt x="653" y="561"/>
                      <a:pt x="653" y="560"/>
                      <a:pt x="654" y="561"/>
                    </a:cubicBezTo>
                    <a:lnTo>
                      <a:pt x="654" y="560"/>
                    </a:lnTo>
                    <a:close/>
                    <a:moveTo>
                      <a:pt x="1489" y="567"/>
                    </a:moveTo>
                    <a:cubicBezTo>
                      <a:pt x="1490" y="568"/>
                      <a:pt x="1490" y="569"/>
                      <a:pt x="1491" y="570"/>
                    </a:cubicBezTo>
                    <a:cubicBezTo>
                      <a:pt x="1491" y="570"/>
                      <a:pt x="1491" y="570"/>
                      <a:pt x="1491" y="570"/>
                    </a:cubicBezTo>
                    <a:cubicBezTo>
                      <a:pt x="1491" y="570"/>
                      <a:pt x="1491" y="571"/>
                      <a:pt x="1491" y="571"/>
                    </a:cubicBezTo>
                    <a:cubicBezTo>
                      <a:pt x="1491" y="571"/>
                      <a:pt x="1491" y="572"/>
                      <a:pt x="1491" y="573"/>
                    </a:cubicBezTo>
                    <a:cubicBezTo>
                      <a:pt x="1491" y="573"/>
                      <a:pt x="1491" y="573"/>
                      <a:pt x="1491" y="573"/>
                    </a:cubicBezTo>
                    <a:cubicBezTo>
                      <a:pt x="1490" y="573"/>
                      <a:pt x="1490" y="574"/>
                      <a:pt x="1490" y="574"/>
                    </a:cubicBezTo>
                    <a:cubicBezTo>
                      <a:pt x="1491" y="575"/>
                      <a:pt x="1491" y="575"/>
                      <a:pt x="1491" y="575"/>
                    </a:cubicBezTo>
                    <a:cubicBezTo>
                      <a:pt x="1491" y="575"/>
                      <a:pt x="1491" y="575"/>
                      <a:pt x="1491" y="575"/>
                    </a:cubicBezTo>
                    <a:cubicBezTo>
                      <a:pt x="1491" y="576"/>
                      <a:pt x="1491" y="576"/>
                      <a:pt x="1491" y="576"/>
                    </a:cubicBezTo>
                    <a:cubicBezTo>
                      <a:pt x="1492" y="577"/>
                      <a:pt x="1493" y="577"/>
                      <a:pt x="1493" y="578"/>
                    </a:cubicBezTo>
                    <a:cubicBezTo>
                      <a:pt x="1493" y="578"/>
                      <a:pt x="1493" y="578"/>
                      <a:pt x="1493" y="578"/>
                    </a:cubicBezTo>
                    <a:cubicBezTo>
                      <a:pt x="1494" y="578"/>
                      <a:pt x="1494" y="578"/>
                      <a:pt x="1494" y="578"/>
                    </a:cubicBezTo>
                    <a:cubicBezTo>
                      <a:pt x="1494" y="577"/>
                      <a:pt x="1493" y="577"/>
                      <a:pt x="1493" y="576"/>
                    </a:cubicBezTo>
                    <a:cubicBezTo>
                      <a:pt x="1492" y="576"/>
                      <a:pt x="1492" y="576"/>
                      <a:pt x="1492" y="576"/>
                    </a:cubicBezTo>
                    <a:cubicBezTo>
                      <a:pt x="1492" y="575"/>
                      <a:pt x="1492" y="575"/>
                      <a:pt x="1492" y="573"/>
                    </a:cubicBezTo>
                    <a:cubicBezTo>
                      <a:pt x="1492" y="572"/>
                      <a:pt x="1492" y="572"/>
                      <a:pt x="1493" y="572"/>
                    </a:cubicBezTo>
                    <a:cubicBezTo>
                      <a:pt x="1493" y="571"/>
                      <a:pt x="1495" y="572"/>
                      <a:pt x="1495" y="573"/>
                    </a:cubicBezTo>
                    <a:cubicBezTo>
                      <a:pt x="1495" y="573"/>
                      <a:pt x="1495" y="573"/>
                      <a:pt x="1495" y="573"/>
                    </a:cubicBezTo>
                    <a:cubicBezTo>
                      <a:pt x="1496" y="573"/>
                      <a:pt x="1496" y="573"/>
                      <a:pt x="1496" y="573"/>
                    </a:cubicBezTo>
                    <a:cubicBezTo>
                      <a:pt x="1496" y="572"/>
                      <a:pt x="1496" y="571"/>
                      <a:pt x="1496" y="570"/>
                    </a:cubicBezTo>
                    <a:cubicBezTo>
                      <a:pt x="1494" y="570"/>
                      <a:pt x="1494" y="570"/>
                      <a:pt x="1494" y="570"/>
                    </a:cubicBezTo>
                    <a:cubicBezTo>
                      <a:pt x="1494" y="569"/>
                      <a:pt x="1495" y="569"/>
                      <a:pt x="1496" y="568"/>
                    </a:cubicBezTo>
                    <a:cubicBezTo>
                      <a:pt x="1496" y="567"/>
                      <a:pt x="1496" y="567"/>
                      <a:pt x="1496" y="567"/>
                    </a:cubicBezTo>
                    <a:cubicBezTo>
                      <a:pt x="1496" y="567"/>
                      <a:pt x="1495" y="567"/>
                      <a:pt x="1495" y="567"/>
                    </a:cubicBezTo>
                    <a:cubicBezTo>
                      <a:pt x="1495" y="567"/>
                      <a:pt x="1494" y="568"/>
                      <a:pt x="1493" y="568"/>
                    </a:cubicBezTo>
                    <a:cubicBezTo>
                      <a:pt x="1493" y="569"/>
                      <a:pt x="1493" y="569"/>
                      <a:pt x="1493" y="569"/>
                    </a:cubicBezTo>
                    <a:cubicBezTo>
                      <a:pt x="1493" y="569"/>
                      <a:pt x="1493" y="569"/>
                      <a:pt x="1493" y="569"/>
                    </a:cubicBezTo>
                    <a:cubicBezTo>
                      <a:pt x="1493" y="568"/>
                      <a:pt x="1493" y="567"/>
                      <a:pt x="1493" y="565"/>
                    </a:cubicBezTo>
                    <a:cubicBezTo>
                      <a:pt x="1493" y="565"/>
                      <a:pt x="1493" y="565"/>
                      <a:pt x="1493" y="565"/>
                    </a:cubicBezTo>
                    <a:cubicBezTo>
                      <a:pt x="1493" y="565"/>
                      <a:pt x="1493" y="565"/>
                      <a:pt x="1493" y="564"/>
                    </a:cubicBezTo>
                    <a:cubicBezTo>
                      <a:pt x="1493" y="564"/>
                      <a:pt x="1493" y="564"/>
                      <a:pt x="1493" y="564"/>
                    </a:cubicBezTo>
                    <a:cubicBezTo>
                      <a:pt x="1492" y="563"/>
                      <a:pt x="1493" y="563"/>
                      <a:pt x="1493" y="563"/>
                    </a:cubicBezTo>
                    <a:cubicBezTo>
                      <a:pt x="1494" y="563"/>
                      <a:pt x="1493" y="562"/>
                      <a:pt x="1493" y="562"/>
                    </a:cubicBezTo>
                    <a:cubicBezTo>
                      <a:pt x="1493" y="562"/>
                      <a:pt x="1492" y="561"/>
                      <a:pt x="1492" y="561"/>
                    </a:cubicBezTo>
                    <a:cubicBezTo>
                      <a:pt x="1492" y="562"/>
                      <a:pt x="1492" y="562"/>
                      <a:pt x="1491" y="563"/>
                    </a:cubicBezTo>
                    <a:cubicBezTo>
                      <a:pt x="1491" y="563"/>
                      <a:pt x="1491" y="563"/>
                      <a:pt x="1491" y="563"/>
                    </a:cubicBezTo>
                    <a:cubicBezTo>
                      <a:pt x="1491" y="563"/>
                      <a:pt x="1491" y="563"/>
                      <a:pt x="1491" y="563"/>
                    </a:cubicBezTo>
                    <a:cubicBezTo>
                      <a:pt x="1491" y="563"/>
                      <a:pt x="1491" y="563"/>
                      <a:pt x="1491" y="563"/>
                    </a:cubicBezTo>
                    <a:cubicBezTo>
                      <a:pt x="1491" y="565"/>
                      <a:pt x="1491" y="565"/>
                      <a:pt x="1491" y="565"/>
                    </a:cubicBezTo>
                    <a:cubicBezTo>
                      <a:pt x="1490" y="565"/>
                      <a:pt x="1490" y="565"/>
                      <a:pt x="1490" y="565"/>
                    </a:cubicBezTo>
                    <a:cubicBezTo>
                      <a:pt x="1490" y="565"/>
                      <a:pt x="1490" y="566"/>
                      <a:pt x="1490" y="567"/>
                    </a:cubicBezTo>
                    <a:lnTo>
                      <a:pt x="1489" y="567"/>
                    </a:lnTo>
                    <a:close/>
                    <a:moveTo>
                      <a:pt x="1371" y="564"/>
                    </a:moveTo>
                    <a:cubicBezTo>
                      <a:pt x="1371" y="562"/>
                      <a:pt x="1371" y="562"/>
                      <a:pt x="1371" y="562"/>
                    </a:cubicBezTo>
                    <a:cubicBezTo>
                      <a:pt x="1370" y="562"/>
                      <a:pt x="1370" y="562"/>
                      <a:pt x="1370" y="562"/>
                    </a:cubicBezTo>
                    <a:cubicBezTo>
                      <a:pt x="1370" y="563"/>
                      <a:pt x="1370" y="563"/>
                      <a:pt x="1370" y="563"/>
                    </a:cubicBezTo>
                    <a:cubicBezTo>
                      <a:pt x="1370" y="563"/>
                      <a:pt x="1370" y="563"/>
                      <a:pt x="1370" y="563"/>
                    </a:cubicBezTo>
                    <a:cubicBezTo>
                      <a:pt x="1370" y="564"/>
                      <a:pt x="1370" y="564"/>
                      <a:pt x="1370" y="564"/>
                    </a:cubicBezTo>
                    <a:lnTo>
                      <a:pt x="1371" y="564"/>
                    </a:lnTo>
                    <a:close/>
                    <a:moveTo>
                      <a:pt x="1373" y="564"/>
                    </a:moveTo>
                    <a:cubicBezTo>
                      <a:pt x="1373" y="565"/>
                      <a:pt x="1373" y="565"/>
                      <a:pt x="1373" y="565"/>
                    </a:cubicBezTo>
                    <a:cubicBezTo>
                      <a:pt x="1374" y="566"/>
                      <a:pt x="1374" y="566"/>
                      <a:pt x="1374" y="566"/>
                    </a:cubicBezTo>
                    <a:cubicBezTo>
                      <a:pt x="1375" y="566"/>
                      <a:pt x="1375" y="566"/>
                      <a:pt x="1375" y="566"/>
                    </a:cubicBezTo>
                    <a:cubicBezTo>
                      <a:pt x="1375" y="565"/>
                      <a:pt x="1374" y="565"/>
                      <a:pt x="1373" y="564"/>
                    </a:cubicBezTo>
                    <a:close/>
                    <a:moveTo>
                      <a:pt x="1350" y="566"/>
                    </a:moveTo>
                    <a:cubicBezTo>
                      <a:pt x="1350" y="565"/>
                      <a:pt x="1350" y="565"/>
                      <a:pt x="1350" y="565"/>
                    </a:cubicBezTo>
                    <a:cubicBezTo>
                      <a:pt x="1349" y="565"/>
                      <a:pt x="1349" y="565"/>
                      <a:pt x="1349" y="565"/>
                    </a:cubicBezTo>
                    <a:cubicBezTo>
                      <a:pt x="1349" y="565"/>
                      <a:pt x="1349" y="565"/>
                      <a:pt x="1349" y="565"/>
                    </a:cubicBezTo>
                    <a:cubicBezTo>
                      <a:pt x="1349" y="565"/>
                      <a:pt x="1349" y="565"/>
                      <a:pt x="1349" y="565"/>
                    </a:cubicBezTo>
                    <a:cubicBezTo>
                      <a:pt x="1349" y="566"/>
                      <a:pt x="1349" y="566"/>
                      <a:pt x="1349" y="566"/>
                    </a:cubicBezTo>
                    <a:cubicBezTo>
                      <a:pt x="1349" y="566"/>
                      <a:pt x="1350" y="567"/>
                      <a:pt x="1350" y="567"/>
                    </a:cubicBezTo>
                    <a:cubicBezTo>
                      <a:pt x="1350" y="568"/>
                      <a:pt x="1350" y="568"/>
                      <a:pt x="1350" y="568"/>
                    </a:cubicBezTo>
                    <a:cubicBezTo>
                      <a:pt x="1351" y="568"/>
                      <a:pt x="1351" y="568"/>
                      <a:pt x="1351" y="568"/>
                    </a:cubicBezTo>
                    <a:cubicBezTo>
                      <a:pt x="1352" y="568"/>
                      <a:pt x="1352" y="569"/>
                      <a:pt x="1352" y="569"/>
                    </a:cubicBezTo>
                    <a:cubicBezTo>
                      <a:pt x="1352" y="570"/>
                      <a:pt x="1352" y="570"/>
                      <a:pt x="1352" y="570"/>
                    </a:cubicBezTo>
                    <a:cubicBezTo>
                      <a:pt x="1353" y="570"/>
                      <a:pt x="1353" y="570"/>
                      <a:pt x="1353" y="570"/>
                    </a:cubicBezTo>
                    <a:cubicBezTo>
                      <a:pt x="1353" y="568"/>
                      <a:pt x="1353" y="568"/>
                      <a:pt x="1353" y="568"/>
                    </a:cubicBezTo>
                    <a:cubicBezTo>
                      <a:pt x="1351" y="567"/>
                      <a:pt x="1351" y="566"/>
                      <a:pt x="1350" y="566"/>
                    </a:cubicBezTo>
                    <a:close/>
                    <a:moveTo>
                      <a:pt x="1453" y="580"/>
                    </a:moveTo>
                    <a:cubicBezTo>
                      <a:pt x="1453" y="581"/>
                      <a:pt x="1452" y="581"/>
                      <a:pt x="1452" y="582"/>
                    </a:cubicBezTo>
                    <a:cubicBezTo>
                      <a:pt x="1452" y="582"/>
                      <a:pt x="1452" y="582"/>
                      <a:pt x="1452" y="582"/>
                    </a:cubicBezTo>
                    <a:cubicBezTo>
                      <a:pt x="1452" y="586"/>
                      <a:pt x="1452" y="586"/>
                      <a:pt x="1452" y="586"/>
                    </a:cubicBezTo>
                    <a:cubicBezTo>
                      <a:pt x="1452" y="586"/>
                      <a:pt x="1452" y="586"/>
                      <a:pt x="1452" y="586"/>
                    </a:cubicBezTo>
                    <a:cubicBezTo>
                      <a:pt x="1452" y="588"/>
                      <a:pt x="1452" y="588"/>
                      <a:pt x="1452" y="588"/>
                    </a:cubicBezTo>
                    <a:cubicBezTo>
                      <a:pt x="1451" y="588"/>
                      <a:pt x="1451" y="588"/>
                      <a:pt x="1451" y="588"/>
                    </a:cubicBezTo>
                    <a:cubicBezTo>
                      <a:pt x="1451" y="589"/>
                      <a:pt x="1451" y="589"/>
                      <a:pt x="1451" y="589"/>
                    </a:cubicBezTo>
                    <a:cubicBezTo>
                      <a:pt x="1451" y="589"/>
                      <a:pt x="1451" y="589"/>
                      <a:pt x="1451" y="589"/>
                    </a:cubicBezTo>
                    <a:cubicBezTo>
                      <a:pt x="1451" y="591"/>
                      <a:pt x="1451" y="591"/>
                      <a:pt x="1451" y="591"/>
                    </a:cubicBezTo>
                    <a:cubicBezTo>
                      <a:pt x="1450" y="591"/>
                      <a:pt x="1450" y="591"/>
                      <a:pt x="1450" y="591"/>
                    </a:cubicBezTo>
                    <a:cubicBezTo>
                      <a:pt x="1450" y="592"/>
                      <a:pt x="1451" y="594"/>
                      <a:pt x="1451" y="594"/>
                    </a:cubicBezTo>
                    <a:cubicBezTo>
                      <a:pt x="1452" y="594"/>
                      <a:pt x="1452" y="595"/>
                      <a:pt x="1453" y="595"/>
                    </a:cubicBezTo>
                    <a:cubicBezTo>
                      <a:pt x="1453" y="595"/>
                      <a:pt x="1453" y="596"/>
                      <a:pt x="1453" y="596"/>
                    </a:cubicBezTo>
                    <a:cubicBezTo>
                      <a:pt x="1453" y="596"/>
                      <a:pt x="1453" y="596"/>
                      <a:pt x="1453" y="596"/>
                    </a:cubicBezTo>
                    <a:cubicBezTo>
                      <a:pt x="1453" y="597"/>
                      <a:pt x="1453" y="598"/>
                      <a:pt x="1453" y="598"/>
                    </a:cubicBezTo>
                    <a:cubicBezTo>
                      <a:pt x="1453" y="598"/>
                      <a:pt x="1453" y="598"/>
                      <a:pt x="1453" y="599"/>
                    </a:cubicBezTo>
                    <a:cubicBezTo>
                      <a:pt x="1453" y="599"/>
                      <a:pt x="1453" y="599"/>
                      <a:pt x="1453" y="599"/>
                    </a:cubicBezTo>
                    <a:cubicBezTo>
                      <a:pt x="1452" y="599"/>
                      <a:pt x="1452" y="599"/>
                      <a:pt x="1452" y="599"/>
                    </a:cubicBezTo>
                    <a:cubicBezTo>
                      <a:pt x="1452" y="600"/>
                      <a:pt x="1453" y="600"/>
                      <a:pt x="1452" y="600"/>
                    </a:cubicBezTo>
                    <a:cubicBezTo>
                      <a:pt x="1452" y="602"/>
                      <a:pt x="1452" y="604"/>
                      <a:pt x="1452" y="605"/>
                    </a:cubicBezTo>
                    <a:cubicBezTo>
                      <a:pt x="1454" y="605"/>
                      <a:pt x="1454" y="605"/>
                      <a:pt x="1454" y="605"/>
                    </a:cubicBezTo>
                    <a:cubicBezTo>
                      <a:pt x="1454" y="605"/>
                      <a:pt x="1454" y="605"/>
                      <a:pt x="1454" y="605"/>
                    </a:cubicBezTo>
                    <a:cubicBezTo>
                      <a:pt x="1455" y="605"/>
                      <a:pt x="1457" y="605"/>
                      <a:pt x="1457" y="605"/>
                    </a:cubicBezTo>
                    <a:cubicBezTo>
                      <a:pt x="1457" y="603"/>
                      <a:pt x="1457" y="603"/>
                      <a:pt x="1457" y="603"/>
                    </a:cubicBezTo>
                    <a:cubicBezTo>
                      <a:pt x="1457" y="603"/>
                      <a:pt x="1457" y="603"/>
                      <a:pt x="1457" y="602"/>
                    </a:cubicBezTo>
                    <a:cubicBezTo>
                      <a:pt x="1457" y="602"/>
                      <a:pt x="1457" y="602"/>
                      <a:pt x="1457" y="602"/>
                    </a:cubicBezTo>
                    <a:cubicBezTo>
                      <a:pt x="1457" y="602"/>
                      <a:pt x="1458" y="601"/>
                      <a:pt x="1458" y="601"/>
                    </a:cubicBezTo>
                    <a:cubicBezTo>
                      <a:pt x="1458" y="600"/>
                      <a:pt x="1457" y="598"/>
                      <a:pt x="1457" y="598"/>
                    </a:cubicBezTo>
                    <a:cubicBezTo>
                      <a:pt x="1457" y="598"/>
                      <a:pt x="1458" y="597"/>
                      <a:pt x="1458" y="597"/>
                    </a:cubicBezTo>
                    <a:cubicBezTo>
                      <a:pt x="1458" y="596"/>
                      <a:pt x="1458" y="594"/>
                      <a:pt x="1458" y="593"/>
                    </a:cubicBezTo>
                    <a:cubicBezTo>
                      <a:pt x="1459" y="593"/>
                      <a:pt x="1459" y="593"/>
                      <a:pt x="1459" y="592"/>
                    </a:cubicBezTo>
                    <a:cubicBezTo>
                      <a:pt x="1461" y="592"/>
                      <a:pt x="1461" y="592"/>
                      <a:pt x="1461" y="592"/>
                    </a:cubicBezTo>
                    <a:cubicBezTo>
                      <a:pt x="1461" y="593"/>
                      <a:pt x="1461" y="593"/>
                      <a:pt x="1461" y="593"/>
                    </a:cubicBezTo>
                    <a:cubicBezTo>
                      <a:pt x="1462" y="594"/>
                      <a:pt x="1461" y="595"/>
                      <a:pt x="1461" y="597"/>
                    </a:cubicBezTo>
                    <a:cubicBezTo>
                      <a:pt x="1462" y="597"/>
                      <a:pt x="1462" y="597"/>
                      <a:pt x="1462" y="597"/>
                    </a:cubicBezTo>
                    <a:cubicBezTo>
                      <a:pt x="1462" y="598"/>
                      <a:pt x="1462" y="598"/>
                      <a:pt x="1462" y="598"/>
                    </a:cubicBezTo>
                    <a:cubicBezTo>
                      <a:pt x="1462" y="598"/>
                      <a:pt x="1462" y="598"/>
                      <a:pt x="1463" y="598"/>
                    </a:cubicBezTo>
                    <a:cubicBezTo>
                      <a:pt x="1463" y="599"/>
                      <a:pt x="1463" y="599"/>
                      <a:pt x="1463" y="599"/>
                    </a:cubicBezTo>
                    <a:cubicBezTo>
                      <a:pt x="1463" y="599"/>
                      <a:pt x="1463" y="599"/>
                      <a:pt x="1463" y="599"/>
                    </a:cubicBezTo>
                    <a:cubicBezTo>
                      <a:pt x="1463" y="600"/>
                      <a:pt x="1463" y="602"/>
                      <a:pt x="1463" y="602"/>
                    </a:cubicBezTo>
                    <a:cubicBezTo>
                      <a:pt x="1463" y="603"/>
                      <a:pt x="1463" y="603"/>
                      <a:pt x="1463" y="603"/>
                    </a:cubicBezTo>
                    <a:cubicBezTo>
                      <a:pt x="1464" y="603"/>
                      <a:pt x="1464" y="603"/>
                      <a:pt x="1464" y="603"/>
                    </a:cubicBezTo>
                    <a:cubicBezTo>
                      <a:pt x="1464" y="603"/>
                      <a:pt x="1464" y="603"/>
                      <a:pt x="1464" y="603"/>
                    </a:cubicBezTo>
                    <a:cubicBezTo>
                      <a:pt x="1466" y="603"/>
                      <a:pt x="1466" y="603"/>
                      <a:pt x="1467" y="602"/>
                    </a:cubicBezTo>
                    <a:cubicBezTo>
                      <a:pt x="1466" y="602"/>
                      <a:pt x="1466" y="601"/>
                      <a:pt x="1466" y="600"/>
                    </a:cubicBezTo>
                    <a:cubicBezTo>
                      <a:pt x="1467" y="600"/>
                      <a:pt x="1470" y="600"/>
                      <a:pt x="1470" y="600"/>
                    </a:cubicBezTo>
                    <a:cubicBezTo>
                      <a:pt x="1470" y="600"/>
                      <a:pt x="1470" y="600"/>
                      <a:pt x="1470" y="600"/>
                    </a:cubicBezTo>
                    <a:cubicBezTo>
                      <a:pt x="1470" y="600"/>
                      <a:pt x="1470" y="600"/>
                      <a:pt x="1470" y="600"/>
                    </a:cubicBezTo>
                    <a:cubicBezTo>
                      <a:pt x="1470" y="599"/>
                      <a:pt x="1470" y="599"/>
                      <a:pt x="1470" y="599"/>
                    </a:cubicBezTo>
                    <a:cubicBezTo>
                      <a:pt x="1469" y="598"/>
                      <a:pt x="1470" y="598"/>
                      <a:pt x="1469" y="598"/>
                    </a:cubicBezTo>
                    <a:cubicBezTo>
                      <a:pt x="1469" y="598"/>
                      <a:pt x="1469" y="598"/>
                      <a:pt x="1469" y="598"/>
                    </a:cubicBezTo>
                    <a:cubicBezTo>
                      <a:pt x="1469" y="597"/>
                      <a:pt x="1469" y="597"/>
                      <a:pt x="1469" y="597"/>
                    </a:cubicBezTo>
                    <a:cubicBezTo>
                      <a:pt x="1468" y="597"/>
                      <a:pt x="1468" y="597"/>
                      <a:pt x="1468" y="597"/>
                    </a:cubicBezTo>
                    <a:cubicBezTo>
                      <a:pt x="1468" y="597"/>
                      <a:pt x="1467" y="596"/>
                      <a:pt x="1467" y="595"/>
                    </a:cubicBezTo>
                    <a:cubicBezTo>
                      <a:pt x="1467" y="595"/>
                      <a:pt x="1467" y="595"/>
                      <a:pt x="1467" y="595"/>
                    </a:cubicBezTo>
                    <a:cubicBezTo>
                      <a:pt x="1467" y="594"/>
                      <a:pt x="1467" y="594"/>
                      <a:pt x="1468" y="593"/>
                    </a:cubicBezTo>
                    <a:cubicBezTo>
                      <a:pt x="1467" y="593"/>
                      <a:pt x="1467" y="593"/>
                      <a:pt x="1467" y="593"/>
                    </a:cubicBezTo>
                    <a:cubicBezTo>
                      <a:pt x="1467" y="592"/>
                      <a:pt x="1467" y="592"/>
                      <a:pt x="1467" y="592"/>
                    </a:cubicBezTo>
                    <a:cubicBezTo>
                      <a:pt x="1466" y="592"/>
                      <a:pt x="1466" y="592"/>
                      <a:pt x="1465" y="592"/>
                    </a:cubicBezTo>
                    <a:cubicBezTo>
                      <a:pt x="1465" y="592"/>
                      <a:pt x="1465" y="592"/>
                      <a:pt x="1465" y="592"/>
                    </a:cubicBezTo>
                    <a:cubicBezTo>
                      <a:pt x="1464" y="591"/>
                      <a:pt x="1464" y="590"/>
                      <a:pt x="1464" y="589"/>
                    </a:cubicBezTo>
                    <a:cubicBezTo>
                      <a:pt x="1462" y="588"/>
                      <a:pt x="1462" y="588"/>
                      <a:pt x="1461" y="587"/>
                    </a:cubicBezTo>
                    <a:cubicBezTo>
                      <a:pt x="1461" y="587"/>
                      <a:pt x="1461" y="587"/>
                      <a:pt x="1461" y="587"/>
                    </a:cubicBezTo>
                    <a:cubicBezTo>
                      <a:pt x="1461" y="587"/>
                      <a:pt x="1461" y="586"/>
                      <a:pt x="1461" y="586"/>
                    </a:cubicBezTo>
                    <a:cubicBezTo>
                      <a:pt x="1462" y="586"/>
                      <a:pt x="1462" y="586"/>
                      <a:pt x="1463" y="586"/>
                    </a:cubicBezTo>
                    <a:cubicBezTo>
                      <a:pt x="1463" y="586"/>
                      <a:pt x="1463" y="586"/>
                      <a:pt x="1463" y="586"/>
                    </a:cubicBezTo>
                    <a:cubicBezTo>
                      <a:pt x="1464" y="586"/>
                      <a:pt x="1464" y="586"/>
                      <a:pt x="1464" y="586"/>
                    </a:cubicBezTo>
                    <a:cubicBezTo>
                      <a:pt x="1464" y="586"/>
                      <a:pt x="1464" y="586"/>
                      <a:pt x="1464" y="586"/>
                    </a:cubicBezTo>
                    <a:cubicBezTo>
                      <a:pt x="1465" y="586"/>
                      <a:pt x="1465" y="585"/>
                      <a:pt x="1466" y="585"/>
                    </a:cubicBezTo>
                    <a:cubicBezTo>
                      <a:pt x="1466" y="585"/>
                      <a:pt x="1466" y="585"/>
                      <a:pt x="1466" y="585"/>
                    </a:cubicBezTo>
                    <a:cubicBezTo>
                      <a:pt x="1467" y="585"/>
                      <a:pt x="1467" y="585"/>
                      <a:pt x="1467" y="585"/>
                    </a:cubicBezTo>
                    <a:cubicBezTo>
                      <a:pt x="1467" y="584"/>
                      <a:pt x="1467" y="584"/>
                      <a:pt x="1467" y="584"/>
                    </a:cubicBezTo>
                    <a:cubicBezTo>
                      <a:pt x="1468" y="584"/>
                      <a:pt x="1468" y="584"/>
                      <a:pt x="1468" y="584"/>
                    </a:cubicBezTo>
                    <a:cubicBezTo>
                      <a:pt x="1468" y="583"/>
                      <a:pt x="1468" y="583"/>
                      <a:pt x="1468" y="583"/>
                    </a:cubicBezTo>
                    <a:cubicBezTo>
                      <a:pt x="1468" y="583"/>
                      <a:pt x="1468" y="583"/>
                      <a:pt x="1468" y="583"/>
                    </a:cubicBezTo>
                    <a:cubicBezTo>
                      <a:pt x="1469" y="582"/>
                      <a:pt x="1469" y="582"/>
                      <a:pt x="1471" y="582"/>
                    </a:cubicBezTo>
                    <a:cubicBezTo>
                      <a:pt x="1471" y="581"/>
                      <a:pt x="1471" y="581"/>
                      <a:pt x="1471" y="580"/>
                    </a:cubicBezTo>
                    <a:cubicBezTo>
                      <a:pt x="1469" y="580"/>
                      <a:pt x="1467" y="580"/>
                      <a:pt x="1465" y="580"/>
                    </a:cubicBezTo>
                    <a:cubicBezTo>
                      <a:pt x="1465" y="580"/>
                      <a:pt x="1464" y="580"/>
                      <a:pt x="1463" y="580"/>
                    </a:cubicBezTo>
                    <a:cubicBezTo>
                      <a:pt x="1462" y="581"/>
                      <a:pt x="1462" y="581"/>
                      <a:pt x="1461" y="581"/>
                    </a:cubicBezTo>
                    <a:cubicBezTo>
                      <a:pt x="1461" y="582"/>
                      <a:pt x="1461" y="581"/>
                      <a:pt x="1460" y="582"/>
                    </a:cubicBezTo>
                    <a:cubicBezTo>
                      <a:pt x="1460" y="581"/>
                      <a:pt x="1460" y="581"/>
                      <a:pt x="1460" y="580"/>
                    </a:cubicBezTo>
                    <a:cubicBezTo>
                      <a:pt x="1459" y="580"/>
                      <a:pt x="1459" y="580"/>
                      <a:pt x="1459" y="580"/>
                    </a:cubicBezTo>
                    <a:cubicBezTo>
                      <a:pt x="1459" y="580"/>
                      <a:pt x="1459" y="580"/>
                      <a:pt x="1459" y="580"/>
                    </a:cubicBezTo>
                    <a:cubicBezTo>
                      <a:pt x="1458" y="579"/>
                      <a:pt x="1458" y="579"/>
                      <a:pt x="1457" y="579"/>
                    </a:cubicBezTo>
                    <a:cubicBezTo>
                      <a:pt x="1457" y="577"/>
                      <a:pt x="1458" y="575"/>
                      <a:pt x="1458" y="572"/>
                    </a:cubicBezTo>
                    <a:cubicBezTo>
                      <a:pt x="1458" y="572"/>
                      <a:pt x="1459" y="573"/>
                      <a:pt x="1459" y="573"/>
                    </a:cubicBezTo>
                    <a:cubicBezTo>
                      <a:pt x="1459" y="572"/>
                      <a:pt x="1459" y="572"/>
                      <a:pt x="1459" y="572"/>
                    </a:cubicBezTo>
                    <a:cubicBezTo>
                      <a:pt x="1461" y="572"/>
                      <a:pt x="1461" y="572"/>
                      <a:pt x="1461" y="572"/>
                    </a:cubicBezTo>
                    <a:cubicBezTo>
                      <a:pt x="1462" y="572"/>
                      <a:pt x="1462" y="572"/>
                      <a:pt x="1462" y="572"/>
                    </a:cubicBezTo>
                    <a:cubicBezTo>
                      <a:pt x="1462" y="572"/>
                      <a:pt x="1462" y="572"/>
                      <a:pt x="1462" y="572"/>
                    </a:cubicBezTo>
                    <a:cubicBezTo>
                      <a:pt x="1463" y="572"/>
                      <a:pt x="1463" y="573"/>
                      <a:pt x="1464" y="573"/>
                    </a:cubicBezTo>
                    <a:cubicBezTo>
                      <a:pt x="1464" y="572"/>
                      <a:pt x="1464" y="572"/>
                      <a:pt x="1464" y="572"/>
                    </a:cubicBezTo>
                    <a:cubicBezTo>
                      <a:pt x="1469" y="572"/>
                      <a:pt x="1469" y="572"/>
                      <a:pt x="1469" y="572"/>
                    </a:cubicBezTo>
                    <a:cubicBezTo>
                      <a:pt x="1469" y="573"/>
                      <a:pt x="1469" y="573"/>
                      <a:pt x="1469" y="573"/>
                    </a:cubicBezTo>
                    <a:cubicBezTo>
                      <a:pt x="1470" y="573"/>
                      <a:pt x="1470" y="573"/>
                      <a:pt x="1470" y="573"/>
                    </a:cubicBezTo>
                    <a:cubicBezTo>
                      <a:pt x="1470" y="573"/>
                      <a:pt x="1470" y="573"/>
                      <a:pt x="1470" y="573"/>
                    </a:cubicBezTo>
                    <a:cubicBezTo>
                      <a:pt x="1471" y="573"/>
                      <a:pt x="1471" y="573"/>
                      <a:pt x="1471" y="573"/>
                    </a:cubicBezTo>
                    <a:cubicBezTo>
                      <a:pt x="1471" y="573"/>
                      <a:pt x="1471" y="573"/>
                      <a:pt x="1471" y="573"/>
                    </a:cubicBezTo>
                    <a:cubicBezTo>
                      <a:pt x="1472" y="574"/>
                      <a:pt x="1472" y="573"/>
                      <a:pt x="1472" y="573"/>
                    </a:cubicBezTo>
                    <a:cubicBezTo>
                      <a:pt x="1473" y="573"/>
                      <a:pt x="1474" y="573"/>
                      <a:pt x="1475" y="573"/>
                    </a:cubicBezTo>
                    <a:cubicBezTo>
                      <a:pt x="1475" y="573"/>
                      <a:pt x="1475" y="573"/>
                      <a:pt x="1475" y="573"/>
                    </a:cubicBezTo>
                    <a:cubicBezTo>
                      <a:pt x="1475" y="573"/>
                      <a:pt x="1476" y="572"/>
                      <a:pt x="1476" y="572"/>
                    </a:cubicBezTo>
                    <a:cubicBezTo>
                      <a:pt x="1477" y="571"/>
                      <a:pt x="1478" y="569"/>
                      <a:pt x="1479" y="569"/>
                    </a:cubicBezTo>
                    <a:cubicBezTo>
                      <a:pt x="1479" y="568"/>
                      <a:pt x="1479" y="567"/>
                      <a:pt x="1480" y="566"/>
                    </a:cubicBezTo>
                    <a:cubicBezTo>
                      <a:pt x="1479" y="566"/>
                      <a:pt x="1479" y="566"/>
                      <a:pt x="1479" y="565"/>
                    </a:cubicBezTo>
                    <a:cubicBezTo>
                      <a:pt x="1478" y="565"/>
                      <a:pt x="1478" y="565"/>
                      <a:pt x="1478" y="565"/>
                    </a:cubicBezTo>
                    <a:cubicBezTo>
                      <a:pt x="1478" y="566"/>
                      <a:pt x="1478" y="566"/>
                      <a:pt x="1477" y="567"/>
                    </a:cubicBezTo>
                    <a:cubicBezTo>
                      <a:pt x="1477" y="567"/>
                      <a:pt x="1477" y="567"/>
                      <a:pt x="1476" y="567"/>
                    </a:cubicBezTo>
                    <a:cubicBezTo>
                      <a:pt x="1476" y="568"/>
                      <a:pt x="1476" y="568"/>
                      <a:pt x="1476" y="568"/>
                    </a:cubicBezTo>
                    <a:cubicBezTo>
                      <a:pt x="1476" y="568"/>
                      <a:pt x="1475" y="568"/>
                      <a:pt x="1475" y="569"/>
                    </a:cubicBezTo>
                    <a:cubicBezTo>
                      <a:pt x="1475" y="569"/>
                      <a:pt x="1475" y="569"/>
                      <a:pt x="1475" y="569"/>
                    </a:cubicBezTo>
                    <a:cubicBezTo>
                      <a:pt x="1474" y="569"/>
                      <a:pt x="1474" y="569"/>
                      <a:pt x="1474" y="569"/>
                    </a:cubicBezTo>
                    <a:cubicBezTo>
                      <a:pt x="1474" y="569"/>
                      <a:pt x="1474" y="569"/>
                      <a:pt x="1474" y="569"/>
                    </a:cubicBezTo>
                    <a:cubicBezTo>
                      <a:pt x="1473" y="569"/>
                      <a:pt x="1473" y="569"/>
                      <a:pt x="1473" y="569"/>
                    </a:cubicBezTo>
                    <a:cubicBezTo>
                      <a:pt x="1473" y="570"/>
                      <a:pt x="1473" y="570"/>
                      <a:pt x="1473" y="570"/>
                    </a:cubicBezTo>
                    <a:cubicBezTo>
                      <a:pt x="1469" y="570"/>
                      <a:pt x="1469" y="570"/>
                      <a:pt x="1469" y="570"/>
                    </a:cubicBezTo>
                    <a:cubicBezTo>
                      <a:pt x="1469" y="570"/>
                      <a:pt x="1468" y="570"/>
                      <a:pt x="1467" y="570"/>
                    </a:cubicBezTo>
                    <a:cubicBezTo>
                      <a:pt x="1467" y="570"/>
                      <a:pt x="1467" y="570"/>
                      <a:pt x="1467" y="570"/>
                    </a:cubicBezTo>
                    <a:cubicBezTo>
                      <a:pt x="1464" y="570"/>
                      <a:pt x="1464" y="570"/>
                      <a:pt x="1464" y="570"/>
                    </a:cubicBezTo>
                    <a:cubicBezTo>
                      <a:pt x="1464" y="569"/>
                      <a:pt x="1463" y="569"/>
                      <a:pt x="1463" y="569"/>
                    </a:cubicBezTo>
                    <a:cubicBezTo>
                      <a:pt x="1463" y="569"/>
                      <a:pt x="1463" y="569"/>
                      <a:pt x="1462" y="569"/>
                    </a:cubicBezTo>
                    <a:cubicBezTo>
                      <a:pt x="1462" y="569"/>
                      <a:pt x="1462" y="569"/>
                      <a:pt x="1462" y="568"/>
                    </a:cubicBezTo>
                    <a:cubicBezTo>
                      <a:pt x="1459" y="568"/>
                      <a:pt x="1459" y="569"/>
                      <a:pt x="1457" y="569"/>
                    </a:cubicBezTo>
                    <a:cubicBezTo>
                      <a:pt x="1457" y="570"/>
                      <a:pt x="1457" y="570"/>
                      <a:pt x="1457" y="570"/>
                    </a:cubicBezTo>
                    <a:cubicBezTo>
                      <a:pt x="1457" y="570"/>
                      <a:pt x="1456" y="569"/>
                      <a:pt x="1456" y="569"/>
                    </a:cubicBezTo>
                    <a:cubicBezTo>
                      <a:pt x="1455" y="570"/>
                      <a:pt x="1454" y="571"/>
                      <a:pt x="1454" y="572"/>
                    </a:cubicBezTo>
                    <a:cubicBezTo>
                      <a:pt x="1454" y="572"/>
                      <a:pt x="1454" y="572"/>
                      <a:pt x="1454" y="572"/>
                    </a:cubicBezTo>
                    <a:cubicBezTo>
                      <a:pt x="1454" y="573"/>
                      <a:pt x="1454" y="573"/>
                      <a:pt x="1454" y="573"/>
                    </a:cubicBezTo>
                    <a:cubicBezTo>
                      <a:pt x="1454" y="573"/>
                      <a:pt x="1454" y="573"/>
                      <a:pt x="1454" y="573"/>
                    </a:cubicBezTo>
                    <a:cubicBezTo>
                      <a:pt x="1454" y="574"/>
                      <a:pt x="1454" y="574"/>
                      <a:pt x="1454" y="574"/>
                    </a:cubicBezTo>
                    <a:cubicBezTo>
                      <a:pt x="1453" y="576"/>
                      <a:pt x="1455" y="578"/>
                      <a:pt x="1454" y="579"/>
                    </a:cubicBezTo>
                    <a:cubicBezTo>
                      <a:pt x="1454" y="580"/>
                      <a:pt x="1454" y="580"/>
                      <a:pt x="1453" y="580"/>
                    </a:cubicBezTo>
                    <a:close/>
                    <a:moveTo>
                      <a:pt x="1375" y="569"/>
                    </a:moveTo>
                    <a:cubicBezTo>
                      <a:pt x="1375" y="567"/>
                      <a:pt x="1375" y="567"/>
                      <a:pt x="1373" y="567"/>
                    </a:cubicBezTo>
                    <a:cubicBezTo>
                      <a:pt x="1373" y="568"/>
                      <a:pt x="1373" y="568"/>
                      <a:pt x="1373" y="568"/>
                    </a:cubicBezTo>
                    <a:cubicBezTo>
                      <a:pt x="1374" y="568"/>
                      <a:pt x="1374" y="568"/>
                      <a:pt x="1374" y="568"/>
                    </a:cubicBezTo>
                    <a:cubicBezTo>
                      <a:pt x="1374" y="569"/>
                      <a:pt x="1374" y="569"/>
                      <a:pt x="1374" y="569"/>
                    </a:cubicBezTo>
                    <a:lnTo>
                      <a:pt x="1375" y="569"/>
                    </a:lnTo>
                    <a:close/>
                    <a:moveTo>
                      <a:pt x="1383" y="567"/>
                    </a:moveTo>
                    <a:cubicBezTo>
                      <a:pt x="1383" y="568"/>
                      <a:pt x="1383" y="568"/>
                      <a:pt x="1383" y="568"/>
                    </a:cubicBezTo>
                    <a:cubicBezTo>
                      <a:pt x="1384" y="568"/>
                      <a:pt x="1384" y="568"/>
                      <a:pt x="1384" y="568"/>
                    </a:cubicBezTo>
                    <a:cubicBezTo>
                      <a:pt x="1384" y="567"/>
                      <a:pt x="1384" y="567"/>
                      <a:pt x="1384" y="567"/>
                    </a:cubicBezTo>
                    <a:lnTo>
                      <a:pt x="1383" y="567"/>
                    </a:lnTo>
                    <a:close/>
                    <a:moveTo>
                      <a:pt x="658" y="573"/>
                    </a:moveTo>
                    <a:cubicBezTo>
                      <a:pt x="658" y="573"/>
                      <a:pt x="658" y="573"/>
                      <a:pt x="658" y="572"/>
                    </a:cubicBezTo>
                    <a:cubicBezTo>
                      <a:pt x="657" y="572"/>
                      <a:pt x="656" y="572"/>
                      <a:pt x="656" y="572"/>
                    </a:cubicBezTo>
                    <a:cubicBezTo>
                      <a:pt x="656" y="573"/>
                      <a:pt x="656" y="573"/>
                      <a:pt x="656" y="573"/>
                    </a:cubicBezTo>
                    <a:cubicBezTo>
                      <a:pt x="655" y="573"/>
                      <a:pt x="655" y="573"/>
                      <a:pt x="655" y="573"/>
                    </a:cubicBezTo>
                    <a:cubicBezTo>
                      <a:pt x="655" y="573"/>
                      <a:pt x="655" y="573"/>
                      <a:pt x="655" y="573"/>
                    </a:cubicBezTo>
                    <a:cubicBezTo>
                      <a:pt x="655" y="574"/>
                      <a:pt x="655" y="574"/>
                      <a:pt x="655" y="574"/>
                    </a:cubicBezTo>
                    <a:cubicBezTo>
                      <a:pt x="654" y="574"/>
                      <a:pt x="653" y="575"/>
                      <a:pt x="652" y="575"/>
                    </a:cubicBezTo>
                    <a:cubicBezTo>
                      <a:pt x="652" y="576"/>
                      <a:pt x="652" y="576"/>
                      <a:pt x="652" y="577"/>
                    </a:cubicBezTo>
                    <a:cubicBezTo>
                      <a:pt x="651" y="577"/>
                      <a:pt x="651" y="577"/>
                      <a:pt x="650" y="578"/>
                    </a:cubicBezTo>
                    <a:cubicBezTo>
                      <a:pt x="650" y="579"/>
                      <a:pt x="650" y="581"/>
                      <a:pt x="651" y="582"/>
                    </a:cubicBezTo>
                    <a:cubicBezTo>
                      <a:pt x="651" y="582"/>
                      <a:pt x="651" y="582"/>
                      <a:pt x="651" y="582"/>
                    </a:cubicBezTo>
                    <a:cubicBezTo>
                      <a:pt x="652" y="582"/>
                      <a:pt x="652" y="583"/>
                      <a:pt x="652" y="583"/>
                    </a:cubicBezTo>
                    <a:cubicBezTo>
                      <a:pt x="654" y="583"/>
                      <a:pt x="654" y="583"/>
                      <a:pt x="654" y="583"/>
                    </a:cubicBezTo>
                    <a:cubicBezTo>
                      <a:pt x="654" y="583"/>
                      <a:pt x="654" y="583"/>
                      <a:pt x="654" y="583"/>
                    </a:cubicBezTo>
                    <a:cubicBezTo>
                      <a:pt x="655" y="583"/>
                      <a:pt x="656" y="583"/>
                      <a:pt x="658" y="583"/>
                    </a:cubicBezTo>
                    <a:cubicBezTo>
                      <a:pt x="658" y="583"/>
                      <a:pt x="658" y="583"/>
                      <a:pt x="658" y="582"/>
                    </a:cubicBezTo>
                    <a:cubicBezTo>
                      <a:pt x="658" y="582"/>
                      <a:pt x="659" y="582"/>
                      <a:pt x="659" y="582"/>
                    </a:cubicBezTo>
                    <a:cubicBezTo>
                      <a:pt x="660" y="581"/>
                      <a:pt x="659" y="581"/>
                      <a:pt x="660" y="581"/>
                    </a:cubicBezTo>
                    <a:cubicBezTo>
                      <a:pt x="661" y="580"/>
                      <a:pt x="661" y="580"/>
                      <a:pt x="661" y="579"/>
                    </a:cubicBezTo>
                    <a:cubicBezTo>
                      <a:pt x="661" y="579"/>
                      <a:pt x="661" y="579"/>
                      <a:pt x="662" y="579"/>
                    </a:cubicBezTo>
                    <a:cubicBezTo>
                      <a:pt x="662" y="578"/>
                      <a:pt x="661" y="577"/>
                      <a:pt x="662" y="576"/>
                    </a:cubicBezTo>
                    <a:cubicBezTo>
                      <a:pt x="662" y="574"/>
                      <a:pt x="662" y="574"/>
                      <a:pt x="662" y="574"/>
                    </a:cubicBezTo>
                    <a:cubicBezTo>
                      <a:pt x="661" y="574"/>
                      <a:pt x="661" y="574"/>
                      <a:pt x="661" y="574"/>
                    </a:cubicBezTo>
                    <a:cubicBezTo>
                      <a:pt x="661" y="574"/>
                      <a:pt x="661" y="574"/>
                      <a:pt x="661" y="574"/>
                    </a:cubicBezTo>
                    <a:cubicBezTo>
                      <a:pt x="660" y="574"/>
                      <a:pt x="660" y="574"/>
                      <a:pt x="659" y="574"/>
                    </a:cubicBezTo>
                    <a:cubicBezTo>
                      <a:pt x="658" y="574"/>
                      <a:pt x="658" y="574"/>
                      <a:pt x="658" y="574"/>
                    </a:cubicBezTo>
                    <a:cubicBezTo>
                      <a:pt x="658" y="574"/>
                      <a:pt x="658" y="574"/>
                      <a:pt x="658" y="573"/>
                    </a:cubicBezTo>
                    <a:close/>
                    <a:moveTo>
                      <a:pt x="1508" y="577"/>
                    </a:moveTo>
                    <a:cubicBezTo>
                      <a:pt x="1508" y="576"/>
                      <a:pt x="1508" y="576"/>
                      <a:pt x="1508" y="576"/>
                    </a:cubicBezTo>
                    <a:cubicBezTo>
                      <a:pt x="1508" y="576"/>
                      <a:pt x="1508" y="576"/>
                      <a:pt x="1508" y="576"/>
                    </a:cubicBezTo>
                    <a:cubicBezTo>
                      <a:pt x="1506" y="576"/>
                      <a:pt x="1506" y="576"/>
                      <a:pt x="1506" y="576"/>
                    </a:cubicBezTo>
                    <a:cubicBezTo>
                      <a:pt x="1506" y="576"/>
                      <a:pt x="1506" y="575"/>
                      <a:pt x="1506" y="575"/>
                    </a:cubicBezTo>
                    <a:cubicBezTo>
                      <a:pt x="1505" y="575"/>
                      <a:pt x="1505" y="575"/>
                      <a:pt x="1504" y="575"/>
                    </a:cubicBezTo>
                    <a:cubicBezTo>
                      <a:pt x="1504" y="576"/>
                      <a:pt x="1504" y="576"/>
                      <a:pt x="1504" y="576"/>
                    </a:cubicBezTo>
                    <a:cubicBezTo>
                      <a:pt x="1503" y="576"/>
                      <a:pt x="1503" y="576"/>
                      <a:pt x="1503" y="576"/>
                    </a:cubicBezTo>
                    <a:cubicBezTo>
                      <a:pt x="1503" y="576"/>
                      <a:pt x="1503" y="576"/>
                      <a:pt x="1503" y="576"/>
                    </a:cubicBezTo>
                    <a:cubicBezTo>
                      <a:pt x="1503" y="576"/>
                      <a:pt x="1503" y="576"/>
                      <a:pt x="1503" y="576"/>
                    </a:cubicBezTo>
                    <a:cubicBezTo>
                      <a:pt x="1503" y="577"/>
                      <a:pt x="1503" y="576"/>
                      <a:pt x="1504" y="577"/>
                    </a:cubicBezTo>
                    <a:cubicBezTo>
                      <a:pt x="1504" y="577"/>
                      <a:pt x="1504" y="577"/>
                      <a:pt x="1504" y="577"/>
                    </a:cubicBezTo>
                    <a:cubicBezTo>
                      <a:pt x="1505" y="577"/>
                      <a:pt x="1508" y="577"/>
                      <a:pt x="1508" y="577"/>
                    </a:cubicBezTo>
                    <a:close/>
                    <a:moveTo>
                      <a:pt x="648" y="576"/>
                    </a:moveTo>
                    <a:cubicBezTo>
                      <a:pt x="648" y="576"/>
                      <a:pt x="648" y="576"/>
                      <a:pt x="648" y="576"/>
                    </a:cubicBezTo>
                    <a:cubicBezTo>
                      <a:pt x="647" y="576"/>
                      <a:pt x="647" y="576"/>
                      <a:pt x="647" y="576"/>
                    </a:cubicBezTo>
                    <a:cubicBezTo>
                      <a:pt x="647" y="576"/>
                      <a:pt x="647" y="576"/>
                      <a:pt x="647" y="577"/>
                    </a:cubicBezTo>
                    <a:cubicBezTo>
                      <a:pt x="648" y="577"/>
                      <a:pt x="647" y="576"/>
                      <a:pt x="648" y="576"/>
                    </a:cubicBezTo>
                    <a:close/>
                    <a:moveTo>
                      <a:pt x="1380" y="578"/>
                    </a:moveTo>
                    <a:cubicBezTo>
                      <a:pt x="1380" y="577"/>
                      <a:pt x="1380" y="577"/>
                      <a:pt x="1380" y="577"/>
                    </a:cubicBezTo>
                    <a:cubicBezTo>
                      <a:pt x="1381" y="577"/>
                      <a:pt x="1381" y="577"/>
                      <a:pt x="1381" y="577"/>
                    </a:cubicBezTo>
                    <a:cubicBezTo>
                      <a:pt x="1381" y="577"/>
                      <a:pt x="1381" y="577"/>
                      <a:pt x="1381" y="577"/>
                    </a:cubicBezTo>
                    <a:cubicBezTo>
                      <a:pt x="1380" y="577"/>
                      <a:pt x="1380" y="577"/>
                      <a:pt x="1380" y="577"/>
                    </a:cubicBezTo>
                    <a:cubicBezTo>
                      <a:pt x="1380" y="578"/>
                      <a:pt x="1380" y="578"/>
                      <a:pt x="1380" y="578"/>
                    </a:cubicBezTo>
                    <a:close/>
                    <a:moveTo>
                      <a:pt x="1492" y="579"/>
                    </a:moveTo>
                    <a:cubicBezTo>
                      <a:pt x="1491" y="578"/>
                      <a:pt x="1491" y="578"/>
                      <a:pt x="1491" y="577"/>
                    </a:cubicBezTo>
                    <a:cubicBezTo>
                      <a:pt x="1490" y="577"/>
                      <a:pt x="1490" y="577"/>
                      <a:pt x="1490" y="577"/>
                    </a:cubicBezTo>
                    <a:cubicBezTo>
                      <a:pt x="1490" y="580"/>
                      <a:pt x="1490" y="580"/>
                      <a:pt x="1490" y="580"/>
                    </a:cubicBezTo>
                    <a:cubicBezTo>
                      <a:pt x="1491" y="579"/>
                      <a:pt x="1491" y="579"/>
                      <a:pt x="1492" y="579"/>
                    </a:cubicBezTo>
                    <a:close/>
                    <a:moveTo>
                      <a:pt x="648" y="578"/>
                    </a:moveTo>
                    <a:cubicBezTo>
                      <a:pt x="649" y="578"/>
                      <a:pt x="649" y="578"/>
                      <a:pt x="649" y="578"/>
                    </a:cubicBezTo>
                    <a:cubicBezTo>
                      <a:pt x="649" y="578"/>
                      <a:pt x="649" y="578"/>
                      <a:pt x="648" y="578"/>
                    </a:cubicBezTo>
                    <a:close/>
                    <a:moveTo>
                      <a:pt x="1576" y="604"/>
                    </a:moveTo>
                    <a:cubicBezTo>
                      <a:pt x="1576" y="604"/>
                      <a:pt x="1576" y="604"/>
                      <a:pt x="1576" y="603"/>
                    </a:cubicBezTo>
                    <a:cubicBezTo>
                      <a:pt x="1576" y="603"/>
                      <a:pt x="1576" y="603"/>
                      <a:pt x="1576" y="603"/>
                    </a:cubicBezTo>
                    <a:cubicBezTo>
                      <a:pt x="1576" y="603"/>
                      <a:pt x="1575" y="602"/>
                      <a:pt x="1575" y="601"/>
                    </a:cubicBezTo>
                    <a:cubicBezTo>
                      <a:pt x="1575" y="601"/>
                      <a:pt x="1575" y="601"/>
                      <a:pt x="1574" y="601"/>
                    </a:cubicBezTo>
                    <a:cubicBezTo>
                      <a:pt x="1574" y="600"/>
                      <a:pt x="1574" y="600"/>
                      <a:pt x="1574" y="600"/>
                    </a:cubicBezTo>
                    <a:cubicBezTo>
                      <a:pt x="1574" y="600"/>
                      <a:pt x="1574" y="600"/>
                      <a:pt x="1574" y="600"/>
                    </a:cubicBezTo>
                    <a:cubicBezTo>
                      <a:pt x="1573" y="600"/>
                      <a:pt x="1573" y="599"/>
                      <a:pt x="1573" y="599"/>
                    </a:cubicBezTo>
                    <a:cubicBezTo>
                      <a:pt x="1571" y="599"/>
                      <a:pt x="1571" y="599"/>
                      <a:pt x="1571" y="599"/>
                    </a:cubicBezTo>
                    <a:cubicBezTo>
                      <a:pt x="1570" y="598"/>
                      <a:pt x="1570" y="598"/>
                      <a:pt x="1570" y="598"/>
                    </a:cubicBezTo>
                    <a:cubicBezTo>
                      <a:pt x="1569" y="598"/>
                      <a:pt x="1569" y="598"/>
                      <a:pt x="1569" y="598"/>
                    </a:cubicBezTo>
                    <a:cubicBezTo>
                      <a:pt x="1569" y="597"/>
                      <a:pt x="1569" y="597"/>
                      <a:pt x="1569" y="596"/>
                    </a:cubicBezTo>
                    <a:cubicBezTo>
                      <a:pt x="1567" y="596"/>
                      <a:pt x="1567" y="596"/>
                      <a:pt x="1567" y="596"/>
                    </a:cubicBezTo>
                    <a:cubicBezTo>
                      <a:pt x="1566" y="596"/>
                      <a:pt x="1566" y="596"/>
                      <a:pt x="1566" y="595"/>
                    </a:cubicBezTo>
                    <a:cubicBezTo>
                      <a:pt x="1565" y="595"/>
                      <a:pt x="1565" y="595"/>
                      <a:pt x="1565" y="595"/>
                    </a:cubicBezTo>
                    <a:cubicBezTo>
                      <a:pt x="1565" y="595"/>
                      <a:pt x="1565" y="595"/>
                      <a:pt x="1565" y="595"/>
                    </a:cubicBezTo>
                    <a:cubicBezTo>
                      <a:pt x="1563" y="595"/>
                      <a:pt x="1563" y="595"/>
                      <a:pt x="1563" y="595"/>
                    </a:cubicBezTo>
                    <a:cubicBezTo>
                      <a:pt x="1563" y="595"/>
                      <a:pt x="1563" y="595"/>
                      <a:pt x="1563" y="594"/>
                    </a:cubicBezTo>
                    <a:cubicBezTo>
                      <a:pt x="1562" y="594"/>
                      <a:pt x="1562" y="594"/>
                      <a:pt x="1562" y="594"/>
                    </a:cubicBezTo>
                    <a:cubicBezTo>
                      <a:pt x="1562" y="594"/>
                      <a:pt x="1562" y="594"/>
                      <a:pt x="1562" y="594"/>
                    </a:cubicBezTo>
                    <a:cubicBezTo>
                      <a:pt x="1560" y="594"/>
                      <a:pt x="1560" y="594"/>
                      <a:pt x="1560" y="594"/>
                    </a:cubicBezTo>
                    <a:cubicBezTo>
                      <a:pt x="1560" y="594"/>
                      <a:pt x="1560" y="594"/>
                      <a:pt x="1560" y="594"/>
                    </a:cubicBezTo>
                    <a:cubicBezTo>
                      <a:pt x="1560" y="594"/>
                      <a:pt x="1560" y="594"/>
                      <a:pt x="1560" y="594"/>
                    </a:cubicBezTo>
                    <a:cubicBezTo>
                      <a:pt x="1560" y="593"/>
                      <a:pt x="1560" y="593"/>
                      <a:pt x="1560" y="593"/>
                    </a:cubicBezTo>
                    <a:cubicBezTo>
                      <a:pt x="1559" y="593"/>
                      <a:pt x="1558" y="593"/>
                      <a:pt x="1558" y="593"/>
                    </a:cubicBezTo>
                    <a:cubicBezTo>
                      <a:pt x="1557" y="593"/>
                      <a:pt x="1557" y="593"/>
                      <a:pt x="1557" y="592"/>
                    </a:cubicBezTo>
                    <a:cubicBezTo>
                      <a:pt x="1556" y="592"/>
                      <a:pt x="1556" y="592"/>
                      <a:pt x="1555" y="591"/>
                    </a:cubicBezTo>
                    <a:cubicBezTo>
                      <a:pt x="1555" y="591"/>
                      <a:pt x="1555" y="591"/>
                      <a:pt x="1555" y="591"/>
                    </a:cubicBezTo>
                    <a:cubicBezTo>
                      <a:pt x="1554" y="591"/>
                      <a:pt x="1554" y="591"/>
                      <a:pt x="1554" y="591"/>
                    </a:cubicBezTo>
                    <a:cubicBezTo>
                      <a:pt x="1554" y="590"/>
                      <a:pt x="1554" y="590"/>
                      <a:pt x="1554" y="590"/>
                    </a:cubicBezTo>
                    <a:cubicBezTo>
                      <a:pt x="1553" y="590"/>
                      <a:pt x="1553" y="590"/>
                      <a:pt x="1552" y="590"/>
                    </a:cubicBezTo>
                    <a:cubicBezTo>
                      <a:pt x="1552" y="589"/>
                      <a:pt x="1552" y="590"/>
                      <a:pt x="1552" y="589"/>
                    </a:cubicBezTo>
                    <a:cubicBezTo>
                      <a:pt x="1551" y="589"/>
                      <a:pt x="1551" y="589"/>
                      <a:pt x="1550" y="589"/>
                    </a:cubicBezTo>
                    <a:cubicBezTo>
                      <a:pt x="1550" y="589"/>
                      <a:pt x="1550" y="589"/>
                      <a:pt x="1549" y="589"/>
                    </a:cubicBezTo>
                    <a:cubicBezTo>
                      <a:pt x="1549" y="589"/>
                      <a:pt x="1549" y="589"/>
                      <a:pt x="1549" y="589"/>
                    </a:cubicBezTo>
                    <a:cubicBezTo>
                      <a:pt x="1546" y="589"/>
                      <a:pt x="1546" y="589"/>
                      <a:pt x="1546" y="589"/>
                    </a:cubicBezTo>
                    <a:cubicBezTo>
                      <a:pt x="1546" y="588"/>
                      <a:pt x="1546" y="588"/>
                      <a:pt x="1546" y="588"/>
                    </a:cubicBezTo>
                    <a:cubicBezTo>
                      <a:pt x="1546" y="588"/>
                      <a:pt x="1545" y="588"/>
                      <a:pt x="1545" y="588"/>
                    </a:cubicBezTo>
                    <a:cubicBezTo>
                      <a:pt x="1545" y="588"/>
                      <a:pt x="1545" y="588"/>
                      <a:pt x="1545" y="588"/>
                    </a:cubicBezTo>
                    <a:cubicBezTo>
                      <a:pt x="1544" y="587"/>
                      <a:pt x="1544" y="587"/>
                      <a:pt x="1543" y="587"/>
                    </a:cubicBezTo>
                    <a:cubicBezTo>
                      <a:pt x="1543" y="587"/>
                      <a:pt x="1543" y="587"/>
                      <a:pt x="1543" y="586"/>
                    </a:cubicBezTo>
                    <a:cubicBezTo>
                      <a:pt x="1542" y="586"/>
                      <a:pt x="1542" y="586"/>
                      <a:pt x="1542" y="586"/>
                    </a:cubicBezTo>
                    <a:cubicBezTo>
                      <a:pt x="1541" y="586"/>
                      <a:pt x="1541" y="586"/>
                      <a:pt x="1541" y="585"/>
                    </a:cubicBezTo>
                    <a:cubicBezTo>
                      <a:pt x="1540" y="585"/>
                      <a:pt x="1540" y="585"/>
                      <a:pt x="1540" y="585"/>
                    </a:cubicBezTo>
                    <a:cubicBezTo>
                      <a:pt x="1540" y="585"/>
                      <a:pt x="1539" y="585"/>
                      <a:pt x="1539" y="585"/>
                    </a:cubicBezTo>
                    <a:cubicBezTo>
                      <a:pt x="1539" y="585"/>
                      <a:pt x="1538" y="585"/>
                      <a:pt x="1538" y="584"/>
                    </a:cubicBezTo>
                    <a:cubicBezTo>
                      <a:pt x="1538" y="585"/>
                      <a:pt x="1538" y="585"/>
                      <a:pt x="1538" y="585"/>
                    </a:cubicBezTo>
                    <a:cubicBezTo>
                      <a:pt x="1536" y="585"/>
                      <a:pt x="1535" y="586"/>
                      <a:pt x="1535" y="587"/>
                    </a:cubicBezTo>
                    <a:cubicBezTo>
                      <a:pt x="1535" y="587"/>
                      <a:pt x="1534" y="587"/>
                      <a:pt x="1534" y="588"/>
                    </a:cubicBezTo>
                    <a:cubicBezTo>
                      <a:pt x="1533" y="588"/>
                      <a:pt x="1533" y="588"/>
                      <a:pt x="1533" y="588"/>
                    </a:cubicBezTo>
                    <a:cubicBezTo>
                      <a:pt x="1533" y="588"/>
                      <a:pt x="1533" y="588"/>
                      <a:pt x="1533" y="588"/>
                    </a:cubicBezTo>
                    <a:cubicBezTo>
                      <a:pt x="1533" y="588"/>
                      <a:pt x="1533" y="588"/>
                      <a:pt x="1532" y="589"/>
                    </a:cubicBezTo>
                    <a:cubicBezTo>
                      <a:pt x="1531" y="590"/>
                      <a:pt x="1531" y="590"/>
                      <a:pt x="1531" y="591"/>
                    </a:cubicBezTo>
                    <a:cubicBezTo>
                      <a:pt x="1530" y="591"/>
                      <a:pt x="1530" y="591"/>
                      <a:pt x="1530" y="591"/>
                    </a:cubicBezTo>
                    <a:cubicBezTo>
                      <a:pt x="1530" y="592"/>
                      <a:pt x="1530" y="592"/>
                      <a:pt x="1530" y="592"/>
                    </a:cubicBezTo>
                    <a:cubicBezTo>
                      <a:pt x="1530" y="592"/>
                      <a:pt x="1530" y="592"/>
                      <a:pt x="1530" y="592"/>
                    </a:cubicBezTo>
                    <a:cubicBezTo>
                      <a:pt x="1530" y="592"/>
                      <a:pt x="1530" y="592"/>
                      <a:pt x="1530" y="592"/>
                    </a:cubicBezTo>
                    <a:cubicBezTo>
                      <a:pt x="1529" y="593"/>
                      <a:pt x="1529" y="592"/>
                      <a:pt x="1528" y="593"/>
                    </a:cubicBezTo>
                    <a:cubicBezTo>
                      <a:pt x="1527" y="593"/>
                      <a:pt x="1527" y="593"/>
                      <a:pt x="1527" y="593"/>
                    </a:cubicBezTo>
                    <a:cubicBezTo>
                      <a:pt x="1527" y="594"/>
                      <a:pt x="1527" y="594"/>
                      <a:pt x="1527" y="594"/>
                    </a:cubicBezTo>
                    <a:cubicBezTo>
                      <a:pt x="1527" y="594"/>
                      <a:pt x="1526" y="593"/>
                      <a:pt x="1526" y="593"/>
                    </a:cubicBezTo>
                    <a:cubicBezTo>
                      <a:pt x="1526" y="592"/>
                      <a:pt x="1526" y="592"/>
                      <a:pt x="1526" y="592"/>
                    </a:cubicBezTo>
                    <a:cubicBezTo>
                      <a:pt x="1526" y="592"/>
                      <a:pt x="1526" y="592"/>
                      <a:pt x="1526" y="592"/>
                    </a:cubicBezTo>
                    <a:cubicBezTo>
                      <a:pt x="1526" y="592"/>
                      <a:pt x="1526" y="592"/>
                      <a:pt x="1526" y="592"/>
                    </a:cubicBezTo>
                    <a:cubicBezTo>
                      <a:pt x="1525" y="591"/>
                      <a:pt x="1525" y="592"/>
                      <a:pt x="1525" y="592"/>
                    </a:cubicBezTo>
                    <a:cubicBezTo>
                      <a:pt x="1524" y="592"/>
                      <a:pt x="1524" y="592"/>
                      <a:pt x="1524" y="592"/>
                    </a:cubicBezTo>
                    <a:cubicBezTo>
                      <a:pt x="1524" y="590"/>
                      <a:pt x="1524" y="590"/>
                      <a:pt x="1524" y="590"/>
                    </a:cubicBezTo>
                    <a:cubicBezTo>
                      <a:pt x="1524" y="589"/>
                      <a:pt x="1524" y="589"/>
                      <a:pt x="1523" y="589"/>
                    </a:cubicBezTo>
                    <a:cubicBezTo>
                      <a:pt x="1523" y="590"/>
                      <a:pt x="1523" y="590"/>
                      <a:pt x="1523" y="590"/>
                    </a:cubicBezTo>
                    <a:cubicBezTo>
                      <a:pt x="1523" y="590"/>
                      <a:pt x="1523" y="590"/>
                      <a:pt x="1523" y="590"/>
                    </a:cubicBezTo>
                    <a:cubicBezTo>
                      <a:pt x="1523" y="590"/>
                      <a:pt x="1523" y="590"/>
                      <a:pt x="1523" y="590"/>
                    </a:cubicBezTo>
                    <a:cubicBezTo>
                      <a:pt x="1523" y="588"/>
                      <a:pt x="1522" y="588"/>
                      <a:pt x="1522" y="587"/>
                    </a:cubicBezTo>
                    <a:cubicBezTo>
                      <a:pt x="1522" y="584"/>
                      <a:pt x="1522" y="584"/>
                      <a:pt x="1522" y="584"/>
                    </a:cubicBezTo>
                    <a:cubicBezTo>
                      <a:pt x="1522" y="584"/>
                      <a:pt x="1522" y="584"/>
                      <a:pt x="1522" y="584"/>
                    </a:cubicBezTo>
                    <a:cubicBezTo>
                      <a:pt x="1522" y="583"/>
                      <a:pt x="1522" y="583"/>
                      <a:pt x="1522" y="583"/>
                    </a:cubicBezTo>
                    <a:cubicBezTo>
                      <a:pt x="1523" y="583"/>
                      <a:pt x="1523" y="583"/>
                      <a:pt x="1523" y="583"/>
                    </a:cubicBezTo>
                    <a:cubicBezTo>
                      <a:pt x="1522" y="582"/>
                      <a:pt x="1522" y="581"/>
                      <a:pt x="1522" y="580"/>
                    </a:cubicBezTo>
                    <a:cubicBezTo>
                      <a:pt x="1522" y="580"/>
                      <a:pt x="1521" y="580"/>
                      <a:pt x="1521" y="580"/>
                    </a:cubicBezTo>
                    <a:cubicBezTo>
                      <a:pt x="1521" y="579"/>
                      <a:pt x="1521" y="579"/>
                      <a:pt x="1521" y="579"/>
                    </a:cubicBezTo>
                    <a:cubicBezTo>
                      <a:pt x="1520" y="579"/>
                      <a:pt x="1520" y="579"/>
                      <a:pt x="1519" y="580"/>
                    </a:cubicBezTo>
                    <a:cubicBezTo>
                      <a:pt x="1519" y="579"/>
                      <a:pt x="1519" y="579"/>
                      <a:pt x="1519" y="579"/>
                    </a:cubicBezTo>
                    <a:cubicBezTo>
                      <a:pt x="1518" y="579"/>
                      <a:pt x="1518" y="579"/>
                      <a:pt x="1518" y="579"/>
                    </a:cubicBezTo>
                    <a:cubicBezTo>
                      <a:pt x="1518" y="580"/>
                      <a:pt x="1518" y="580"/>
                      <a:pt x="1518" y="580"/>
                    </a:cubicBezTo>
                    <a:cubicBezTo>
                      <a:pt x="1517" y="579"/>
                      <a:pt x="1516" y="579"/>
                      <a:pt x="1515" y="579"/>
                    </a:cubicBezTo>
                    <a:cubicBezTo>
                      <a:pt x="1514" y="579"/>
                      <a:pt x="1514" y="578"/>
                      <a:pt x="1514" y="578"/>
                    </a:cubicBezTo>
                    <a:cubicBezTo>
                      <a:pt x="1513" y="578"/>
                      <a:pt x="1512" y="579"/>
                      <a:pt x="1511" y="579"/>
                    </a:cubicBezTo>
                    <a:cubicBezTo>
                      <a:pt x="1511" y="580"/>
                      <a:pt x="1511" y="580"/>
                      <a:pt x="1511" y="580"/>
                    </a:cubicBezTo>
                    <a:cubicBezTo>
                      <a:pt x="1511" y="580"/>
                      <a:pt x="1509" y="580"/>
                      <a:pt x="1508" y="580"/>
                    </a:cubicBezTo>
                    <a:cubicBezTo>
                      <a:pt x="1508" y="581"/>
                      <a:pt x="1508" y="581"/>
                      <a:pt x="1508" y="581"/>
                    </a:cubicBezTo>
                    <a:cubicBezTo>
                      <a:pt x="1508" y="581"/>
                      <a:pt x="1508" y="581"/>
                      <a:pt x="1508" y="581"/>
                    </a:cubicBezTo>
                    <a:cubicBezTo>
                      <a:pt x="1508" y="583"/>
                      <a:pt x="1508" y="583"/>
                      <a:pt x="1507" y="583"/>
                    </a:cubicBezTo>
                    <a:cubicBezTo>
                      <a:pt x="1508" y="584"/>
                      <a:pt x="1507" y="584"/>
                      <a:pt x="1508" y="584"/>
                    </a:cubicBezTo>
                    <a:cubicBezTo>
                      <a:pt x="1508" y="585"/>
                      <a:pt x="1510" y="584"/>
                      <a:pt x="1511" y="584"/>
                    </a:cubicBezTo>
                    <a:cubicBezTo>
                      <a:pt x="1511" y="585"/>
                      <a:pt x="1511" y="585"/>
                      <a:pt x="1511" y="585"/>
                    </a:cubicBezTo>
                    <a:cubicBezTo>
                      <a:pt x="1511" y="585"/>
                      <a:pt x="1512" y="585"/>
                      <a:pt x="1512" y="585"/>
                    </a:cubicBezTo>
                    <a:cubicBezTo>
                      <a:pt x="1512" y="586"/>
                      <a:pt x="1512" y="586"/>
                      <a:pt x="1512" y="586"/>
                    </a:cubicBezTo>
                    <a:cubicBezTo>
                      <a:pt x="1512" y="586"/>
                      <a:pt x="1512" y="586"/>
                      <a:pt x="1512" y="586"/>
                    </a:cubicBezTo>
                    <a:cubicBezTo>
                      <a:pt x="1512" y="587"/>
                      <a:pt x="1512" y="587"/>
                      <a:pt x="1512" y="587"/>
                    </a:cubicBezTo>
                    <a:cubicBezTo>
                      <a:pt x="1512" y="587"/>
                      <a:pt x="1512" y="587"/>
                      <a:pt x="1512" y="587"/>
                    </a:cubicBezTo>
                    <a:cubicBezTo>
                      <a:pt x="1513" y="588"/>
                      <a:pt x="1514" y="587"/>
                      <a:pt x="1516" y="587"/>
                    </a:cubicBezTo>
                    <a:cubicBezTo>
                      <a:pt x="1516" y="588"/>
                      <a:pt x="1516" y="588"/>
                      <a:pt x="1516" y="588"/>
                    </a:cubicBezTo>
                    <a:cubicBezTo>
                      <a:pt x="1516" y="588"/>
                      <a:pt x="1516" y="587"/>
                      <a:pt x="1517" y="587"/>
                    </a:cubicBezTo>
                    <a:cubicBezTo>
                      <a:pt x="1518" y="587"/>
                      <a:pt x="1519" y="588"/>
                      <a:pt x="1520" y="588"/>
                    </a:cubicBezTo>
                    <a:cubicBezTo>
                      <a:pt x="1520" y="589"/>
                      <a:pt x="1520" y="589"/>
                      <a:pt x="1520" y="589"/>
                    </a:cubicBezTo>
                    <a:cubicBezTo>
                      <a:pt x="1520" y="589"/>
                      <a:pt x="1519" y="589"/>
                      <a:pt x="1518" y="589"/>
                    </a:cubicBezTo>
                    <a:cubicBezTo>
                      <a:pt x="1518" y="589"/>
                      <a:pt x="1518" y="589"/>
                      <a:pt x="1518" y="589"/>
                    </a:cubicBezTo>
                    <a:cubicBezTo>
                      <a:pt x="1518" y="589"/>
                      <a:pt x="1517" y="589"/>
                      <a:pt x="1517" y="589"/>
                    </a:cubicBezTo>
                    <a:cubicBezTo>
                      <a:pt x="1517" y="589"/>
                      <a:pt x="1517" y="589"/>
                      <a:pt x="1517" y="589"/>
                    </a:cubicBezTo>
                    <a:cubicBezTo>
                      <a:pt x="1516" y="589"/>
                      <a:pt x="1516" y="589"/>
                      <a:pt x="1516" y="589"/>
                    </a:cubicBezTo>
                    <a:cubicBezTo>
                      <a:pt x="1516" y="590"/>
                      <a:pt x="1516" y="590"/>
                      <a:pt x="1516" y="590"/>
                    </a:cubicBezTo>
                    <a:cubicBezTo>
                      <a:pt x="1515" y="590"/>
                      <a:pt x="1515" y="590"/>
                      <a:pt x="1515" y="590"/>
                    </a:cubicBezTo>
                    <a:cubicBezTo>
                      <a:pt x="1513" y="590"/>
                      <a:pt x="1513" y="590"/>
                      <a:pt x="1511" y="590"/>
                    </a:cubicBezTo>
                    <a:cubicBezTo>
                      <a:pt x="1511" y="590"/>
                      <a:pt x="1511" y="590"/>
                      <a:pt x="1511" y="590"/>
                    </a:cubicBezTo>
                    <a:cubicBezTo>
                      <a:pt x="1511" y="590"/>
                      <a:pt x="1511" y="590"/>
                      <a:pt x="1511" y="590"/>
                    </a:cubicBezTo>
                    <a:cubicBezTo>
                      <a:pt x="1511" y="590"/>
                      <a:pt x="1511" y="591"/>
                      <a:pt x="1511" y="591"/>
                    </a:cubicBezTo>
                    <a:cubicBezTo>
                      <a:pt x="1512" y="591"/>
                      <a:pt x="1513" y="591"/>
                      <a:pt x="1514" y="591"/>
                    </a:cubicBezTo>
                    <a:cubicBezTo>
                      <a:pt x="1514" y="592"/>
                      <a:pt x="1514" y="592"/>
                      <a:pt x="1514" y="593"/>
                    </a:cubicBezTo>
                    <a:cubicBezTo>
                      <a:pt x="1515" y="593"/>
                      <a:pt x="1515" y="593"/>
                      <a:pt x="1515" y="593"/>
                    </a:cubicBezTo>
                    <a:cubicBezTo>
                      <a:pt x="1515" y="593"/>
                      <a:pt x="1516" y="593"/>
                      <a:pt x="1516" y="594"/>
                    </a:cubicBezTo>
                    <a:cubicBezTo>
                      <a:pt x="1515" y="594"/>
                      <a:pt x="1515" y="594"/>
                      <a:pt x="1515" y="594"/>
                    </a:cubicBezTo>
                    <a:cubicBezTo>
                      <a:pt x="1515" y="595"/>
                      <a:pt x="1515" y="595"/>
                      <a:pt x="1515" y="595"/>
                    </a:cubicBezTo>
                    <a:cubicBezTo>
                      <a:pt x="1516" y="595"/>
                      <a:pt x="1516" y="595"/>
                      <a:pt x="1516" y="595"/>
                    </a:cubicBezTo>
                    <a:cubicBezTo>
                      <a:pt x="1516" y="595"/>
                      <a:pt x="1516" y="596"/>
                      <a:pt x="1516" y="596"/>
                    </a:cubicBezTo>
                    <a:cubicBezTo>
                      <a:pt x="1519" y="596"/>
                      <a:pt x="1517" y="595"/>
                      <a:pt x="1519" y="593"/>
                    </a:cubicBezTo>
                    <a:cubicBezTo>
                      <a:pt x="1519" y="593"/>
                      <a:pt x="1519" y="593"/>
                      <a:pt x="1519" y="593"/>
                    </a:cubicBezTo>
                    <a:cubicBezTo>
                      <a:pt x="1519" y="593"/>
                      <a:pt x="1519" y="593"/>
                      <a:pt x="1519" y="593"/>
                    </a:cubicBezTo>
                    <a:cubicBezTo>
                      <a:pt x="1519" y="594"/>
                      <a:pt x="1519" y="594"/>
                      <a:pt x="1519" y="594"/>
                    </a:cubicBezTo>
                    <a:cubicBezTo>
                      <a:pt x="1519" y="594"/>
                      <a:pt x="1520" y="594"/>
                      <a:pt x="1520" y="594"/>
                    </a:cubicBezTo>
                    <a:cubicBezTo>
                      <a:pt x="1520" y="595"/>
                      <a:pt x="1520" y="595"/>
                      <a:pt x="1520" y="595"/>
                    </a:cubicBezTo>
                    <a:cubicBezTo>
                      <a:pt x="1521" y="595"/>
                      <a:pt x="1521" y="595"/>
                      <a:pt x="1521" y="595"/>
                    </a:cubicBezTo>
                    <a:cubicBezTo>
                      <a:pt x="1521" y="595"/>
                      <a:pt x="1521" y="595"/>
                      <a:pt x="1521" y="595"/>
                    </a:cubicBezTo>
                    <a:cubicBezTo>
                      <a:pt x="1522" y="596"/>
                      <a:pt x="1522" y="596"/>
                      <a:pt x="1523" y="596"/>
                    </a:cubicBezTo>
                    <a:cubicBezTo>
                      <a:pt x="1523" y="596"/>
                      <a:pt x="1523" y="596"/>
                      <a:pt x="1523" y="596"/>
                    </a:cubicBezTo>
                    <a:cubicBezTo>
                      <a:pt x="1523" y="596"/>
                      <a:pt x="1523" y="596"/>
                      <a:pt x="1524" y="596"/>
                    </a:cubicBezTo>
                    <a:cubicBezTo>
                      <a:pt x="1523" y="596"/>
                      <a:pt x="1523" y="597"/>
                      <a:pt x="1523" y="598"/>
                    </a:cubicBezTo>
                    <a:cubicBezTo>
                      <a:pt x="1524" y="598"/>
                      <a:pt x="1524" y="598"/>
                      <a:pt x="1524" y="599"/>
                    </a:cubicBezTo>
                    <a:cubicBezTo>
                      <a:pt x="1524" y="599"/>
                      <a:pt x="1524" y="599"/>
                      <a:pt x="1524" y="599"/>
                    </a:cubicBezTo>
                    <a:cubicBezTo>
                      <a:pt x="1525" y="599"/>
                      <a:pt x="1525" y="599"/>
                      <a:pt x="1525" y="599"/>
                    </a:cubicBezTo>
                    <a:cubicBezTo>
                      <a:pt x="1525" y="599"/>
                      <a:pt x="1525" y="599"/>
                      <a:pt x="1525" y="599"/>
                    </a:cubicBezTo>
                    <a:cubicBezTo>
                      <a:pt x="1526" y="599"/>
                      <a:pt x="1527" y="599"/>
                      <a:pt x="1527" y="599"/>
                    </a:cubicBezTo>
                    <a:cubicBezTo>
                      <a:pt x="1527" y="599"/>
                      <a:pt x="1527" y="599"/>
                      <a:pt x="1527" y="599"/>
                    </a:cubicBezTo>
                    <a:cubicBezTo>
                      <a:pt x="1528" y="599"/>
                      <a:pt x="1528" y="599"/>
                      <a:pt x="1528" y="599"/>
                    </a:cubicBezTo>
                    <a:cubicBezTo>
                      <a:pt x="1528" y="600"/>
                      <a:pt x="1528" y="600"/>
                      <a:pt x="1528" y="600"/>
                    </a:cubicBezTo>
                    <a:cubicBezTo>
                      <a:pt x="1529" y="599"/>
                      <a:pt x="1530" y="599"/>
                      <a:pt x="1531" y="599"/>
                    </a:cubicBezTo>
                    <a:cubicBezTo>
                      <a:pt x="1531" y="600"/>
                      <a:pt x="1531" y="600"/>
                      <a:pt x="1531" y="600"/>
                    </a:cubicBezTo>
                    <a:cubicBezTo>
                      <a:pt x="1532" y="600"/>
                      <a:pt x="1533" y="601"/>
                      <a:pt x="1534" y="601"/>
                    </a:cubicBezTo>
                    <a:cubicBezTo>
                      <a:pt x="1534" y="602"/>
                      <a:pt x="1534" y="603"/>
                      <a:pt x="1534" y="603"/>
                    </a:cubicBezTo>
                    <a:cubicBezTo>
                      <a:pt x="1535" y="603"/>
                      <a:pt x="1536" y="603"/>
                      <a:pt x="1537" y="603"/>
                    </a:cubicBezTo>
                    <a:cubicBezTo>
                      <a:pt x="1537" y="603"/>
                      <a:pt x="1537" y="603"/>
                      <a:pt x="1538" y="604"/>
                    </a:cubicBezTo>
                    <a:cubicBezTo>
                      <a:pt x="1538" y="604"/>
                      <a:pt x="1539" y="604"/>
                      <a:pt x="1540" y="604"/>
                    </a:cubicBezTo>
                    <a:cubicBezTo>
                      <a:pt x="1540" y="605"/>
                      <a:pt x="1540" y="605"/>
                      <a:pt x="1540" y="605"/>
                    </a:cubicBezTo>
                    <a:cubicBezTo>
                      <a:pt x="1541" y="605"/>
                      <a:pt x="1541" y="605"/>
                      <a:pt x="1541" y="605"/>
                    </a:cubicBezTo>
                    <a:cubicBezTo>
                      <a:pt x="1541" y="606"/>
                      <a:pt x="1541" y="606"/>
                      <a:pt x="1541" y="606"/>
                    </a:cubicBezTo>
                    <a:cubicBezTo>
                      <a:pt x="1541" y="607"/>
                      <a:pt x="1541" y="607"/>
                      <a:pt x="1542" y="607"/>
                    </a:cubicBezTo>
                    <a:cubicBezTo>
                      <a:pt x="1542" y="607"/>
                      <a:pt x="1541" y="609"/>
                      <a:pt x="1541" y="610"/>
                    </a:cubicBezTo>
                    <a:cubicBezTo>
                      <a:pt x="1542" y="610"/>
                      <a:pt x="1542" y="610"/>
                      <a:pt x="1542" y="610"/>
                    </a:cubicBezTo>
                    <a:cubicBezTo>
                      <a:pt x="1542" y="610"/>
                      <a:pt x="1542" y="610"/>
                      <a:pt x="1542" y="610"/>
                    </a:cubicBezTo>
                    <a:cubicBezTo>
                      <a:pt x="1542" y="610"/>
                      <a:pt x="1541" y="611"/>
                      <a:pt x="1541" y="611"/>
                    </a:cubicBezTo>
                    <a:cubicBezTo>
                      <a:pt x="1542" y="612"/>
                      <a:pt x="1542" y="612"/>
                      <a:pt x="1542" y="612"/>
                    </a:cubicBezTo>
                    <a:cubicBezTo>
                      <a:pt x="1542" y="613"/>
                      <a:pt x="1543" y="613"/>
                      <a:pt x="1543" y="614"/>
                    </a:cubicBezTo>
                    <a:cubicBezTo>
                      <a:pt x="1543" y="614"/>
                      <a:pt x="1543" y="614"/>
                      <a:pt x="1543" y="614"/>
                    </a:cubicBezTo>
                    <a:cubicBezTo>
                      <a:pt x="1543" y="615"/>
                      <a:pt x="1543" y="615"/>
                      <a:pt x="1543" y="615"/>
                    </a:cubicBezTo>
                    <a:cubicBezTo>
                      <a:pt x="1543" y="615"/>
                      <a:pt x="1543" y="615"/>
                      <a:pt x="1543" y="615"/>
                    </a:cubicBezTo>
                    <a:cubicBezTo>
                      <a:pt x="1543" y="615"/>
                      <a:pt x="1543" y="615"/>
                      <a:pt x="1543" y="615"/>
                    </a:cubicBezTo>
                    <a:cubicBezTo>
                      <a:pt x="1544" y="615"/>
                      <a:pt x="1544" y="615"/>
                      <a:pt x="1544" y="615"/>
                    </a:cubicBezTo>
                    <a:cubicBezTo>
                      <a:pt x="1544" y="617"/>
                      <a:pt x="1542" y="617"/>
                      <a:pt x="1544" y="619"/>
                    </a:cubicBezTo>
                    <a:cubicBezTo>
                      <a:pt x="1544" y="620"/>
                      <a:pt x="1544" y="620"/>
                      <a:pt x="1544" y="620"/>
                    </a:cubicBezTo>
                    <a:cubicBezTo>
                      <a:pt x="1543" y="619"/>
                      <a:pt x="1544" y="619"/>
                      <a:pt x="1544" y="619"/>
                    </a:cubicBezTo>
                    <a:cubicBezTo>
                      <a:pt x="1543" y="618"/>
                      <a:pt x="1542" y="618"/>
                      <a:pt x="1540" y="619"/>
                    </a:cubicBezTo>
                    <a:cubicBezTo>
                      <a:pt x="1540" y="619"/>
                      <a:pt x="1540" y="619"/>
                      <a:pt x="1540" y="619"/>
                    </a:cubicBezTo>
                    <a:cubicBezTo>
                      <a:pt x="1540" y="619"/>
                      <a:pt x="1540" y="619"/>
                      <a:pt x="1540" y="620"/>
                    </a:cubicBezTo>
                    <a:cubicBezTo>
                      <a:pt x="1539" y="620"/>
                      <a:pt x="1538" y="621"/>
                      <a:pt x="1538" y="622"/>
                    </a:cubicBezTo>
                    <a:cubicBezTo>
                      <a:pt x="1540" y="622"/>
                      <a:pt x="1541" y="621"/>
                      <a:pt x="1543" y="621"/>
                    </a:cubicBezTo>
                    <a:cubicBezTo>
                      <a:pt x="1543" y="621"/>
                      <a:pt x="1543" y="620"/>
                      <a:pt x="1543" y="620"/>
                    </a:cubicBezTo>
                    <a:cubicBezTo>
                      <a:pt x="1544" y="620"/>
                      <a:pt x="1544" y="621"/>
                      <a:pt x="1544" y="621"/>
                    </a:cubicBezTo>
                    <a:cubicBezTo>
                      <a:pt x="1546" y="621"/>
                      <a:pt x="1547" y="620"/>
                      <a:pt x="1548" y="621"/>
                    </a:cubicBezTo>
                    <a:cubicBezTo>
                      <a:pt x="1549" y="621"/>
                      <a:pt x="1549" y="621"/>
                      <a:pt x="1549" y="621"/>
                    </a:cubicBezTo>
                    <a:cubicBezTo>
                      <a:pt x="1549" y="621"/>
                      <a:pt x="1549" y="621"/>
                      <a:pt x="1549" y="622"/>
                    </a:cubicBezTo>
                    <a:cubicBezTo>
                      <a:pt x="1549" y="622"/>
                      <a:pt x="1550" y="622"/>
                      <a:pt x="1550" y="622"/>
                    </a:cubicBezTo>
                    <a:cubicBezTo>
                      <a:pt x="1550" y="623"/>
                      <a:pt x="1551" y="624"/>
                      <a:pt x="1551" y="625"/>
                    </a:cubicBezTo>
                    <a:cubicBezTo>
                      <a:pt x="1551" y="625"/>
                      <a:pt x="1552" y="625"/>
                      <a:pt x="1552" y="625"/>
                    </a:cubicBezTo>
                    <a:cubicBezTo>
                      <a:pt x="1552" y="626"/>
                      <a:pt x="1552" y="626"/>
                      <a:pt x="1552" y="626"/>
                    </a:cubicBezTo>
                    <a:cubicBezTo>
                      <a:pt x="1553" y="626"/>
                      <a:pt x="1553" y="626"/>
                      <a:pt x="1553" y="626"/>
                    </a:cubicBezTo>
                    <a:cubicBezTo>
                      <a:pt x="1553" y="626"/>
                      <a:pt x="1553" y="626"/>
                      <a:pt x="1553" y="626"/>
                    </a:cubicBezTo>
                    <a:cubicBezTo>
                      <a:pt x="1558" y="626"/>
                      <a:pt x="1558" y="626"/>
                      <a:pt x="1558" y="626"/>
                    </a:cubicBezTo>
                    <a:cubicBezTo>
                      <a:pt x="1558" y="626"/>
                      <a:pt x="1558" y="626"/>
                      <a:pt x="1558" y="626"/>
                    </a:cubicBezTo>
                    <a:cubicBezTo>
                      <a:pt x="1559" y="626"/>
                      <a:pt x="1559" y="626"/>
                      <a:pt x="1559" y="625"/>
                    </a:cubicBezTo>
                    <a:cubicBezTo>
                      <a:pt x="1559" y="625"/>
                      <a:pt x="1559" y="625"/>
                      <a:pt x="1559" y="625"/>
                    </a:cubicBezTo>
                    <a:cubicBezTo>
                      <a:pt x="1560" y="625"/>
                      <a:pt x="1560" y="626"/>
                      <a:pt x="1560" y="626"/>
                    </a:cubicBezTo>
                    <a:cubicBezTo>
                      <a:pt x="1563" y="626"/>
                      <a:pt x="1563" y="626"/>
                      <a:pt x="1563" y="626"/>
                    </a:cubicBezTo>
                    <a:cubicBezTo>
                      <a:pt x="1563" y="625"/>
                      <a:pt x="1563" y="625"/>
                      <a:pt x="1563" y="625"/>
                    </a:cubicBezTo>
                    <a:cubicBezTo>
                      <a:pt x="1564" y="625"/>
                      <a:pt x="1564" y="625"/>
                      <a:pt x="1564" y="625"/>
                    </a:cubicBezTo>
                    <a:cubicBezTo>
                      <a:pt x="1564" y="625"/>
                      <a:pt x="1564" y="625"/>
                      <a:pt x="1564" y="625"/>
                    </a:cubicBezTo>
                    <a:cubicBezTo>
                      <a:pt x="1564" y="625"/>
                      <a:pt x="1564" y="625"/>
                      <a:pt x="1565" y="625"/>
                    </a:cubicBezTo>
                    <a:cubicBezTo>
                      <a:pt x="1565" y="624"/>
                      <a:pt x="1565" y="624"/>
                      <a:pt x="1565" y="624"/>
                    </a:cubicBezTo>
                    <a:cubicBezTo>
                      <a:pt x="1565" y="624"/>
                      <a:pt x="1566" y="624"/>
                      <a:pt x="1566" y="623"/>
                    </a:cubicBezTo>
                    <a:cubicBezTo>
                      <a:pt x="1566" y="623"/>
                      <a:pt x="1566" y="623"/>
                      <a:pt x="1566" y="623"/>
                    </a:cubicBezTo>
                    <a:cubicBezTo>
                      <a:pt x="1565" y="621"/>
                      <a:pt x="1566" y="620"/>
                      <a:pt x="1567" y="620"/>
                    </a:cubicBezTo>
                    <a:cubicBezTo>
                      <a:pt x="1567" y="620"/>
                      <a:pt x="1567" y="620"/>
                      <a:pt x="1567" y="620"/>
                    </a:cubicBezTo>
                    <a:cubicBezTo>
                      <a:pt x="1567" y="620"/>
                      <a:pt x="1567" y="620"/>
                      <a:pt x="1568" y="620"/>
                    </a:cubicBezTo>
                    <a:cubicBezTo>
                      <a:pt x="1568" y="620"/>
                      <a:pt x="1568" y="620"/>
                      <a:pt x="1568" y="620"/>
                    </a:cubicBezTo>
                    <a:cubicBezTo>
                      <a:pt x="1570" y="620"/>
                      <a:pt x="1570" y="620"/>
                      <a:pt x="1571" y="621"/>
                    </a:cubicBezTo>
                    <a:cubicBezTo>
                      <a:pt x="1573" y="621"/>
                      <a:pt x="1573" y="621"/>
                      <a:pt x="1573" y="621"/>
                    </a:cubicBezTo>
                    <a:cubicBezTo>
                      <a:pt x="1573" y="620"/>
                      <a:pt x="1573" y="620"/>
                      <a:pt x="1573" y="620"/>
                    </a:cubicBezTo>
                    <a:cubicBezTo>
                      <a:pt x="1573" y="620"/>
                      <a:pt x="1573" y="620"/>
                      <a:pt x="1573" y="620"/>
                    </a:cubicBezTo>
                    <a:cubicBezTo>
                      <a:pt x="1573" y="621"/>
                      <a:pt x="1573" y="621"/>
                      <a:pt x="1573" y="621"/>
                    </a:cubicBezTo>
                    <a:cubicBezTo>
                      <a:pt x="1575" y="621"/>
                      <a:pt x="1575" y="621"/>
                      <a:pt x="1575" y="621"/>
                    </a:cubicBezTo>
                    <a:cubicBezTo>
                      <a:pt x="1575" y="621"/>
                      <a:pt x="1575" y="621"/>
                      <a:pt x="1575" y="621"/>
                    </a:cubicBezTo>
                    <a:cubicBezTo>
                      <a:pt x="1576" y="621"/>
                      <a:pt x="1576" y="621"/>
                      <a:pt x="1576" y="621"/>
                    </a:cubicBezTo>
                    <a:cubicBezTo>
                      <a:pt x="1576" y="621"/>
                      <a:pt x="1576" y="621"/>
                      <a:pt x="1576" y="621"/>
                    </a:cubicBezTo>
                    <a:cubicBezTo>
                      <a:pt x="1577" y="622"/>
                      <a:pt x="1577" y="622"/>
                      <a:pt x="1578" y="622"/>
                    </a:cubicBezTo>
                    <a:cubicBezTo>
                      <a:pt x="1578" y="624"/>
                      <a:pt x="1579" y="624"/>
                      <a:pt x="1579" y="626"/>
                    </a:cubicBezTo>
                    <a:cubicBezTo>
                      <a:pt x="1580" y="626"/>
                      <a:pt x="1580" y="626"/>
                      <a:pt x="1580" y="626"/>
                    </a:cubicBezTo>
                    <a:cubicBezTo>
                      <a:pt x="1580" y="626"/>
                      <a:pt x="1580" y="627"/>
                      <a:pt x="1580" y="627"/>
                    </a:cubicBezTo>
                    <a:cubicBezTo>
                      <a:pt x="1581" y="628"/>
                      <a:pt x="1582" y="628"/>
                      <a:pt x="1583" y="628"/>
                    </a:cubicBezTo>
                    <a:cubicBezTo>
                      <a:pt x="1583" y="629"/>
                      <a:pt x="1583" y="629"/>
                      <a:pt x="1583" y="629"/>
                    </a:cubicBezTo>
                    <a:cubicBezTo>
                      <a:pt x="1583" y="629"/>
                      <a:pt x="1585" y="631"/>
                      <a:pt x="1585" y="631"/>
                    </a:cubicBezTo>
                    <a:cubicBezTo>
                      <a:pt x="1585" y="632"/>
                      <a:pt x="1585" y="632"/>
                      <a:pt x="1585" y="632"/>
                    </a:cubicBezTo>
                    <a:cubicBezTo>
                      <a:pt x="1586" y="632"/>
                      <a:pt x="1587" y="632"/>
                      <a:pt x="1587" y="632"/>
                    </a:cubicBezTo>
                    <a:cubicBezTo>
                      <a:pt x="1587" y="633"/>
                      <a:pt x="1587" y="633"/>
                      <a:pt x="1587" y="633"/>
                    </a:cubicBezTo>
                    <a:cubicBezTo>
                      <a:pt x="1588" y="633"/>
                      <a:pt x="1588" y="633"/>
                      <a:pt x="1588" y="633"/>
                    </a:cubicBezTo>
                    <a:cubicBezTo>
                      <a:pt x="1588" y="633"/>
                      <a:pt x="1588" y="633"/>
                      <a:pt x="1588" y="633"/>
                    </a:cubicBezTo>
                    <a:cubicBezTo>
                      <a:pt x="1589" y="633"/>
                      <a:pt x="1589" y="633"/>
                      <a:pt x="1590" y="633"/>
                    </a:cubicBezTo>
                    <a:cubicBezTo>
                      <a:pt x="1590" y="633"/>
                      <a:pt x="1590" y="633"/>
                      <a:pt x="1590" y="633"/>
                    </a:cubicBezTo>
                    <a:cubicBezTo>
                      <a:pt x="1590" y="633"/>
                      <a:pt x="1590" y="633"/>
                      <a:pt x="1590" y="633"/>
                    </a:cubicBezTo>
                    <a:cubicBezTo>
                      <a:pt x="1590" y="633"/>
                      <a:pt x="1590" y="633"/>
                      <a:pt x="1590" y="633"/>
                    </a:cubicBezTo>
                    <a:cubicBezTo>
                      <a:pt x="1592" y="633"/>
                      <a:pt x="1593" y="634"/>
                      <a:pt x="1594" y="634"/>
                    </a:cubicBezTo>
                    <a:cubicBezTo>
                      <a:pt x="1594" y="634"/>
                      <a:pt x="1594" y="634"/>
                      <a:pt x="1595" y="635"/>
                    </a:cubicBezTo>
                    <a:cubicBezTo>
                      <a:pt x="1596" y="635"/>
                      <a:pt x="1596" y="635"/>
                      <a:pt x="1596" y="635"/>
                    </a:cubicBezTo>
                    <a:cubicBezTo>
                      <a:pt x="1596" y="635"/>
                      <a:pt x="1596" y="635"/>
                      <a:pt x="1596" y="635"/>
                    </a:cubicBezTo>
                    <a:cubicBezTo>
                      <a:pt x="1598" y="635"/>
                      <a:pt x="1598" y="635"/>
                      <a:pt x="1598" y="635"/>
                    </a:cubicBezTo>
                    <a:cubicBezTo>
                      <a:pt x="1598" y="635"/>
                      <a:pt x="1598" y="635"/>
                      <a:pt x="1598" y="635"/>
                    </a:cubicBezTo>
                    <a:cubicBezTo>
                      <a:pt x="1598" y="635"/>
                      <a:pt x="1598" y="635"/>
                      <a:pt x="1598" y="635"/>
                    </a:cubicBezTo>
                    <a:cubicBezTo>
                      <a:pt x="1598" y="634"/>
                      <a:pt x="1598" y="634"/>
                      <a:pt x="1598" y="633"/>
                    </a:cubicBezTo>
                    <a:cubicBezTo>
                      <a:pt x="1597" y="633"/>
                      <a:pt x="1596" y="633"/>
                      <a:pt x="1596" y="633"/>
                    </a:cubicBezTo>
                    <a:cubicBezTo>
                      <a:pt x="1596" y="632"/>
                      <a:pt x="1596" y="632"/>
                      <a:pt x="1596" y="632"/>
                    </a:cubicBezTo>
                    <a:cubicBezTo>
                      <a:pt x="1596" y="632"/>
                      <a:pt x="1595" y="632"/>
                      <a:pt x="1595" y="632"/>
                    </a:cubicBezTo>
                    <a:cubicBezTo>
                      <a:pt x="1595" y="631"/>
                      <a:pt x="1595" y="631"/>
                      <a:pt x="1595" y="630"/>
                    </a:cubicBezTo>
                    <a:cubicBezTo>
                      <a:pt x="1594" y="630"/>
                      <a:pt x="1594" y="629"/>
                      <a:pt x="1593" y="630"/>
                    </a:cubicBezTo>
                    <a:cubicBezTo>
                      <a:pt x="1592" y="629"/>
                      <a:pt x="1591" y="628"/>
                      <a:pt x="1592" y="627"/>
                    </a:cubicBezTo>
                    <a:cubicBezTo>
                      <a:pt x="1591" y="626"/>
                      <a:pt x="1590" y="626"/>
                      <a:pt x="1589" y="626"/>
                    </a:cubicBezTo>
                    <a:cubicBezTo>
                      <a:pt x="1589" y="625"/>
                      <a:pt x="1589" y="624"/>
                      <a:pt x="1588" y="623"/>
                    </a:cubicBezTo>
                    <a:cubicBezTo>
                      <a:pt x="1588" y="623"/>
                      <a:pt x="1588" y="623"/>
                      <a:pt x="1588" y="623"/>
                    </a:cubicBezTo>
                    <a:cubicBezTo>
                      <a:pt x="1588" y="622"/>
                      <a:pt x="1588" y="622"/>
                      <a:pt x="1588" y="622"/>
                    </a:cubicBezTo>
                    <a:cubicBezTo>
                      <a:pt x="1587" y="622"/>
                      <a:pt x="1587" y="622"/>
                      <a:pt x="1587" y="622"/>
                    </a:cubicBezTo>
                    <a:cubicBezTo>
                      <a:pt x="1587" y="621"/>
                      <a:pt x="1587" y="621"/>
                      <a:pt x="1586" y="621"/>
                    </a:cubicBezTo>
                    <a:cubicBezTo>
                      <a:pt x="1586" y="621"/>
                      <a:pt x="1586" y="621"/>
                      <a:pt x="1586" y="621"/>
                    </a:cubicBezTo>
                    <a:cubicBezTo>
                      <a:pt x="1585" y="621"/>
                      <a:pt x="1585" y="621"/>
                      <a:pt x="1585" y="621"/>
                    </a:cubicBezTo>
                    <a:cubicBezTo>
                      <a:pt x="1585" y="620"/>
                      <a:pt x="1585" y="620"/>
                      <a:pt x="1585" y="620"/>
                    </a:cubicBezTo>
                    <a:cubicBezTo>
                      <a:pt x="1584" y="619"/>
                      <a:pt x="1584" y="619"/>
                      <a:pt x="1584" y="619"/>
                    </a:cubicBezTo>
                    <a:cubicBezTo>
                      <a:pt x="1584" y="619"/>
                      <a:pt x="1584" y="618"/>
                      <a:pt x="1583" y="617"/>
                    </a:cubicBezTo>
                    <a:cubicBezTo>
                      <a:pt x="1583" y="617"/>
                      <a:pt x="1583" y="617"/>
                      <a:pt x="1583" y="617"/>
                    </a:cubicBezTo>
                    <a:cubicBezTo>
                      <a:pt x="1583" y="617"/>
                      <a:pt x="1583" y="616"/>
                      <a:pt x="1583" y="615"/>
                    </a:cubicBezTo>
                    <a:cubicBezTo>
                      <a:pt x="1583" y="615"/>
                      <a:pt x="1583" y="615"/>
                      <a:pt x="1583" y="614"/>
                    </a:cubicBezTo>
                    <a:cubicBezTo>
                      <a:pt x="1583" y="614"/>
                      <a:pt x="1583" y="614"/>
                      <a:pt x="1583" y="614"/>
                    </a:cubicBezTo>
                    <a:cubicBezTo>
                      <a:pt x="1583" y="614"/>
                      <a:pt x="1583" y="614"/>
                      <a:pt x="1583" y="614"/>
                    </a:cubicBezTo>
                    <a:cubicBezTo>
                      <a:pt x="1583" y="614"/>
                      <a:pt x="1583" y="614"/>
                      <a:pt x="1583" y="614"/>
                    </a:cubicBezTo>
                    <a:cubicBezTo>
                      <a:pt x="1583" y="614"/>
                      <a:pt x="1584" y="614"/>
                      <a:pt x="1585" y="614"/>
                    </a:cubicBezTo>
                    <a:cubicBezTo>
                      <a:pt x="1585" y="614"/>
                      <a:pt x="1585" y="614"/>
                      <a:pt x="1585" y="614"/>
                    </a:cubicBezTo>
                    <a:cubicBezTo>
                      <a:pt x="1585" y="614"/>
                      <a:pt x="1586" y="613"/>
                      <a:pt x="1586" y="613"/>
                    </a:cubicBezTo>
                    <a:cubicBezTo>
                      <a:pt x="1586" y="613"/>
                      <a:pt x="1587" y="612"/>
                      <a:pt x="1586" y="611"/>
                    </a:cubicBezTo>
                    <a:cubicBezTo>
                      <a:pt x="1586" y="610"/>
                      <a:pt x="1586" y="610"/>
                      <a:pt x="1586" y="610"/>
                    </a:cubicBezTo>
                    <a:cubicBezTo>
                      <a:pt x="1585" y="610"/>
                      <a:pt x="1585" y="609"/>
                      <a:pt x="1585" y="609"/>
                    </a:cubicBezTo>
                    <a:cubicBezTo>
                      <a:pt x="1584" y="609"/>
                      <a:pt x="1584" y="608"/>
                      <a:pt x="1583" y="609"/>
                    </a:cubicBezTo>
                    <a:cubicBezTo>
                      <a:pt x="1581" y="609"/>
                      <a:pt x="1582" y="608"/>
                      <a:pt x="1580" y="607"/>
                    </a:cubicBezTo>
                    <a:cubicBezTo>
                      <a:pt x="1580" y="606"/>
                      <a:pt x="1580" y="606"/>
                      <a:pt x="1580" y="606"/>
                    </a:cubicBezTo>
                    <a:cubicBezTo>
                      <a:pt x="1579" y="606"/>
                      <a:pt x="1578" y="606"/>
                      <a:pt x="1576" y="605"/>
                    </a:cubicBezTo>
                    <a:cubicBezTo>
                      <a:pt x="1576" y="605"/>
                      <a:pt x="1576" y="605"/>
                      <a:pt x="1576" y="604"/>
                    </a:cubicBezTo>
                    <a:close/>
                    <a:moveTo>
                      <a:pt x="646" y="580"/>
                    </a:moveTo>
                    <a:cubicBezTo>
                      <a:pt x="647" y="580"/>
                      <a:pt x="647" y="580"/>
                      <a:pt x="647" y="580"/>
                    </a:cubicBezTo>
                    <a:cubicBezTo>
                      <a:pt x="647" y="579"/>
                      <a:pt x="647" y="580"/>
                      <a:pt x="647" y="579"/>
                    </a:cubicBezTo>
                    <a:cubicBezTo>
                      <a:pt x="647" y="579"/>
                      <a:pt x="647" y="579"/>
                      <a:pt x="647" y="579"/>
                    </a:cubicBezTo>
                    <a:cubicBezTo>
                      <a:pt x="646" y="579"/>
                      <a:pt x="646" y="580"/>
                      <a:pt x="646" y="580"/>
                    </a:cubicBezTo>
                    <a:close/>
                    <a:moveTo>
                      <a:pt x="1507" y="580"/>
                    </a:moveTo>
                    <a:cubicBezTo>
                      <a:pt x="1507" y="580"/>
                      <a:pt x="1507" y="580"/>
                      <a:pt x="1507" y="580"/>
                    </a:cubicBezTo>
                    <a:cubicBezTo>
                      <a:pt x="1505" y="580"/>
                      <a:pt x="1505" y="580"/>
                      <a:pt x="1505" y="580"/>
                    </a:cubicBezTo>
                    <a:cubicBezTo>
                      <a:pt x="1505" y="580"/>
                      <a:pt x="1505" y="580"/>
                      <a:pt x="1505" y="580"/>
                    </a:cubicBezTo>
                    <a:lnTo>
                      <a:pt x="1507" y="580"/>
                    </a:lnTo>
                    <a:close/>
                    <a:moveTo>
                      <a:pt x="1356" y="581"/>
                    </a:moveTo>
                    <a:cubicBezTo>
                      <a:pt x="1357" y="582"/>
                      <a:pt x="1357" y="583"/>
                      <a:pt x="1357" y="584"/>
                    </a:cubicBezTo>
                    <a:cubicBezTo>
                      <a:pt x="1358" y="584"/>
                      <a:pt x="1358" y="584"/>
                      <a:pt x="1358" y="585"/>
                    </a:cubicBezTo>
                    <a:cubicBezTo>
                      <a:pt x="1360" y="585"/>
                      <a:pt x="1360" y="585"/>
                      <a:pt x="1360" y="585"/>
                    </a:cubicBezTo>
                    <a:cubicBezTo>
                      <a:pt x="1359" y="583"/>
                      <a:pt x="1358" y="582"/>
                      <a:pt x="1358" y="580"/>
                    </a:cubicBezTo>
                    <a:cubicBezTo>
                      <a:pt x="1357" y="580"/>
                      <a:pt x="1357" y="580"/>
                      <a:pt x="1356" y="581"/>
                    </a:cubicBezTo>
                    <a:close/>
                    <a:moveTo>
                      <a:pt x="1504" y="581"/>
                    </a:moveTo>
                    <a:cubicBezTo>
                      <a:pt x="1504" y="581"/>
                      <a:pt x="1504" y="581"/>
                      <a:pt x="1504" y="581"/>
                    </a:cubicBezTo>
                    <a:cubicBezTo>
                      <a:pt x="1505" y="581"/>
                      <a:pt x="1505" y="581"/>
                      <a:pt x="1505" y="581"/>
                    </a:cubicBezTo>
                    <a:cubicBezTo>
                      <a:pt x="1505" y="580"/>
                      <a:pt x="1505" y="580"/>
                      <a:pt x="1505" y="580"/>
                    </a:cubicBezTo>
                    <a:cubicBezTo>
                      <a:pt x="1504" y="580"/>
                      <a:pt x="1504" y="580"/>
                      <a:pt x="1504" y="580"/>
                    </a:cubicBezTo>
                    <a:cubicBezTo>
                      <a:pt x="1504" y="580"/>
                      <a:pt x="1504" y="582"/>
                      <a:pt x="1504" y="581"/>
                    </a:cubicBezTo>
                    <a:close/>
                    <a:moveTo>
                      <a:pt x="1506" y="583"/>
                    </a:moveTo>
                    <a:cubicBezTo>
                      <a:pt x="1506" y="583"/>
                      <a:pt x="1506" y="583"/>
                      <a:pt x="1507" y="583"/>
                    </a:cubicBezTo>
                    <a:cubicBezTo>
                      <a:pt x="1507" y="582"/>
                      <a:pt x="1507" y="582"/>
                      <a:pt x="1507" y="582"/>
                    </a:cubicBezTo>
                    <a:cubicBezTo>
                      <a:pt x="1507" y="582"/>
                      <a:pt x="1507" y="582"/>
                      <a:pt x="1507" y="582"/>
                    </a:cubicBezTo>
                    <a:cubicBezTo>
                      <a:pt x="1507" y="581"/>
                      <a:pt x="1507" y="581"/>
                      <a:pt x="1507" y="581"/>
                    </a:cubicBezTo>
                    <a:cubicBezTo>
                      <a:pt x="1506" y="581"/>
                      <a:pt x="1506" y="582"/>
                      <a:pt x="1505" y="582"/>
                    </a:cubicBezTo>
                    <a:cubicBezTo>
                      <a:pt x="1505" y="583"/>
                      <a:pt x="1505" y="583"/>
                      <a:pt x="1505" y="583"/>
                    </a:cubicBezTo>
                    <a:cubicBezTo>
                      <a:pt x="1506" y="583"/>
                      <a:pt x="1505" y="583"/>
                      <a:pt x="1506" y="583"/>
                    </a:cubicBezTo>
                    <a:close/>
                    <a:moveTo>
                      <a:pt x="1492" y="582"/>
                    </a:moveTo>
                    <a:cubicBezTo>
                      <a:pt x="1492" y="582"/>
                      <a:pt x="1492" y="582"/>
                      <a:pt x="1492" y="582"/>
                    </a:cubicBezTo>
                    <a:cubicBezTo>
                      <a:pt x="1491" y="582"/>
                      <a:pt x="1491" y="582"/>
                      <a:pt x="1491" y="582"/>
                    </a:cubicBezTo>
                    <a:cubicBezTo>
                      <a:pt x="1491" y="583"/>
                      <a:pt x="1491" y="583"/>
                      <a:pt x="1491" y="583"/>
                    </a:cubicBezTo>
                    <a:cubicBezTo>
                      <a:pt x="1492" y="583"/>
                      <a:pt x="1492" y="583"/>
                      <a:pt x="1492" y="583"/>
                    </a:cubicBezTo>
                    <a:lnTo>
                      <a:pt x="1492" y="582"/>
                    </a:lnTo>
                    <a:close/>
                    <a:moveTo>
                      <a:pt x="1471" y="585"/>
                    </a:moveTo>
                    <a:cubicBezTo>
                      <a:pt x="1471" y="585"/>
                      <a:pt x="1471" y="585"/>
                      <a:pt x="1471" y="584"/>
                    </a:cubicBezTo>
                    <a:cubicBezTo>
                      <a:pt x="1472" y="584"/>
                      <a:pt x="1472" y="584"/>
                      <a:pt x="1472" y="584"/>
                    </a:cubicBezTo>
                    <a:cubicBezTo>
                      <a:pt x="1472" y="584"/>
                      <a:pt x="1472" y="584"/>
                      <a:pt x="1472" y="584"/>
                    </a:cubicBezTo>
                    <a:cubicBezTo>
                      <a:pt x="1469" y="583"/>
                      <a:pt x="1469" y="583"/>
                      <a:pt x="1469" y="583"/>
                    </a:cubicBezTo>
                    <a:cubicBezTo>
                      <a:pt x="1468" y="583"/>
                      <a:pt x="1469" y="583"/>
                      <a:pt x="1468" y="584"/>
                    </a:cubicBezTo>
                    <a:cubicBezTo>
                      <a:pt x="1468" y="585"/>
                      <a:pt x="1468" y="585"/>
                      <a:pt x="1468" y="585"/>
                    </a:cubicBezTo>
                    <a:cubicBezTo>
                      <a:pt x="1469" y="585"/>
                      <a:pt x="1470" y="585"/>
                      <a:pt x="1471" y="585"/>
                    </a:cubicBezTo>
                    <a:cubicBezTo>
                      <a:pt x="1471" y="585"/>
                      <a:pt x="1471" y="585"/>
                      <a:pt x="1471" y="585"/>
                    </a:cubicBezTo>
                    <a:close/>
                    <a:moveTo>
                      <a:pt x="1390" y="586"/>
                    </a:moveTo>
                    <a:cubicBezTo>
                      <a:pt x="1390" y="587"/>
                      <a:pt x="1390" y="587"/>
                      <a:pt x="1390" y="587"/>
                    </a:cubicBezTo>
                    <a:cubicBezTo>
                      <a:pt x="1390" y="587"/>
                      <a:pt x="1390" y="587"/>
                      <a:pt x="1390" y="587"/>
                    </a:cubicBezTo>
                    <a:cubicBezTo>
                      <a:pt x="1390" y="587"/>
                      <a:pt x="1390" y="588"/>
                      <a:pt x="1390" y="588"/>
                    </a:cubicBezTo>
                    <a:cubicBezTo>
                      <a:pt x="1390" y="588"/>
                      <a:pt x="1390" y="588"/>
                      <a:pt x="1390" y="588"/>
                    </a:cubicBezTo>
                    <a:cubicBezTo>
                      <a:pt x="1390" y="588"/>
                      <a:pt x="1390" y="588"/>
                      <a:pt x="1390" y="588"/>
                    </a:cubicBezTo>
                    <a:cubicBezTo>
                      <a:pt x="1390" y="589"/>
                      <a:pt x="1390" y="589"/>
                      <a:pt x="1390" y="589"/>
                    </a:cubicBezTo>
                    <a:cubicBezTo>
                      <a:pt x="1391" y="589"/>
                      <a:pt x="1391" y="589"/>
                      <a:pt x="1391" y="589"/>
                    </a:cubicBezTo>
                    <a:cubicBezTo>
                      <a:pt x="1391" y="590"/>
                      <a:pt x="1391" y="590"/>
                      <a:pt x="1391" y="590"/>
                    </a:cubicBezTo>
                    <a:cubicBezTo>
                      <a:pt x="1391" y="590"/>
                      <a:pt x="1393" y="591"/>
                      <a:pt x="1393" y="591"/>
                    </a:cubicBezTo>
                    <a:cubicBezTo>
                      <a:pt x="1393" y="592"/>
                      <a:pt x="1393" y="592"/>
                      <a:pt x="1393" y="592"/>
                    </a:cubicBezTo>
                    <a:cubicBezTo>
                      <a:pt x="1393" y="592"/>
                      <a:pt x="1393" y="592"/>
                      <a:pt x="1393" y="592"/>
                    </a:cubicBezTo>
                    <a:cubicBezTo>
                      <a:pt x="1393" y="591"/>
                      <a:pt x="1393" y="591"/>
                      <a:pt x="1393" y="591"/>
                    </a:cubicBezTo>
                    <a:cubicBezTo>
                      <a:pt x="1393" y="591"/>
                      <a:pt x="1393" y="591"/>
                      <a:pt x="1393" y="591"/>
                    </a:cubicBezTo>
                    <a:cubicBezTo>
                      <a:pt x="1393" y="590"/>
                      <a:pt x="1393" y="589"/>
                      <a:pt x="1393" y="588"/>
                    </a:cubicBezTo>
                    <a:cubicBezTo>
                      <a:pt x="1393" y="588"/>
                      <a:pt x="1393" y="588"/>
                      <a:pt x="1392" y="588"/>
                    </a:cubicBezTo>
                    <a:cubicBezTo>
                      <a:pt x="1392" y="587"/>
                      <a:pt x="1392" y="587"/>
                      <a:pt x="1392" y="587"/>
                    </a:cubicBezTo>
                    <a:cubicBezTo>
                      <a:pt x="1392" y="587"/>
                      <a:pt x="1392" y="587"/>
                      <a:pt x="1392" y="587"/>
                    </a:cubicBezTo>
                    <a:cubicBezTo>
                      <a:pt x="1392" y="586"/>
                      <a:pt x="1392" y="586"/>
                      <a:pt x="1392" y="586"/>
                    </a:cubicBezTo>
                    <a:cubicBezTo>
                      <a:pt x="1392" y="586"/>
                      <a:pt x="1391" y="586"/>
                      <a:pt x="1391" y="585"/>
                    </a:cubicBezTo>
                    <a:cubicBezTo>
                      <a:pt x="1391" y="585"/>
                      <a:pt x="1391" y="585"/>
                      <a:pt x="1391" y="585"/>
                    </a:cubicBezTo>
                    <a:cubicBezTo>
                      <a:pt x="1391" y="585"/>
                      <a:pt x="1391" y="585"/>
                      <a:pt x="1391" y="585"/>
                    </a:cubicBezTo>
                    <a:cubicBezTo>
                      <a:pt x="1391" y="584"/>
                      <a:pt x="1391" y="584"/>
                      <a:pt x="1391" y="584"/>
                    </a:cubicBezTo>
                    <a:cubicBezTo>
                      <a:pt x="1391" y="585"/>
                      <a:pt x="1390" y="585"/>
                      <a:pt x="1390" y="585"/>
                    </a:cubicBezTo>
                    <a:cubicBezTo>
                      <a:pt x="1390" y="585"/>
                      <a:pt x="1390" y="584"/>
                      <a:pt x="1389" y="584"/>
                    </a:cubicBezTo>
                    <a:cubicBezTo>
                      <a:pt x="1389" y="584"/>
                      <a:pt x="1389" y="584"/>
                      <a:pt x="1388" y="584"/>
                    </a:cubicBezTo>
                    <a:cubicBezTo>
                      <a:pt x="1388" y="584"/>
                      <a:pt x="1388" y="584"/>
                      <a:pt x="1388" y="584"/>
                    </a:cubicBezTo>
                    <a:cubicBezTo>
                      <a:pt x="1388" y="586"/>
                      <a:pt x="1388" y="585"/>
                      <a:pt x="1388" y="586"/>
                    </a:cubicBezTo>
                    <a:lnTo>
                      <a:pt x="1390" y="586"/>
                    </a:lnTo>
                    <a:close/>
                    <a:moveTo>
                      <a:pt x="1502" y="585"/>
                    </a:moveTo>
                    <a:cubicBezTo>
                      <a:pt x="1502" y="585"/>
                      <a:pt x="1503" y="585"/>
                      <a:pt x="1504" y="585"/>
                    </a:cubicBezTo>
                    <a:cubicBezTo>
                      <a:pt x="1504" y="584"/>
                      <a:pt x="1504" y="584"/>
                      <a:pt x="1504" y="584"/>
                    </a:cubicBezTo>
                    <a:cubicBezTo>
                      <a:pt x="1503" y="584"/>
                      <a:pt x="1503" y="584"/>
                      <a:pt x="1503" y="584"/>
                    </a:cubicBezTo>
                    <a:cubicBezTo>
                      <a:pt x="1503" y="584"/>
                      <a:pt x="1503" y="584"/>
                      <a:pt x="1503" y="584"/>
                    </a:cubicBezTo>
                    <a:cubicBezTo>
                      <a:pt x="1502" y="584"/>
                      <a:pt x="1502" y="584"/>
                      <a:pt x="1502" y="585"/>
                    </a:cubicBezTo>
                    <a:close/>
                    <a:moveTo>
                      <a:pt x="1484" y="584"/>
                    </a:moveTo>
                    <a:cubicBezTo>
                      <a:pt x="1483" y="584"/>
                      <a:pt x="1482" y="584"/>
                      <a:pt x="1481" y="584"/>
                    </a:cubicBezTo>
                    <a:cubicBezTo>
                      <a:pt x="1481" y="584"/>
                      <a:pt x="1481" y="584"/>
                      <a:pt x="1481" y="584"/>
                    </a:cubicBezTo>
                    <a:cubicBezTo>
                      <a:pt x="1481" y="585"/>
                      <a:pt x="1481" y="585"/>
                      <a:pt x="1481" y="585"/>
                    </a:cubicBezTo>
                    <a:cubicBezTo>
                      <a:pt x="1484" y="585"/>
                      <a:pt x="1484" y="585"/>
                      <a:pt x="1484" y="585"/>
                    </a:cubicBezTo>
                    <a:lnTo>
                      <a:pt x="1484" y="584"/>
                    </a:lnTo>
                    <a:close/>
                    <a:moveTo>
                      <a:pt x="1479" y="585"/>
                    </a:moveTo>
                    <a:cubicBezTo>
                      <a:pt x="1478" y="585"/>
                      <a:pt x="1477" y="585"/>
                      <a:pt x="1475" y="585"/>
                    </a:cubicBezTo>
                    <a:cubicBezTo>
                      <a:pt x="1475" y="585"/>
                      <a:pt x="1475" y="585"/>
                      <a:pt x="1475" y="586"/>
                    </a:cubicBezTo>
                    <a:cubicBezTo>
                      <a:pt x="1475" y="586"/>
                      <a:pt x="1475" y="586"/>
                      <a:pt x="1475" y="586"/>
                    </a:cubicBezTo>
                    <a:cubicBezTo>
                      <a:pt x="1477" y="586"/>
                      <a:pt x="1478" y="586"/>
                      <a:pt x="1479" y="586"/>
                    </a:cubicBezTo>
                    <a:lnTo>
                      <a:pt x="1479" y="585"/>
                    </a:lnTo>
                    <a:close/>
                    <a:moveTo>
                      <a:pt x="1051" y="587"/>
                    </a:moveTo>
                    <a:cubicBezTo>
                      <a:pt x="1051" y="586"/>
                      <a:pt x="1051" y="587"/>
                      <a:pt x="1051" y="586"/>
                    </a:cubicBezTo>
                    <a:cubicBezTo>
                      <a:pt x="1051" y="586"/>
                      <a:pt x="1051" y="586"/>
                      <a:pt x="1051" y="586"/>
                    </a:cubicBezTo>
                    <a:cubicBezTo>
                      <a:pt x="1050" y="586"/>
                      <a:pt x="1049" y="586"/>
                      <a:pt x="1048" y="586"/>
                    </a:cubicBezTo>
                    <a:cubicBezTo>
                      <a:pt x="1049" y="586"/>
                      <a:pt x="1049" y="586"/>
                      <a:pt x="1049" y="587"/>
                    </a:cubicBezTo>
                    <a:cubicBezTo>
                      <a:pt x="1049" y="587"/>
                      <a:pt x="1050" y="587"/>
                      <a:pt x="1051" y="587"/>
                    </a:cubicBezTo>
                    <a:close/>
                    <a:moveTo>
                      <a:pt x="1580" y="589"/>
                    </a:moveTo>
                    <a:cubicBezTo>
                      <a:pt x="1581" y="589"/>
                      <a:pt x="1582" y="589"/>
                      <a:pt x="1583" y="589"/>
                    </a:cubicBezTo>
                    <a:cubicBezTo>
                      <a:pt x="1583" y="589"/>
                      <a:pt x="1583" y="589"/>
                      <a:pt x="1583" y="589"/>
                    </a:cubicBezTo>
                    <a:cubicBezTo>
                      <a:pt x="1582" y="588"/>
                      <a:pt x="1581" y="588"/>
                      <a:pt x="1580" y="588"/>
                    </a:cubicBezTo>
                    <a:cubicBezTo>
                      <a:pt x="1580" y="588"/>
                      <a:pt x="1580" y="588"/>
                      <a:pt x="1580" y="589"/>
                    </a:cubicBezTo>
                    <a:close/>
                    <a:moveTo>
                      <a:pt x="1363" y="589"/>
                    </a:moveTo>
                    <a:cubicBezTo>
                      <a:pt x="1363" y="589"/>
                      <a:pt x="1363" y="589"/>
                      <a:pt x="1362" y="589"/>
                    </a:cubicBezTo>
                    <a:cubicBezTo>
                      <a:pt x="1362" y="589"/>
                      <a:pt x="1362" y="589"/>
                      <a:pt x="1362" y="589"/>
                    </a:cubicBezTo>
                    <a:cubicBezTo>
                      <a:pt x="1362" y="589"/>
                      <a:pt x="1362" y="589"/>
                      <a:pt x="1362" y="589"/>
                    </a:cubicBezTo>
                    <a:cubicBezTo>
                      <a:pt x="1362" y="590"/>
                      <a:pt x="1362" y="590"/>
                      <a:pt x="1363" y="590"/>
                    </a:cubicBezTo>
                    <a:cubicBezTo>
                      <a:pt x="1363" y="589"/>
                      <a:pt x="1363" y="590"/>
                      <a:pt x="1363" y="589"/>
                    </a:cubicBezTo>
                    <a:close/>
                    <a:moveTo>
                      <a:pt x="1397" y="590"/>
                    </a:moveTo>
                    <a:cubicBezTo>
                      <a:pt x="1397" y="591"/>
                      <a:pt x="1397" y="591"/>
                      <a:pt x="1397" y="592"/>
                    </a:cubicBezTo>
                    <a:cubicBezTo>
                      <a:pt x="1397" y="592"/>
                      <a:pt x="1398" y="592"/>
                      <a:pt x="1398" y="592"/>
                    </a:cubicBezTo>
                    <a:cubicBezTo>
                      <a:pt x="1398" y="593"/>
                      <a:pt x="1398" y="593"/>
                      <a:pt x="1398" y="593"/>
                    </a:cubicBezTo>
                    <a:cubicBezTo>
                      <a:pt x="1399" y="593"/>
                      <a:pt x="1399" y="593"/>
                      <a:pt x="1399" y="593"/>
                    </a:cubicBezTo>
                    <a:cubicBezTo>
                      <a:pt x="1399" y="593"/>
                      <a:pt x="1399" y="593"/>
                      <a:pt x="1399" y="593"/>
                    </a:cubicBezTo>
                    <a:cubicBezTo>
                      <a:pt x="1401" y="593"/>
                      <a:pt x="1401" y="592"/>
                      <a:pt x="1401" y="590"/>
                    </a:cubicBezTo>
                    <a:cubicBezTo>
                      <a:pt x="1401" y="590"/>
                      <a:pt x="1401" y="590"/>
                      <a:pt x="1401" y="590"/>
                    </a:cubicBezTo>
                    <a:cubicBezTo>
                      <a:pt x="1401" y="590"/>
                      <a:pt x="1401" y="590"/>
                      <a:pt x="1401" y="590"/>
                    </a:cubicBezTo>
                    <a:cubicBezTo>
                      <a:pt x="1400" y="590"/>
                      <a:pt x="1398" y="590"/>
                      <a:pt x="1398" y="590"/>
                    </a:cubicBezTo>
                    <a:lnTo>
                      <a:pt x="1397" y="590"/>
                    </a:lnTo>
                    <a:close/>
                    <a:moveTo>
                      <a:pt x="1596" y="591"/>
                    </a:moveTo>
                    <a:cubicBezTo>
                      <a:pt x="1596" y="591"/>
                      <a:pt x="1596" y="591"/>
                      <a:pt x="1596" y="591"/>
                    </a:cubicBezTo>
                    <a:cubicBezTo>
                      <a:pt x="1596" y="591"/>
                      <a:pt x="1596" y="591"/>
                      <a:pt x="1596" y="591"/>
                    </a:cubicBezTo>
                    <a:cubicBezTo>
                      <a:pt x="1597" y="592"/>
                      <a:pt x="1598" y="593"/>
                      <a:pt x="1599" y="592"/>
                    </a:cubicBezTo>
                    <a:cubicBezTo>
                      <a:pt x="1599" y="592"/>
                      <a:pt x="1599" y="592"/>
                      <a:pt x="1599" y="592"/>
                    </a:cubicBezTo>
                    <a:cubicBezTo>
                      <a:pt x="1599" y="591"/>
                      <a:pt x="1599" y="592"/>
                      <a:pt x="1599" y="591"/>
                    </a:cubicBezTo>
                    <a:cubicBezTo>
                      <a:pt x="1599" y="591"/>
                      <a:pt x="1599" y="591"/>
                      <a:pt x="1599" y="591"/>
                    </a:cubicBezTo>
                    <a:lnTo>
                      <a:pt x="1596" y="591"/>
                    </a:lnTo>
                    <a:close/>
                    <a:moveTo>
                      <a:pt x="1498" y="591"/>
                    </a:moveTo>
                    <a:cubicBezTo>
                      <a:pt x="1498" y="592"/>
                      <a:pt x="1498" y="592"/>
                      <a:pt x="1498" y="592"/>
                    </a:cubicBezTo>
                    <a:cubicBezTo>
                      <a:pt x="1497" y="592"/>
                      <a:pt x="1496" y="591"/>
                      <a:pt x="1495" y="591"/>
                    </a:cubicBezTo>
                    <a:cubicBezTo>
                      <a:pt x="1495" y="592"/>
                      <a:pt x="1495" y="592"/>
                      <a:pt x="1495" y="592"/>
                    </a:cubicBezTo>
                    <a:cubicBezTo>
                      <a:pt x="1494" y="592"/>
                      <a:pt x="1494" y="592"/>
                      <a:pt x="1493" y="592"/>
                    </a:cubicBezTo>
                    <a:cubicBezTo>
                      <a:pt x="1493" y="592"/>
                      <a:pt x="1493" y="593"/>
                      <a:pt x="1493" y="593"/>
                    </a:cubicBezTo>
                    <a:cubicBezTo>
                      <a:pt x="1494" y="593"/>
                      <a:pt x="1494" y="593"/>
                      <a:pt x="1494" y="593"/>
                    </a:cubicBezTo>
                    <a:cubicBezTo>
                      <a:pt x="1494" y="593"/>
                      <a:pt x="1494" y="593"/>
                      <a:pt x="1494" y="593"/>
                    </a:cubicBezTo>
                    <a:cubicBezTo>
                      <a:pt x="1495" y="594"/>
                      <a:pt x="1495" y="594"/>
                      <a:pt x="1496" y="594"/>
                    </a:cubicBezTo>
                    <a:cubicBezTo>
                      <a:pt x="1496" y="594"/>
                      <a:pt x="1496" y="593"/>
                      <a:pt x="1496" y="593"/>
                    </a:cubicBezTo>
                    <a:cubicBezTo>
                      <a:pt x="1498" y="593"/>
                      <a:pt x="1498" y="593"/>
                      <a:pt x="1498" y="593"/>
                    </a:cubicBezTo>
                    <a:cubicBezTo>
                      <a:pt x="1498" y="594"/>
                      <a:pt x="1498" y="594"/>
                      <a:pt x="1498" y="594"/>
                    </a:cubicBezTo>
                    <a:cubicBezTo>
                      <a:pt x="1499" y="594"/>
                      <a:pt x="1499" y="594"/>
                      <a:pt x="1499" y="594"/>
                    </a:cubicBezTo>
                    <a:cubicBezTo>
                      <a:pt x="1500" y="594"/>
                      <a:pt x="1499" y="594"/>
                      <a:pt x="1500" y="594"/>
                    </a:cubicBezTo>
                    <a:cubicBezTo>
                      <a:pt x="1500" y="594"/>
                      <a:pt x="1500" y="594"/>
                      <a:pt x="1500" y="594"/>
                    </a:cubicBezTo>
                    <a:cubicBezTo>
                      <a:pt x="1500" y="594"/>
                      <a:pt x="1500" y="594"/>
                      <a:pt x="1500" y="594"/>
                    </a:cubicBezTo>
                    <a:cubicBezTo>
                      <a:pt x="1500" y="593"/>
                      <a:pt x="1500" y="593"/>
                      <a:pt x="1500" y="593"/>
                    </a:cubicBezTo>
                    <a:cubicBezTo>
                      <a:pt x="1502" y="594"/>
                      <a:pt x="1503" y="594"/>
                      <a:pt x="1504" y="594"/>
                    </a:cubicBezTo>
                    <a:cubicBezTo>
                      <a:pt x="1504" y="595"/>
                      <a:pt x="1504" y="595"/>
                      <a:pt x="1504" y="595"/>
                    </a:cubicBezTo>
                    <a:cubicBezTo>
                      <a:pt x="1505" y="595"/>
                      <a:pt x="1505" y="595"/>
                      <a:pt x="1506" y="594"/>
                    </a:cubicBezTo>
                    <a:cubicBezTo>
                      <a:pt x="1505" y="593"/>
                      <a:pt x="1505" y="593"/>
                      <a:pt x="1505" y="592"/>
                    </a:cubicBezTo>
                    <a:cubicBezTo>
                      <a:pt x="1503" y="592"/>
                      <a:pt x="1503" y="592"/>
                      <a:pt x="1502" y="592"/>
                    </a:cubicBezTo>
                    <a:cubicBezTo>
                      <a:pt x="1501" y="591"/>
                      <a:pt x="1499" y="592"/>
                      <a:pt x="1499" y="592"/>
                    </a:cubicBezTo>
                    <a:cubicBezTo>
                      <a:pt x="1499" y="592"/>
                      <a:pt x="1499" y="592"/>
                      <a:pt x="1499" y="592"/>
                    </a:cubicBezTo>
                    <a:cubicBezTo>
                      <a:pt x="1498" y="592"/>
                      <a:pt x="1498" y="591"/>
                      <a:pt x="1498" y="591"/>
                    </a:cubicBezTo>
                    <a:close/>
                    <a:moveTo>
                      <a:pt x="1483" y="592"/>
                    </a:moveTo>
                    <a:cubicBezTo>
                      <a:pt x="1483" y="593"/>
                      <a:pt x="1483" y="593"/>
                      <a:pt x="1483" y="593"/>
                    </a:cubicBezTo>
                    <a:cubicBezTo>
                      <a:pt x="1484" y="594"/>
                      <a:pt x="1484" y="594"/>
                      <a:pt x="1485" y="594"/>
                    </a:cubicBezTo>
                    <a:cubicBezTo>
                      <a:pt x="1486" y="594"/>
                      <a:pt x="1486" y="595"/>
                      <a:pt x="1486" y="595"/>
                    </a:cubicBezTo>
                    <a:cubicBezTo>
                      <a:pt x="1487" y="595"/>
                      <a:pt x="1487" y="595"/>
                      <a:pt x="1487" y="595"/>
                    </a:cubicBezTo>
                    <a:cubicBezTo>
                      <a:pt x="1487" y="595"/>
                      <a:pt x="1487" y="595"/>
                      <a:pt x="1487" y="595"/>
                    </a:cubicBezTo>
                    <a:cubicBezTo>
                      <a:pt x="1489" y="594"/>
                      <a:pt x="1490" y="596"/>
                      <a:pt x="1490" y="593"/>
                    </a:cubicBezTo>
                    <a:cubicBezTo>
                      <a:pt x="1489" y="593"/>
                      <a:pt x="1489" y="593"/>
                      <a:pt x="1489" y="593"/>
                    </a:cubicBezTo>
                    <a:cubicBezTo>
                      <a:pt x="1489" y="592"/>
                      <a:pt x="1489" y="592"/>
                      <a:pt x="1489" y="592"/>
                    </a:cubicBezTo>
                    <a:cubicBezTo>
                      <a:pt x="1487" y="592"/>
                      <a:pt x="1485" y="592"/>
                      <a:pt x="1483" y="592"/>
                    </a:cubicBezTo>
                    <a:close/>
                    <a:moveTo>
                      <a:pt x="1600" y="593"/>
                    </a:moveTo>
                    <a:cubicBezTo>
                      <a:pt x="1601" y="593"/>
                      <a:pt x="1603" y="594"/>
                      <a:pt x="1604" y="595"/>
                    </a:cubicBezTo>
                    <a:cubicBezTo>
                      <a:pt x="1604" y="595"/>
                      <a:pt x="1604" y="595"/>
                      <a:pt x="1604" y="595"/>
                    </a:cubicBezTo>
                    <a:cubicBezTo>
                      <a:pt x="1606" y="595"/>
                      <a:pt x="1606" y="595"/>
                      <a:pt x="1606" y="595"/>
                    </a:cubicBezTo>
                    <a:cubicBezTo>
                      <a:pt x="1606" y="594"/>
                      <a:pt x="1606" y="594"/>
                      <a:pt x="1606" y="594"/>
                    </a:cubicBezTo>
                    <a:cubicBezTo>
                      <a:pt x="1603" y="594"/>
                      <a:pt x="1603" y="592"/>
                      <a:pt x="1600" y="592"/>
                    </a:cubicBezTo>
                    <a:lnTo>
                      <a:pt x="1600" y="593"/>
                    </a:lnTo>
                    <a:close/>
                    <a:moveTo>
                      <a:pt x="1610" y="602"/>
                    </a:moveTo>
                    <a:cubicBezTo>
                      <a:pt x="1610" y="601"/>
                      <a:pt x="1610" y="600"/>
                      <a:pt x="1610" y="600"/>
                    </a:cubicBezTo>
                    <a:cubicBezTo>
                      <a:pt x="1610" y="600"/>
                      <a:pt x="1610" y="600"/>
                      <a:pt x="1610" y="600"/>
                    </a:cubicBezTo>
                    <a:cubicBezTo>
                      <a:pt x="1610" y="598"/>
                      <a:pt x="1610" y="598"/>
                      <a:pt x="1609" y="598"/>
                    </a:cubicBezTo>
                    <a:cubicBezTo>
                      <a:pt x="1609" y="597"/>
                      <a:pt x="1607" y="596"/>
                      <a:pt x="1606" y="595"/>
                    </a:cubicBezTo>
                    <a:cubicBezTo>
                      <a:pt x="1607" y="598"/>
                      <a:pt x="1609" y="597"/>
                      <a:pt x="1608" y="601"/>
                    </a:cubicBezTo>
                    <a:cubicBezTo>
                      <a:pt x="1608" y="602"/>
                      <a:pt x="1609" y="602"/>
                      <a:pt x="1610" y="602"/>
                    </a:cubicBezTo>
                    <a:close/>
                    <a:moveTo>
                      <a:pt x="1594" y="607"/>
                    </a:moveTo>
                    <a:cubicBezTo>
                      <a:pt x="1593" y="608"/>
                      <a:pt x="1592" y="606"/>
                      <a:pt x="1591" y="607"/>
                    </a:cubicBezTo>
                    <a:cubicBezTo>
                      <a:pt x="1590" y="607"/>
                      <a:pt x="1590" y="607"/>
                      <a:pt x="1590" y="607"/>
                    </a:cubicBezTo>
                    <a:cubicBezTo>
                      <a:pt x="1590" y="608"/>
                      <a:pt x="1591" y="609"/>
                      <a:pt x="1592" y="609"/>
                    </a:cubicBezTo>
                    <a:cubicBezTo>
                      <a:pt x="1592" y="610"/>
                      <a:pt x="1592" y="610"/>
                      <a:pt x="1592" y="610"/>
                    </a:cubicBezTo>
                    <a:cubicBezTo>
                      <a:pt x="1593" y="610"/>
                      <a:pt x="1595" y="610"/>
                      <a:pt x="1597" y="610"/>
                    </a:cubicBezTo>
                    <a:cubicBezTo>
                      <a:pt x="1597" y="610"/>
                      <a:pt x="1597" y="610"/>
                      <a:pt x="1597" y="610"/>
                    </a:cubicBezTo>
                    <a:cubicBezTo>
                      <a:pt x="1597" y="610"/>
                      <a:pt x="1598" y="610"/>
                      <a:pt x="1599" y="610"/>
                    </a:cubicBezTo>
                    <a:cubicBezTo>
                      <a:pt x="1599" y="610"/>
                      <a:pt x="1599" y="610"/>
                      <a:pt x="1599" y="610"/>
                    </a:cubicBezTo>
                    <a:cubicBezTo>
                      <a:pt x="1600" y="609"/>
                      <a:pt x="1600" y="609"/>
                      <a:pt x="1601" y="609"/>
                    </a:cubicBezTo>
                    <a:cubicBezTo>
                      <a:pt x="1601" y="609"/>
                      <a:pt x="1602" y="609"/>
                      <a:pt x="1602" y="608"/>
                    </a:cubicBezTo>
                    <a:cubicBezTo>
                      <a:pt x="1602" y="608"/>
                      <a:pt x="1603" y="608"/>
                      <a:pt x="1603" y="608"/>
                    </a:cubicBezTo>
                    <a:cubicBezTo>
                      <a:pt x="1604" y="607"/>
                      <a:pt x="1604" y="606"/>
                      <a:pt x="1604" y="606"/>
                    </a:cubicBezTo>
                    <a:cubicBezTo>
                      <a:pt x="1605" y="606"/>
                      <a:pt x="1606" y="606"/>
                      <a:pt x="1606" y="605"/>
                    </a:cubicBezTo>
                    <a:cubicBezTo>
                      <a:pt x="1606" y="605"/>
                      <a:pt x="1606" y="605"/>
                      <a:pt x="1606" y="605"/>
                    </a:cubicBezTo>
                    <a:cubicBezTo>
                      <a:pt x="1607" y="605"/>
                      <a:pt x="1607" y="605"/>
                      <a:pt x="1607" y="605"/>
                    </a:cubicBezTo>
                    <a:cubicBezTo>
                      <a:pt x="1607" y="605"/>
                      <a:pt x="1606" y="604"/>
                      <a:pt x="1606" y="603"/>
                    </a:cubicBezTo>
                    <a:cubicBezTo>
                      <a:pt x="1607" y="603"/>
                      <a:pt x="1607" y="603"/>
                      <a:pt x="1607" y="603"/>
                    </a:cubicBezTo>
                    <a:cubicBezTo>
                      <a:pt x="1607" y="602"/>
                      <a:pt x="1607" y="602"/>
                      <a:pt x="1607" y="602"/>
                    </a:cubicBezTo>
                    <a:cubicBezTo>
                      <a:pt x="1608" y="602"/>
                      <a:pt x="1608" y="602"/>
                      <a:pt x="1608" y="602"/>
                    </a:cubicBezTo>
                    <a:cubicBezTo>
                      <a:pt x="1608" y="602"/>
                      <a:pt x="1608" y="602"/>
                      <a:pt x="1608" y="602"/>
                    </a:cubicBezTo>
                    <a:cubicBezTo>
                      <a:pt x="1607" y="602"/>
                      <a:pt x="1607" y="602"/>
                      <a:pt x="1607" y="602"/>
                    </a:cubicBezTo>
                    <a:cubicBezTo>
                      <a:pt x="1607" y="601"/>
                      <a:pt x="1607" y="601"/>
                      <a:pt x="1607" y="601"/>
                    </a:cubicBezTo>
                    <a:cubicBezTo>
                      <a:pt x="1607" y="601"/>
                      <a:pt x="1607" y="601"/>
                      <a:pt x="1607" y="601"/>
                    </a:cubicBezTo>
                    <a:cubicBezTo>
                      <a:pt x="1607" y="600"/>
                      <a:pt x="1607" y="600"/>
                      <a:pt x="1607" y="600"/>
                    </a:cubicBezTo>
                    <a:cubicBezTo>
                      <a:pt x="1605" y="600"/>
                      <a:pt x="1606" y="600"/>
                      <a:pt x="1604" y="600"/>
                    </a:cubicBezTo>
                    <a:cubicBezTo>
                      <a:pt x="1604" y="601"/>
                      <a:pt x="1604" y="601"/>
                      <a:pt x="1604" y="601"/>
                    </a:cubicBezTo>
                    <a:cubicBezTo>
                      <a:pt x="1605" y="601"/>
                      <a:pt x="1605" y="601"/>
                      <a:pt x="1605" y="601"/>
                    </a:cubicBezTo>
                    <a:cubicBezTo>
                      <a:pt x="1604" y="602"/>
                      <a:pt x="1605" y="602"/>
                      <a:pt x="1604" y="603"/>
                    </a:cubicBezTo>
                    <a:cubicBezTo>
                      <a:pt x="1603" y="603"/>
                      <a:pt x="1603" y="603"/>
                      <a:pt x="1603" y="603"/>
                    </a:cubicBezTo>
                    <a:cubicBezTo>
                      <a:pt x="1603" y="603"/>
                      <a:pt x="1603" y="603"/>
                      <a:pt x="1603" y="603"/>
                    </a:cubicBezTo>
                    <a:cubicBezTo>
                      <a:pt x="1603" y="603"/>
                      <a:pt x="1603" y="603"/>
                      <a:pt x="1603" y="603"/>
                    </a:cubicBezTo>
                    <a:cubicBezTo>
                      <a:pt x="1603" y="604"/>
                      <a:pt x="1603" y="604"/>
                      <a:pt x="1603" y="604"/>
                    </a:cubicBezTo>
                    <a:cubicBezTo>
                      <a:pt x="1602" y="604"/>
                      <a:pt x="1602" y="604"/>
                      <a:pt x="1602" y="604"/>
                    </a:cubicBezTo>
                    <a:cubicBezTo>
                      <a:pt x="1602" y="605"/>
                      <a:pt x="1602" y="605"/>
                      <a:pt x="1602" y="605"/>
                    </a:cubicBezTo>
                    <a:cubicBezTo>
                      <a:pt x="1602" y="605"/>
                      <a:pt x="1602" y="605"/>
                      <a:pt x="1602" y="606"/>
                    </a:cubicBezTo>
                    <a:cubicBezTo>
                      <a:pt x="1600" y="606"/>
                      <a:pt x="1600" y="606"/>
                      <a:pt x="1600" y="606"/>
                    </a:cubicBezTo>
                    <a:cubicBezTo>
                      <a:pt x="1600" y="606"/>
                      <a:pt x="1600" y="606"/>
                      <a:pt x="1600" y="606"/>
                    </a:cubicBezTo>
                    <a:cubicBezTo>
                      <a:pt x="1599" y="606"/>
                      <a:pt x="1598" y="606"/>
                      <a:pt x="1598" y="605"/>
                    </a:cubicBezTo>
                    <a:cubicBezTo>
                      <a:pt x="1598" y="605"/>
                      <a:pt x="1598" y="605"/>
                      <a:pt x="1598" y="605"/>
                    </a:cubicBezTo>
                    <a:cubicBezTo>
                      <a:pt x="1598" y="604"/>
                      <a:pt x="1598" y="604"/>
                      <a:pt x="1598" y="604"/>
                    </a:cubicBezTo>
                    <a:cubicBezTo>
                      <a:pt x="1597" y="604"/>
                      <a:pt x="1597" y="604"/>
                      <a:pt x="1597" y="604"/>
                    </a:cubicBezTo>
                    <a:cubicBezTo>
                      <a:pt x="1597" y="605"/>
                      <a:pt x="1596" y="606"/>
                      <a:pt x="1596" y="607"/>
                    </a:cubicBezTo>
                    <a:cubicBezTo>
                      <a:pt x="1595" y="607"/>
                      <a:pt x="1595" y="607"/>
                      <a:pt x="1594" y="607"/>
                    </a:cubicBezTo>
                    <a:close/>
                    <a:moveTo>
                      <a:pt x="1470" y="602"/>
                    </a:moveTo>
                    <a:cubicBezTo>
                      <a:pt x="1470" y="602"/>
                      <a:pt x="1470" y="602"/>
                      <a:pt x="1470" y="602"/>
                    </a:cubicBezTo>
                    <a:cubicBezTo>
                      <a:pt x="1470" y="603"/>
                      <a:pt x="1470" y="603"/>
                      <a:pt x="1469" y="603"/>
                    </a:cubicBezTo>
                    <a:cubicBezTo>
                      <a:pt x="1469" y="603"/>
                      <a:pt x="1469" y="602"/>
                      <a:pt x="1469" y="602"/>
                    </a:cubicBezTo>
                    <a:cubicBezTo>
                      <a:pt x="1468" y="602"/>
                      <a:pt x="1469" y="602"/>
                      <a:pt x="1468" y="602"/>
                    </a:cubicBezTo>
                    <a:cubicBezTo>
                      <a:pt x="1468" y="602"/>
                      <a:pt x="1468" y="602"/>
                      <a:pt x="1468" y="602"/>
                    </a:cubicBezTo>
                    <a:cubicBezTo>
                      <a:pt x="1468" y="603"/>
                      <a:pt x="1468" y="603"/>
                      <a:pt x="1468" y="603"/>
                    </a:cubicBezTo>
                    <a:cubicBezTo>
                      <a:pt x="1468" y="603"/>
                      <a:pt x="1468" y="603"/>
                      <a:pt x="1468" y="603"/>
                    </a:cubicBezTo>
                    <a:cubicBezTo>
                      <a:pt x="1468" y="605"/>
                      <a:pt x="1468" y="604"/>
                      <a:pt x="1469" y="604"/>
                    </a:cubicBezTo>
                    <a:cubicBezTo>
                      <a:pt x="1469" y="605"/>
                      <a:pt x="1469" y="605"/>
                      <a:pt x="1469" y="606"/>
                    </a:cubicBezTo>
                    <a:cubicBezTo>
                      <a:pt x="1471" y="606"/>
                      <a:pt x="1471" y="606"/>
                      <a:pt x="1472" y="604"/>
                    </a:cubicBezTo>
                    <a:cubicBezTo>
                      <a:pt x="1472" y="604"/>
                      <a:pt x="1472" y="604"/>
                      <a:pt x="1472" y="604"/>
                    </a:cubicBezTo>
                    <a:cubicBezTo>
                      <a:pt x="1472" y="604"/>
                      <a:pt x="1472" y="604"/>
                      <a:pt x="1472" y="604"/>
                    </a:cubicBezTo>
                    <a:cubicBezTo>
                      <a:pt x="1471" y="603"/>
                      <a:pt x="1471" y="602"/>
                      <a:pt x="1472" y="601"/>
                    </a:cubicBezTo>
                    <a:cubicBezTo>
                      <a:pt x="1472" y="600"/>
                      <a:pt x="1472" y="600"/>
                      <a:pt x="1472" y="600"/>
                    </a:cubicBezTo>
                    <a:cubicBezTo>
                      <a:pt x="1472" y="600"/>
                      <a:pt x="1472" y="600"/>
                      <a:pt x="1472" y="600"/>
                    </a:cubicBezTo>
                    <a:cubicBezTo>
                      <a:pt x="1472" y="600"/>
                      <a:pt x="1472" y="600"/>
                      <a:pt x="1472" y="600"/>
                    </a:cubicBezTo>
                    <a:cubicBezTo>
                      <a:pt x="1471" y="600"/>
                      <a:pt x="1471" y="600"/>
                      <a:pt x="1470" y="600"/>
                    </a:cubicBezTo>
                    <a:lnTo>
                      <a:pt x="1470" y="602"/>
                    </a:lnTo>
                    <a:close/>
                    <a:moveTo>
                      <a:pt x="1622" y="610"/>
                    </a:moveTo>
                    <a:cubicBezTo>
                      <a:pt x="1622" y="610"/>
                      <a:pt x="1622" y="610"/>
                      <a:pt x="1622" y="610"/>
                    </a:cubicBezTo>
                    <a:cubicBezTo>
                      <a:pt x="1621" y="609"/>
                      <a:pt x="1621" y="609"/>
                      <a:pt x="1620" y="608"/>
                    </a:cubicBezTo>
                    <a:cubicBezTo>
                      <a:pt x="1620" y="607"/>
                      <a:pt x="1620" y="607"/>
                      <a:pt x="1620" y="607"/>
                    </a:cubicBezTo>
                    <a:cubicBezTo>
                      <a:pt x="1619" y="607"/>
                      <a:pt x="1619" y="607"/>
                      <a:pt x="1619" y="607"/>
                    </a:cubicBezTo>
                    <a:cubicBezTo>
                      <a:pt x="1619" y="606"/>
                      <a:pt x="1619" y="606"/>
                      <a:pt x="1618" y="606"/>
                    </a:cubicBezTo>
                    <a:cubicBezTo>
                      <a:pt x="1618" y="605"/>
                      <a:pt x="1618" y="604"/>
                      <a:pt x="1618" y="604"/>
                    </a:cubicBezTo>
                    <a:cubicBezTo>
                      <a:pt x="1617" y="604"/>
                      <a:pt x="1617" y="604"/>
                      <a:pt x="1617" y="604"/>
                    </a:cubicBezTo>
                    <a:cubicBezTo>
                      <a:pt x="1617" y="605"/>
                      <a:pt x="1617" y="605"/>
                      <a:pt x="1617" y="605"/>
                    </a:cubicBezTo>
                    <a:cubicBezTo>
                      <a:pt x="1617" y="605"/>
                      <a:pt x="1617" y="605"/>
                      <a:pt x="1617" y="605"/>
                    </a:cubicBezTo>
                    <a:cubicBezTo>
                      <a:pt x="1617" y="606"/>
                      <a:pt x="1617" y="607"/>
                      <a:pt x="1617" y="608"/>
                    </a:cubicBezTo>
                    <a:cubicBezTo>
                      <a:pt x="1617" y="608"/>
                      <a:pt x="1617" y="608"/>
                      <a:pt x="1617" y="608"/>
                    </a:cubicBezTo>
                    <a:cubicBezTo>
                      <a:pt x="1617" y="609"/>
                      <a:pt x="1617" y="609"/>
                      <a:pt x="1617" y="609"/>
                    </a:cubicBezTo>
                    <a:cubicBezTo>
                      <a:pt x="1617" y="609"/>
                      <a:pt x="1618" y="609"/>
                      <a:pt x="1618" y="609"/>
                    </a:cubicBezTo>
                    <a:cubicBezTo>
                      <a:pt x="1618" y="610"/>
                      <a:pt x="1618" y="611"/>
                      <a:pt x="1618" y="611"/>
                    </a:cubicBezTo>
                    <a:cubicBezTo>
                      <a:pt x="1619" y="611"/>
                      <a:pt x="1619" y="611"/>
                      <a:pt x="1619" y="611"/>
                    </a:cubicBezTo>
                    <a:cubicBezTo>
                      <a:pt x="1619" y="612"/>
                      <a:pt x="1620" y="612"/>
                      <a:pt x="1620" y="613"/>
                    </a:cubicBezTo>
                    <a:cubicBezTo>
                      <a:pt x="1620" y="613"/>
                      <a:pt x="1621" y="614"/>
                      <a:pt x="1621" y="614"/>
                    </a:cubicBezTo>
                    <a:cubicBezTo>
                      <a:pt x="1621" y="614"/>
                      <a:pt x="1621" y="614"/>
                      <a:pt x="1621" y="614"/>
                    </a:cubicBezTo>
                    <a:cubicBezTo>
                      <a:pt x="1622" y="614"/>
                      <a:pt x="1622" y="614"/>
                      <a:pt x="1622" y="614"/>
                    </a:cubicBezTo>
                    <a:cubicBezTo>
                      <a:pt x="1622" y="614"/>
                      <a:pt x="1622" y="614"/>
                      <a:pt x="1622" y="615"/>
                    </a:cubicBezTo>
                    <a:cubicBezTo>
                      <a:pt x="1623" y="615"/>
                      <a:pt x="1623" y="614"/>
                      <a:pt x="1624" y="614"/>
                    </a:cubicBezTo>
                    <a:cubicBezTo>
                      <a:pt x="1624" y="614"/>
                      <a:pt x="1624" y="614"/>
                      <a:pt x="1624" y="613"/>
                    </a:cubicBezTo>
                    <a:cubicBezTo>
                      <a:pt x="1625" y="613"/>
                      <a:pt x="1625" y="613"/>
                      <a:pt x="1625" y="613"/>
                    </a:cubicBezTo>
                    <a:cubicBezTo>
                      <a:pt x="1624" y="612"/>
                      <a:pt x="1624" y="611"/>
                      <a:pt x="1623" y="610"/>
                    </a:cubicBezTo>
                    <a:lnTo>
                      <a:pt x="1622" y="610"/>
                    </a:lnTo>
                    <a:close/>
                    <a:moveTo>
                      <a:pt x="1581" y="605"/>
                    </a:moveTo>
                    <a:cubicBezTo>
                      <a:pt x="1582" y="605"/>
                      <a:pt x="1582" y="605"/>
                      <a:pt x="1582" y="605"/>
                    </a:cubicBezTo>
                    <a:cubicBezTo>
                      <a:pt x="1582" y="605"/>
                      <a:pt x="1582" y="605"/>
                      <a:pt x="1582" y="605"/>
                    </a:cubicBezTo>
                    <a:cubicBezTo>
                      <a:pt x="1582" y="605"/>
                      <a:pt x="1582" y="605"/>
                      <a:pt x="1582" y="605"/>
                    </a:cubicBezTo>
                    <a:cubicBezTo>
                      <a:pt x="1583" y="604"/>
                      <a:pt x="1582" y="604"/>
                      <a:pt x="1582" y="604"/>
                    </a:cubicBezTo>
                    <a:cubicBezTo>
                      <a:pt x="1581" y="604"/>
                      <a:pt x="1581" y="605"/>
                      <a:pt x="1581" y="605"/>
                    </a:cubicBezTo>
                    <a:close/>
                    <a:moveTo>
                      <a:pt x="1425" y="619"/>
                    </a:moveTo>
                    <a:cubicBezTo>
                      <a:pt x="1426" y="619"/>
                      <a:pt x="1426" y="620"/>
                      <a:pt x="1426" y="620"/>
                    </a:cubicBezTo>
                    <a:cubicBezTo>
                      <a:pt x="1426" y="621"/>
                      <a:pt x="1426" y="621"/>
                      <a:pt x="1426" y="621"/>
                    </a:cubicBezTo>
                    <a:cubicBezTo>
                      <a:pt x="1427" y="621"/>
                      <a:pt x="1427" y="621"/>
                      <a:pt x="1428" y="621"/>
                    </a:cubicBezTo>
                    <a:cubicBezTo>
                      <a:pt x="1428" y="621"/>
                      <a:pt x="1428" y="621"/>
                      <a:pt x="1428" y="621"/>
                    </a:cubicBezTo>
                    <a:cubicBezTo>
                      <a:pt x="1430" y="621"/>
                      <a:pt x="1430" y="621"/>
                      <a:pt x="1430" y="621"/>
                    </a:cubicBezTo>
                    <a:cubicBezTo>
                      <a:pt x="1430" y="621"/>
                      <a:pt x="1430" y="622"/>
                      <a:pt x="1430" y="622"/>
                    </a:cubicBezTo>
                    <a:cubicBezTo>
                      <a:pt x="1431" y="622"/>
                      <a:pt x="1431" y="622"/>
                      <a:pt x="1431" y="622"/>
                    </a:cubicBezTo>
                    <a:cubicBezTo>
                      <a:pt x="1431" y="622"/>
                      <a:pt x="1431" y="622"/>
                      <a:pt x="1431" y="622"/>
                    </a:cubicBezTo>
                    <a:cubicBezTo>
                      <a:pt x="1431" y="622"/>
                      <a:pt x="1431" y="622"/>
                      <a:pt x="1431" y="622"/>
                    </a:cubicBezTo>
                    <a:cubicBezTo>
                      <a:pt x="1431" y="622"/>
                      <a:pt x="1431" y="621"/>
                      <a:pt x="1431" y="621"/>
                    </a:cubicBezTo>
                    <a:cubicBezTo>
                      <a:pt x="1431" y="621"/>
                      <a:pt x="1431" y="621"/>
                      <a:pt x="1431" y="621"/>
                    </a:cubicBezTo>
                    <a:cubicBezTo>
                      <a:pt x="1431" y="620"/>
                      <a:pt x="1431" y="620"/>
                      <a:pt x="1431" y="620"/>
                    </a:cubicBezTo>
                    <a:cubicBezTo>
                      <a:pt x="1430" y="620"/>
                      <a:pt x="1430" y="620"/>
                      <a:pt x="1430" y="620"/>
                    </a:cubicBezTo>
                    <a:cubicBezTo>
                      <a:pt x="1429" y="619"/>
                      <a:pt x="1429" y="618"/>
                      <a:pt x="1430" y="617"/>
                    </a:cubicBezTo>
                    <a:cubicBezTo>
                      <a:pt x="1430" y="616"/>
                      <a:pt x="1430" y="616"/>
                      <a:pt x="1430" y="615"/>
                    </a:cubicBezTo>
                    <a:cubicBezTo>
                      <a:pt x="1429" y="615"/>
                      <a:pt x="1429" y="615"/>
                      <a:pt x="1428" y="615"/>
                    </a:cubicBezTo>
                    <a:cubicBezTo>
                      <a:pt x="1428" y="615"/>
                      <a:pt x="1428" y="615"/>
                      <a:pt x="1428" y="615"/>
                    </a:cubicBezTo>
                    <a:cubicBezTo>
                      <a:pt x="1427" y="615"/>
                      <a:pt x="1427" y="615"/>
                      <a:pt x="1427" y="615"/>
                    </a:cubicBezTo>
                    <a:cubicBezTo>
                      <a:pt x="1427" y="615"/>
                      <a:pt x="1427" y="615"/>
                      <a:pt x="1427" y="615"/>
                    </a:cubicBezTo>
                    <a:cubicBezTo>
                      <a:pt x="1426" y="615"/>
                      <a:pt x="1426" y="615"/>
                      <a:pt x="1426" y="615"/>
                    </a:cubicBezTo>
                    <a:cubicBezTo>
                      <a:pt x="1426" y="615"/>
                      <a:pt x="1426" y="615"/>
                      <a:pt x="1426" y="615"/>
                    </a:cubicBezTo>
                    <a:cubicBezTo>
                      <a:pt x="1425" y="615"/>
                      <a:pt x="1425" y="615"/>
                      <a:pt x="1425" y="615"/>
                    </a:cubicBezTo>
                    <a:cubicBezTo>
                      <a:pt x="1425" y="615"/>
                      <a:pt x="1425" y="615"/>
                      <a:pt x="1425" y="615"/>
                    </a:cubicBezTo>
                    <a:cubicBezTo>
                      <a:pt x="1424" y="615"/>
                      <a:pt x="1423" y="615"/>
                      <a:pt x="1423" y="615"/>
                    </a:cubicBezTo>
                    <a:cubicBezTo>
                      <a:pt x="1422" y="614"/>
                      <a:pt x="1422" y="614"/>
                      <a:pt x="1422" y="613"/>
                    </a:cubicBezTo>
                    <a:cubicBezTo>
                      <a:pt x="1422" y="613"/>
                      <a:pt x="1423" y="612"/>
                      <a:pt x="1423" y="612"/>
                    </a:cubicBezTo>
                    <a:cubicBezTo>
                      <a:pt x="1422" y="612"/>
                      <a:pt x="1422" y="611"/>
                      <a:pt x="1422" y="611"/>
                    </a:cubicBezTo>
                    <a:cubicBezTo>
                      <a:pt x="1422" y="609"/>
                      <a:pt x="1422" y="609"/>
                      <a:pt x="1422" y="609"/>
                    </a:cubicBezTo>
                    <a:cubicBezTo>
                      <a:pt x="1420" y="609"/>
                      <a:pt x="1420" y="610"/>
                      <a:pt x="1419" y="610"/>
                    </a:cubicBezTo>
                    <a:cubicBezTo>
                      <a:pt x="1419" y="610"/>
                      <a:pt x="1419" y="609"/>
                      <a:pt x="1419" y="609"/>
                    </a:cubicBezTo>
                    <a:cubicBezTo>
                      <a:pt x="1418" y="609"/>
                      <a:pt x="1417" y="609"/>
                      <a:pt x="1416" y="609"/>
                    </a:cubicBezTo>
                    <a:cubicBezTo>
                      <a:pt x="1416" y="608"/>
                      <a:pt x="1416" y="608"/>
                      <a:pt x="1416" y="608"/>
                    </a:cubicBezTo>
                    <a:cubicBezTo>
                      <a:pt x="1415" y="608"/>
                      <a:pt x="1415" y="610"/>
                      <a:pt x="1413" y="607"/>
                    </a:cubicBezTo>
                    <a:cubicBezTo>
                      <a:pt x="1412" y="608"/>
                      <a:pt x="1412" y="608"/>
                      <a:pt x="1412" y="609"/>
                    </a:cubicBezTo>
                    <a:cubicBezTo>
                      <a:pt x="1407" y="609"/>
                      <a:pt x="1407" y="609"/>
                      <a:pt x="1407" y="609"/>
                    </a:cubicBezTo>
                    <a:cubicBezTo>
                      <a:pt x="1407" y="609"/>
                      <a:pt x="1407" y="609"/>
                      <a:pt x="1407" y="609"/>
                    </a:cubicBezTo>
                    <a:cubicBezTo>
                      <a:pt x="1405" y="609"/>
                      <a:pt x="1405" y="609"/>
                      <a:pt x="1405" y="609"/>
                    </a:cubicBezTo>
                    <a:cubicBezTo>
                      <a:pt x="1405" y="609"/>
                      <a:pt x="1405" y="609"/>
                      <a:pt x="1405" y="609"/>
                    </a:cubicBezTo>
                    <a:cubicBezTo>
                      <a:pt x="1404" y="608"/>
                      <a:pt x="1403" y="609"/>
                      <a:pt x="1403" y="608"/>
                    </a:cubicBezTo>
                    <a:cubicBezTo>
                      <a:pt x="1401" y="607"/>
                      <a:pt x="1402" y="607"/>
                      <a:pt x="1402" y="606"/>
                    </a:cubicBezTo>
                    <a:cubicBezTo>
                      <a:pt x="1401" y="606"/>
                      <a:pt x="1401" y="606"/>
                      <a:pt x="1401" y="606"/>
                    </a:cubicBezTo>
                    <a:cubicBezTo>
                      <a:pt x="1401" y="606"/>
                      <a:pt x="1400" y="605"/>
                      <a:pt x="1399" y="606"/>
                    </a:cubicBezTo>
                    <a:cubicBezTo>
                      <a:pt x="1398" y="606"/>
                      <a:pt x="1398" y="606"/>
                      <a:pt x="1398" y="606"/>
                    </a:cubicBezTo>
                    <a:cubicBezTo>
                      <a:pt x="1398" y="606"/>
                      <a:pt x="1398" y="606"/>
                      <a:pt x="1397" y="605"/>
                    </a:cubicBezTo>
                    <a:cubicBezTo>
                      <a:pt x="1396" y="605"/>
                      <a:pt x="1395" y="605"/>
                      <a:pt x="1395" y="605"/>
                    </a:cubicBezTo>
                    <a:cubicBezTo>
                      <a:pt x="1394" y="605"/>
                      <a:pt x="1394" y="606"/>
                      <a:pt x="1394" y="606"/>
                    </a:cubicBezTo>
                    <a:cubicBezTo>
                      <a:pt x="1392" y="606"/>
                      <a:pt x="1391" y="606"/>
                      <a:pt x="1389" y="605"/>
                    </a:cubicBezTo>
                    <a:cubicBezTo>
                      <a:pt x="1388" y="608"/>
                      <a:pt x="1388" y="610"/>
                      <a:pt x="1386" y="611"/>
                    </a:cubicBezTo>
                    <a:cubicBezTo>
                      <a:pt x="1386" y="611"/>
                      <a:pt x="1386" y="611"/>
                      <a:pt x="1387" y="611"/>
                    </a:cubicBezTo>
                    <a:cubicBezTo>
                      <a:pt x="1388" y="611"/>
                      <a:pt x="1388" y="611"/>
                      <a:pt x="1388" y="611"/>
                    </a:cubicBezTo>
                    <a:cubicBezTo>
                      <a:pt x="1388" y="611"/>
                      <a:pt x="1388" y="611"/>
                      <a:pt x="1388" y="611"/>
                    </a:cubicBezTo>
                    <a:cubicBezTo>
                      <a:pt x="1389" y="611"/>
                      <a:pt x="1390" y="611"/>
                      <a:pt x="1392" y="612"/>
                    </a:cubicBezTo>
                    <a:cubicBezTo>
                      <a:pt x="1392" y="612"/>
                      <a:pt x="1392" y="612"/>
                      <a:pt x="1392" y="612"/>
                    </a:cubicBezTo>
                    <a:cubicBezTo>
                      <a:pt x="1391" y="612"/>
                      <a:pt x="1391" y="612"/>
                      <a:pt x="1391" y="612"/>
                    </a:cubicBezTo>
                    <a:cubicBezTo>
                      <a:pt x="1391" y="613"/>
                      <a:pt x="1391" y="613"/>
                      <a:pt x="1391" y="613"/>
                    </a:cubicBezTo>
                    <a:cubicBezTo>
                      <a:pt x="1392" y="614"/>
                      <a:pt x="1392" y="613"/>
                      <a:pt x="1393" y="613"/>
                    </a:cubicBezTo>
                    <a:cubicBezTo>
                      <a:pt x="1393" y="614"/>
                      <a:pt x="1393" y="614"/>
                      <a:pt x="1393" y="614"/>
                    </a:cubicBezTo>
                    <a:cubicBezTo>
                      <a:pt x="1395" y="614"/>
                      <a:pt x="1395" y="614"/>
                      <a:pt x="1395" y="614"/>
                    </a:cubicBezTo>
                    <a:cubicBezTo>
                      <a:pt x="1395" y="614"/>
                      <a:pt x="1395" y="614"/>
                      <a:pt x="1395" y="614"/>
                    </a:cubicBezTo>
                    <a:cubicBezTo>
                      <a:pt x="1396" y="614"/>
                      <a:pt x="1396" y="614"/>
                      <a:pt x="1396" y="614"/>
                    </a:cubicBezTo>
                    <a:cubicBezTo>
                      <a:pt x="1396" y="614"/>
                      <a:pt x="1396" y="614"/>
                      <a:pt x="1396" y="614"/>
                    </a:cubicBezTo>
                    <a:cubicBezTo>
                      <a:pt x="1397" y="614"/>
                      <a:pt x="1397" y="615"/>
                      <a:pt x="1397" y="615"/>
                    </a:cubicBezTo>
                    <a:cubicBezTo>
                      <a:pt x="1397" y="615"/>
                      <a:pt x="1397" y="615"/>
                      <a:pt x="1397" y="615"/>
                    </a:cubicBezTo>
                    <a:cubicBezTo>
                      <a:pt x="1398" y="615"/>
                      <a:pt x="1398" y="615"/>
                      <a:pt x="1398" y="615"/>
                    </a:cubicBezTo>
                    <a:cubicBezTo>
                      <a:pt x="1398" y="615"/>
                      <a:pt x="1398" y="616"/>
                      <a:pt x="1398" y="616"/>
                    </a:cubicBezTo>
                    <a:cubicBezTo>
                      <a:pt x="1401" y="616"/>
                      <a:pt x="1401" y="616"/>
                      <a:pt x="1401" y="616"/>
                    </a:cubicBezTo>
                    <a:cubicBezTo>
                      <a:pt x="1401" y="616"/>
                      <a:pt x="1401" y="616"/>
                      <a:pt x="1401" y="616"/>
                    </a:cubicBezTo>
                    <a:cubicBezTo>
                      <a:pt x="1402" y="616"/>
                      <a:pt x="1404" y="616"/>
                      <a:pt x="1405" y="616"/>
                    </a:cubicBezTo>
                    <a:cubicBezTo>
                      <a:pt x="1405" y="616"/>
                      <a:pt x="1405" y="616"/>
                      <a:pt x="1405" y="616"/>
                    </a:cubicBezTo>
                    <a:cubicBezTo>
                      <a:pt x="1405" y="616"/>
                      <a:pt x="1406" y="616"/>
                      <a:pt x="1406" y="615"/>
                    </a:cubicBezTo>
                    <a:cubicBezTo>
                      <a:pt x="1406" y="616"/>
                      <a:pt x="1406" y="616"/>
                      <a:pt x="1406" y="616"/>
                    </a:cubicBezTo>
                    <a:cubicBezTo>
                      <a:pt x="1407" y="616"/>
                      <a:pt x="1407" y="616"/>
                      <a:pt x="1407" y="616"/>
                    </a:cubicBezTo>
                    <a:cubicBezTo>
                      <a:pt x="1407" y="616"/>
                      <a:pt x="1407" y="616"/>
                      <a:pt x="1407" y="616"/>
                    </a:cubicBezTo>
                    <a:cubicBezTo>
                      <a:pt x="1408" y="616"/>
                      <a:pt x="1409" y="617"/>
                      <a:pt x="1411" y="617"/>
                    </a:cubicBezTo>
                    <a:cubicBezTo>
                      <a:pt x="1411" y="617"/>
                      <a:pt x="1411" y="617"/>
                      <a:pt x="1411" y="617"/>
                    </a:cubicBezTo>
                    <a:cubicBezTo>
                      <a:pt x="1411" y="617"/>
                      <a:pt x="1411" y="617"/>
                      <a:pt x="1411" y="617"/>
                    </a:cubicBezTo>
                    <a:cubicBezTo>
                      <a:pt x="1411" y="617"/>
                      <a:pt x="1411" y="617"/>
                      <a:pt x="1411" y="617"/>
                    </a:cubicBezTo>
                    <a:cubicBezTo>
                      <a:pt x="1413" y="617"/>
                      <a:pt x="1413" y="617"/>
                      <a:pt x="1413" y="617"/>
                    </a:cubicBezTo>
                    <a:cubicBezTo>
                      <a:pt x="1413" y="618"/>
                      <a:pt x="1413" y="618"/>
                      <a:pt x="1413" y="618"/>
                    </a:cubicBezTo>
                    <a:cubicBezTo>
                      <a:pt x="1413" y="618"/>
                      <a:pt x="1413" y="618"/>
                      <a:pt x="1413" y="618"/>
                    </a:cubicBezTo>
                    <a:cubicBezTo>
                      <a:pt x="1413" y="618"/>
                      <a:pt x="1413" y="618"/>
                      <a:pt x="1413" y="618"/>
                    </a:cubicBezTo>
                    <a:cubicBezTo>
                      <a:pt x="1415" y="618"/>
                      <a:pt x="1415" y="618"/>
                      <a:pt x="1415" y="618"/>
                    </a:cubicBezTo>
                    <a:cubicBezTo>
                      <a:pt x="1415" y="619"/>
                      <a:pt x="1415" y="619"/>
                      <a:pt x="1415" y="619"/>
                    </a:cubicBezTo>
                    <a:cubicBezTo>
                      <a:pt x="1416" y="618"/>
                      <a:pt x="1417" y="618"/>
                      <a:pt x="1418" y="618"/>
                    </a:cubicBezTo>
                    <a:cubicBezTo>
                      <a:pt x="1418" y="619"/>
                      <a:pt x="1418" y="619"/>
                      <a:pt x="1418" y="619"/>
                    </a:cubicBezTo>
                    <a:cubicBezTo>
                      <a:pt x="1419" y="619"/>
                      <a:pt x="1419" y="619"/>
                      <a:pt x="1419" y="619"/>
                    </a:cubicBezTo>
                    <a:cubicBezTo>
                      <a:pt x="1419" y="619"/>
                      <a:pt x="1419" y="619"/>
                      <a:pt x="1419" y="619"/>
                    </a:cubicBezTo>
                    <a:cubicBezTo>
                      <a:pt x="1420" y="619"/>
                      <a:pt x="1420" y="619"/>
                      <a:pt x="1420" y="619"/>
                    </a:cubicBezTo>
                    <a:cubicBezTo>
                      <a:pt x="1420" y="619"/>
                      <a:pt x="1420" y="619"/>
                      <a:pt x="1420" y="619"/>
                    </a:cubicBezTo>
                    <a:cubicBezTo>
                      <a:pt x="1421" y="619"/>
                      <a:pt x="1421" y="619"/>
                      <a:pt x="1421" y="619"/>
                    </a:cubicBezTo>
                    <a:cubicBezTo>
                      <a:pt x="1421" y="620"/>
                      <a:pt x="1421" y="620"/>
                      <a:pt x="1421" y="620"/>
                    </a:cubicBezTo>
                    <a:cubicBezTo>
                      <a:pt x="1423" y="620"/>
                      <a:pt x="1423" y="618"/>
                      <a:pt x="1425" y="619"/>
                    </a:cubicBezTo>
                    <a:close/>
                    <a:moveTo>
                      <a:pt x="1464" y="605"/>
                    </a:moveTo>
                    <a:cubicBezTo>
                      <a:pt x="1464" y="606"/>
                      <a:pt x="1464" y="606"/>
                      <a:pt x="1464" y="606"/>
                    </a:cubicBezTo>
                    <a:cubicBezTo>
                      <a:pt x="1465" y="606"/>
                      <a:pt x="1465" y="606"/>
                      <a:pt x="1465" y="606"/>
                    </a:cubicBezTo>
                    <a:cubicBezTo>
                      <a:pt x="1465" y="605"/>
                      <a:pt x="1465" y="606"/>
                      <a:pt x="1464" y="605"/>
                    </a:cubicBezTo>
                    <a:close/>
                    <a:moveTo>
                      <a:pt x="1586" y="607"/>
                    </a:moveTo>
                    <a:cubicBezTo>
                      <a:pt x="1586" y="607"/>
                      <a:pt x="1587" y="606"/>
                      <a:pt x="1587" y="606"/>
                    </a:cubicBezTo>
                    <a:cubicBezTo>
                      <a:pt x="1585" y="606"/>
                      <a:pt x="1585" y="606"/>
                      <a:pt x="1585" y="606"/>
                    </a:cubicBezTo>
                    <a:cubicBezTo>
                      <a:pt x="1585" y="607"/>
                      <a:pt x="1585" y="607"/>
                      <a:pt x="1585" y="607"/>
                    </a:cubicBezTo>
                    <a:cubicBezTo>
                      <a:pt x="1586" y="607"/>
                      <a:pt x="1586" y="607"/>
                      <a:pt x="1586" y="607"/>
                    </a:cubicBezTo>
                    <a:close/>
                    <a:moveTo>
                      <a:pt x="1525" y="610"/>
                    </a:moveTo>
                    <a:cubicBezTo>
                      <a:pt x="1525" y="609"/>
                      <a:pt x="1525" y="609"/>
                      <a:pt x="1525" y="609"/>
                    </a:cubicBezTo>
                    <a:cubicBezTo>
                      <a:pt x="1525" y="609"/>
                      <a:pt x="1525" y="609"/>
                      <a:pt x="1525" y="609"/>
                    </a:cubicBezTo>
                    <a:cubicBezTo>
                      <a:pt x="1524" y="607"/>
                      <a:pt x="1524" y="608"/>
                      <a:pt x="1524" y="607"/>
                    </a:cubicBezTo>
                    <a:cubicBezTo>
                      <a:pt x="1523" y="607"/>
                      <a:pt x="1522" y="607"/>
                      <a:pt x="1522" y="607"/>
                    </a:cubicBezTo>
                    <a:cubicBezTo>
                      <a:pt x="1522" y="608"/>
                      <a:pt x="1522" y="608"/>
                      <a:pt x="1522" y="608"/>
                    </a:cubicBezTo>
                    <a:cubicBezTo>
                      <a:pt x="1522" y="608"/>
                      <a:pt x="1523" y="608"/>
                      <a:pt x="1523" y="608"/>
                    </a:cubicBezTo>
                    <a:cubicBezTo>
                      <a:pt x="1523" y="609"/>
                      <a:pt x="1523" y="609"/>
                      <a:pt x="1523" y="609"/>
                    </a:cubicBezTo>
                    <a:cubicBezTo>
                      <a:pt x="1523" y="609"/>
                      <a:pt x="1523" y="609"/>
                      <a:pt x="1523" y="609"/>
                    </a:cubicBezTo>
                    <a:cubicBezTo>
                      <a:pt x="1523" y="609"/>
                      <a:pt x="1523" y="610"/>
                      <a:pt x="1523" y="610"/>
                    </a:cubicBezTo>
                    <a:cubicBezTo>
                      <a:pt x="1523" y="610"/>
                      <a:pt x="1523" y="611"/>
                      <a:pt x="1523" y="612"/>
                    </a:cubicBezTo>
                    <a:cubicBezTo>
                      <a:pt x="1522" y="612"/>
                      <a:pt x="1522" y="612"/>
                      <a:pt x="1521" y="613"/>
                    </a:cubicBezTo>
                    <a:cubicBezTo>
                      <a:pt x="1522" y="614"/>
                      <a:pt x="1522" y="614"/>
                      <a:pt x="1522" y="615"/>
                    </a:cubicBezTo>
                    <a:cubicBezTo>
                      <a:pt x="1523" y="615"/>
                      <a:pt x="1523" y="615"/>
                      <a:pt x="1523" y="615"/>
                    </a:cubicBezTo>
                    <a:cubicBezTo>
                      <a:pt x="1523" y="613"/>
                      <a:pt x="1523" y="613"/>
                      <a:pt x="1523" y="613"/>
                    </a:cubicBezTo>
                    <a:cubicBezTo>
                      <a:pt x="1523" y="613"/>
                      <a:pt x="1523" y="613"/>
                      <a:pt x="1523" y="613"/>
                    </a:cubicBezTo>
                    <a:cubicBezTo>
                      <a:pt x="1523" y="613"/>
                      <a:pt x="1523" y="613"/>
                      <a:pt x="1523" y="613"/>
                    </a:cubicBezTo>
                    <a:cubicBezTo>
                      <a:pt x="1523" y="613"/>
                      <a:pt x="1523" y="613"/>
                      <a:pt x="1523" y="613"/>
                    </a:cubicBezTo>
                    <a:cubicBezTo>
                      <a:pt x="1524" y="613"/>
                      <a:pt x="1524" y="613"/>
                      <a:pt x="1524" y="613"/>
                    </a:cubicBezTo>
                    <a:cubicBezTo>
                      <a:pt x="1524" y="613"/>
                      <a:pt x="1523" y="613"/>
                      <a:pt x="1523" y="612"/>
                    </a:cubicBezTo>
                    <a:cubicBezTo>
                      <a:pt x="1524" y="612"/>
                      <a:pt x="1524" y="612"/>
                      <a:pt x="1524" y="612"/>
                    </a:cubicBezTo>
                    <a:cubicBezTo>
                      <a:pt x="1525" y="612"/>
                      <a:pt x="1525" y="612"/>
                      <a:pt x="1525" y="612"/>
                    </a:cubicBezTo>
                    <a:cubicBezTo>
                      <a:pt x="1525" y="611"/>
                      <a:pt x="1525" y="611"/>
                      <a:pt x="1525" y="611"/>
                    </a:cubicBezTo>
                    <a:cubicBezTo>
                      <a:pt x="1524" y="611"/>
                      <a:pt x="1524" y="611"/>
                      <a:pt x="1524" y="611"/>
                    </a:cubicBezTo>
                    <a:cubicBezTo>
                      <a:pt x="1524" y="610"/>
                      <a:pt x="1524" y="610"/>
                      <a:pt x="1524" y="610"/>
                    </a:cubicBezTo>
                    <a:lnTo>
                      <a:pt x="1525" y="610"/>
                    </a:lnTo>
                    <a:close/>
                    <a:moveTo>
                      <a:pt x="1077" y="611"/>
                    </a:moveTo>
                    <a:cubicBezTo>
                      <a:pt x="1078" y="611"/>
                      <a:pt x="1078" y="611"/>
                      <a:pt x="1078" y="611"/>
                    </a:cubicBezTo>
                    <a:cubicBezTo>
                      <a:pt x="1078" y="610"/>
                      <a:pt x="1078" y="610"/>
                      <a:pt x="1078" y="610"/>
                    </a:cubicBezTo>
                    <a:cubicBezTo>
                      <a:pt x="1078" y="610"/>
                      <a:pt x="1078" y="610"/>
                      <a:pt x="1078" y="610"/>
                    </a:cubicBezTo>
                    <a:cubicBezTo>
                      <a:pt x="1077" y="609"/>
                      <a:pt x="1077" y="608"/>
                      <a:pt x="1076" y="608"/>
                    </a:cubicBezTo>
                    <a:cubicBezTo>
                      <a:pt x="1076" y="609"/>
                      <a:pt x="1076" y="609"/>
                      <a:pt x="1076" y="609"/>
                    </a:cubicBezTo>
                    <a:cubicBezTo>
                      <a:pt x="1076" y="609"/>
                      <a:pt x="1076" y="609"/>
                      <a:pt x="1076" y="609"/>
                    </a:cubicBezTo>
                    <a:cubicBezTo>
                      <a:pt x="1076" y="609"/>
                      <a:pt x="1076" y="609"/>
                      <a:pt x="1076" y="609"/>
                    </a:cubicBezTo>
                    <a:cubicBezTo>
                      <a:pt x="1076" y="609"/>
                      <a:pt x="1076" y="609"/>
                      <a:pt x="1076" y="609"/>
                    </a:cubicBezTo>
                    <a:cubicBezTo>
                      <a:pt x="1076" y="609"/>
                      <a:pt x="1076" y="610"/>
                      <a:pt x="1076" y="610"/>
                    </a:cubicBezTo>
                    <a:cubicBezTo>
                      <a:pt x="1077" y="610"/>
                      <a:pt x="1076" y="610"/>
                      <a:pt x="1077" y="611"/>
                    </a:cubicBezTo>
                    <a:close/>
                    <a:moveTo>
                      <a:pt x="1424" y="610"/>
                    </a:moveTo>
                    <a:cubicBezTo>
                      <a:pt x="1424" y="610"/>
                      <a:pt x="1424" y="610"/>
                      <a:pt x="1424" y="610"/>
                    </a:cubicBezTo>
                    <a:cubicBezTo>
                      <a:pt x="1423" y="610"/>
                      <a:pt x="1423" y="610"/>
                      <a:pt x="1423" y="610"/>
                    </a:cubicBezTo>
                    <a:cubicBezTo>
                      <a:pt x="1423" y="611"/>
                      <a:pt x="1423" y="611"/>
                      <a:pt x="1423" y="611"/>
                    </a:cubicBezTo>
                    <a:cubicBezTo>
                      <a:pt x="1424" y="611"/>
                      <a:pt x="1424" y="611"/>
                      <a:pt x="1424" y="612"/>
                    </a:cubicBezTo>
                    <a:cubicBezTo>
                      <a:pt x="1426" y="612"/>
                      <a:pt x="1427" y="612"/>
                      <a:pt x="1428" y="611"/>
                    </a:cubicBezTo>
                    <a:cubicBezTo>
                      <a:pt x="1428" y="611"/>
                      <a:pt x="1428" y="611"/>
                      <a:pt x="1428" y="611"/>
                    </a:cubicBezTo>
                    <a:cubicBezTo>
                      <a:pt x="1428" y="611"/>
                      <a:pt x="1428" y="611"/>
                      <a:pt x="1428" y="611"/>
                    </a:cubicBezTo>
                    <a:cubicBezTo>
                      <a:pt x="1428" y="610"/>
                      <a:pt x="1428" y="610"/>
                      <a:pt x="1428" y="610"/>
                    </a:cubicBezTo>
                    <a:cubicBezTo>
                      <a:pt x="1425" y="610"/>
                      <a:pt x="1425" y="610"/>
                      <a:pt x="1425" y="610"/>
                    </a:cubicBezTo>
                    <a:cubicBezTo>
                      <a:pt x="1425" y="610"/>
                      <a:pt x="1425" y="610"/>
                      <a:pt x="1425" y="610"/>
                    </a:cubicBezTo>
                    <a:lnTo>
                      <a:pt x="1424" y="610"/>
                    </a:lnTo>
                    <a:close/>
                    <a:moveTo>
                      <a:pt x="1629" y="616"/>
                    </a:moveTo>
                    <a:cubicBezTo>
                      <a:pt x="1628" y="615"/>
                      <a:pt x="1628" y="614"/>
                      <a:pt x="1627" y="614"/>
                    </a:cubicBezTo>
                    <a:cubicBezTo>
                      <a:pt x="1627" y="616"/>
                      <a:pt x="1627" y="616"/>
                      <a:pt x="1628" y="617"/>
                    </a:cubicBezTo>
                    <a:cubicBezTo>
                      <a:pt x="1629" y="617"/>
                      <a:pt x="1628" y="617"/>
                      <a:pt x="1629" y="617"/>
                    </a:cubicBezTo>
                    <a:cubicBezTo>
                      <a:pt x="1631" y="617"/>
                      <a:pt x="1631" y="617"/>
                      <a:pt x="1631" y="617"/>
                    </a:cubicBezTo>
                    <a:cubicBezTo>
                      <a:pt x="1630" y="616"/>
                      <a:pt x="1629" y="616"/>
                      <a:pt x="1629" y="616"/>
                    </a:cubicBezTo>
                    <a:close/>
                    <a:moveTo>
                      <a:pt x="1542" y="615"/>
                    </a:moveTo>
                    <a:cubicBezTo>
                      <a:pt x="1542" y="615"/>
                      <a:pt x="1542" y="615"/>
                      <a:pt x="1542" y="615"/>
                    </a:cubicBezTo>
                    <a:cubicBezTo>
                      <a:pt x="1541" y="615"/>
                      <a:pt x="1541" y="615"/>
                      <a:pt x="1541" y="615"/>
                    </a:cubicBezTo>
                    <a:cubicBezTo>
                      <a:pt x="1541" y="616"/>
                      <a:pt x="1541" y="616"/>
                      <a:pt x="1541" y="616"/>
                    </a:cubicBezTo>
                    <a:cubicBezTo>
                      <a:pt x="1542" y="616"/>
                      <a:pt x="1542" y="616"/>
                      <a:pt x="1542" y="616"/>
                    </a:cubicBezTo>
                    <a:lnTo>
                      <a:pt x="1542" y="615"/>
                    </a:lnTo>
                    <a:close/>
                    <a:moveTo>
                      <a:pt x="1507" y="621"/>
                    </a:moveTo>
                    <a:cubicBezTo>
                      <a:pt x="1507" y="621"/>
                      <a:pt x="1507" y="620"/>
                      <a:pt x="1508" y="619"/>
                    </a:cubicBezTo>
                    <a:cubicBezTo>
                      <a:pt x="1508" y="619"/>
                      <a:pt x="1508" y="619"/>
                      <a:pt x="1509" y="619"/>
                    </a:cubicBezTo>
                    <a:cubicBezTo>
                      <a:pt x="1509" y="617"/>
                      <a:pt x="1509" y="617"/>
                      <a:pt x="1509" y="617"/>
                    </a:cubicBezTo>
                    <a:cubicBezTo>
                      <a:pt x="1507" y="617"/>
                      <a:pt x="1507" y="618"/>
                      <a:pt x="1507" y="619"/>
                    </a:cubicBezTo>
                    <a:cubicBezTo>
                      <a:pt x="1506" y="619"/>
                      <a:pt x="1506" y="619"/>
                      <a:pt x="1506" y="619"/>
                    </a:cubicBezTo>
                    <a:cubicBezTo>
                      <a:pt x="1506" y="621"/>
                      <a:pt x="1506" y="621"/>
                      <a:pt x="1506" y="621"/>
                    </a:cubicBezTo>
                    <a:cubicBezTo>
                      <a:pt x="1507" y="621"/>
                      <a:pt x="1507" y="621"/>
                      <a:pt x="1507" y="621"/>
                    </a:cubicBezTo>
                    <a:cubicBezTo>
                      <a:pt x="1507" y="621"/>
                      <a:pt x="1507" y="621"/>
                      <a:pt x="1507" y="621"/>
                    </a:cubicBezTo>
                    <a:close/>
                    <a:moveTo>
                      <a:pt x="1641" y="623"/>
                    </a:moveTo>
                    <a:cubicBezTo>
                      <a:pt x="1641" y="623"/>
                      <a:pt x="1642" y="623"/>
                      <a:pt x="1642" y="622"/>
                    </a:cubicBezTo>
                    <a:cubicBezTo>
                      <a:pt x="1641" y="622"/>
                      <a:pt x="1640" y="621"/>
                      <a:pt x="1640" y="621"/>
                    </a:cubicBezTo>
                    <a:cubicBezTo>
                      <a:pt x="1640" y="621"/>
                      <a:pt x="1640" y="619"/>
                      <a:pt x="1639" y="619"/>
                    </a:cubicBezTo>
                    <a:cubicBezTo>
                      <a:pt x="1638" y="619"/>
                      <a:pt x="1638" y="619"/>
                      <a:pt x="1638" y="619"/>
                    </a:cubicBezTo>
                    <a:cubicBezTo>
                      <a:pt x="1638" y="619"/>
                      <a:pt x="1637" y="619"/>
                      <a:pt x="1637" y="619"/>
                    </a:cubicBezTo>
                    <a:cubicBezTo>
                      <a:pt x="1637" y="618"/>
                      <a:pt x="1637" y="618"/>
                      <a:pt x="1636" y="618"/>
                    </a:cubicBezTo>
                    <a:cubicBezTo>
                      <a:pt x="1636" y="619"/>
                      <a:pt x="1636" y="619"/>
                      <a:pt x="1636" y="620"/>
                    </a:cubicBezTo>
                    <a:cubicBezTo>
                      <a:pt x="1637" y="620"/>
                      <a:pt x="1637" y="620"/>
                      <a:pt x="1637" y="620"/>
                    </a:cubicBezTo>
                    <a:cubicBezTo>
                      <a:pt x="1637" y="620"/>
                      <a:pt x="1637" y="620"/>
                      <a:pt x="1637" y="621"/>
                    </a:cubicBezTo>
                    <a:cubicBezTo>
                      <a:pt x="1637" y="621"/>
                      <a:pt x="1637" y="621"/>
                      <a:pt x="1637" y="621"/>
                    </a:cubicBezTo>
                    <a:cubicBezTo>
                      <a:pt x="1638" y="621"/>
                      <a:pt x="1638" y="621"/>
                      <a:pt x="1638" y="621"/>
                    </a:cubicBezTo>
                    <a:cubicBezTo>
                      <a:pt x="1638" y="621"/>
                      <a:pt x="1638" y="621"/>
                      <a:pt x="1638" y="621"/>
                    </a:cubicBezTo>
                    <a:cubicBezTo>
                      <a:pt x="1639" y="621"/>
                      <a:pt x="1639" y="621"/>
                      <a:pt x="1639" y="621"/>
                    </a:cubicBezTo>
                    <a:cubicBezTo>
                      <a:pt x="1639" y="622"/>
                      <a:pt x="1639" y="622"/>
                      <a:pt x="1639" y="622"/>
                    </a:cubicBezTo>
                    <a:cubicBezTo>
                      <a:pt x="1640" y="623"/>
                      <a:pt x="1641" y="623"/>
                      <a:pt x="1641" y="623"/>
                    </a:cubicBezTo>
                    <a:close/>
                    <a:moveTo>
                      <a:pt x="1433" y="623"/>
                    </a:moveTo>
                    <a:cubicBezTo>
                      <a:pt x="1433" y="623"/>
                      <a:pt x="1433" y="623"/>
                      <a:pt x="1433" y="623"/>
                    </a:cubicBezTo>
                    <a:cubicBezTo>
                      <a:pt x="1434" y="622"/>
                      <a:pt x="1435" y="621"/>
                      <a:pt x="1435" y="621"/>
                    </a:cubicBezTo>
                    <a:cubicBezTo>
                      <a:pt x="1435" y="618"/>
                      <a:pt x="1434" y="620"/>
                      <a:pt x="1433" y="620"/>
                    </a:cubicBezTo>
                    <a:cubicBezTo>
                      <a:pt x="1433" y="619"/>
                      <a:pt x="1433" y="619"/>
                      <a:pt x="1433" y="619"/>
                    </a:cubicBezTo>
                    <a:cubicBezTo>
                      <a:pt x="1432" y="619"/>
                      <a:pt x="1432" y="619"/>
                      <a:pt x="1431" y="619"/>
                    </a:cubicBezTo>
                    <a:cubicBezTo>
                      <a:pt x="1431" y="619"/>
                      <a:pt x="1431" y="620"/>
                      <a:pt x="1432" y="621"/>
                    </a:cubicBezTo>
                    <a:cubicBezTo>
                      <a:pt x="1432" y="621"/>
                      <a:pt x="1432" y="621"/>
                      <a:pt x="1433" y="621"/>
                    </a:cubicBezTo>
                    <a:cubicBezTo>
                      <a:pt x="1433" y="622"/>
                      <a:pt x="1432" y="622"/>
                      <a:pt x="1433" y="623"/>
                    </a:cubicBezTo>
                    <a:cubicBezTo>
                      <a:pt x="1433" y="623"/>
                      <a:pt x="1433" y="623"/>
                      <a:pt x="1433" y="623"/>
                    </a:cubicBezTo>
                    <a:cubicBezTo>
                      <a:pt x="1433" y="623"/>
                      <a:pt x="1433" y="623"/>
                      <a:pt x="1433" y="623"/>
                    </a:cubicBezTo>
                    <a:close/>
                    <a:moveTo>
                      <a:pt x="1483" y="620"/>
                    </a:moveTo>
                    <a:cubicBezTo>
                      <a:pt x="1483" y="620"/>
                      <a:pt x="1483" y="620"/>
                      <a:pt x="1483" y="620"/>
                    </a:cubicBezTo>
                    <a:cubicBezTo>
                      <a:pt x="1483" y="620"/>
                      <a:pt x="1483" y="620"/>
                      <a:pt x="1483" y="620"/>
                    </a:cubicBezTo>
                    <a:cubicBezTo>
                      <a:pt x="1483" y="621"/>
                      <a:pt x="1483" y="621"/>
                      <a:pt x="1483" y="621"/>
                    </a:cubicBezTo>
                    <a:cubicBezTo>
                      <a:pt x="1487" y="621"/>
                      <a:pt x="1487" y="621"/>
                      <a:pt x="1487" y="621"/>
                    </a:cubicBezTo>
                    <a:cubicBezTo>
                      <a:pt x="1487" y="621"/>
                      <a:pt x="1487" y="620"/>
                      <a:pt x="1487" y="620"/>
                    </a:cubicBezTo>
                    <a:cubicBezTo>
                      <a:pt x="1485" y="620"/>
                      <a:pt x="1485" y="620"/>
                      <a:pt x="1485" y="620"/>
                    </a:cubicBezTo>
                    <a:cubicBezTo>
                      <a:pt x="1485" y="620"/>
                      <a:pt x="1485" y="620"/>
                      <a:pt x="1485" y="620"/>
                    </a:cubicBezTo>
                    <a:cubicBezTo>
                      <a:pt x="1484" y="620"/>
                      <a:pt x="1484" y="620"/>
                      <a:pt x="1484" y="620"/>
                    </a:cubicBezTo>
                    <a:cubicBezTo>
                      <a:pt x="1484" y="620"/>
                      <a:pt x="1484" y="620"/>
                      <a:pt x="1484" y="620"/>
                    </a:cubicBezTo>
                    <a:lnTo>
                      <a:pt x="1483" y="620"/>
                    </a:lnTo>
                    <a:close/>
                    <a:moveTo>
                      <a:pt x="1632" y="621"/>
                    </a:moveTo>
                    <a:cubicBezTo>
                      <a:pt x="1631" y="621"/>
                      <a:pt x="1630" y="621"/>
                      <a:pt x="1630" y="623"/>
                    </a:cubicBezTo>
                    <a:cubicBezTo>
                      <a:pt x="1631" y="623"/>
                      <a:pt x="1631" y="623"/>
                      <a:pt x="1631" y="623"/>
                    </a:cubicBezTo>
                    <a:cubicBezTo>
                      <a:pt x="1632" y="623"/>
                      <a:pt x="1630" y="624"/>
                      <a:pt x="1633" y="624"/>
                    </a:cubicBezTo>
                    <a:cubicBezTo>
                      <a:pt x="1633" y="623"/>
                      <a:pt x="1633" y="622"/>
                      <a:pt x="1632" y="621"/>
                    </a:cubicBezTo>
                    <a:close/>
                    <a:moveTo>
                      <a:pt x="1440" y="624"/>
                    </a:moveTo>
                    <a:cubicBezTo>
                      <a:pt x="1440" y="623"/>
                      <a:pt x="1440" y="622"/>
                      <a:pt x="1440" y="621"/>
                    </a:cubicBezTo>
                    <a:cubicBezTo>
                      <a:pt x="1440" y="621"/>
                      <a:pt x="1440" y="621"/>
                      <a:pt x="1440" y="621"/>
                    </a:cubicBezTo>
                    <a:cubicBezTo>
                      <a:pt x="1440" y="621"/>
                      <a:pt x="1440" y="621"/>
                      <a:pt x="1440" y="621"/>
                    </a:cubicBezTo>
                    <a:cubicBezTo>
                      <a:pt x="1439" y="621"/>
                      <a:pt x="1439" y="621"/>
                      <a:pt x="1439" y="621"/>
                    </a:cubicBezTo>
                    <a:cubicBezTo>
                      <a:pt x="1438" y="622"/>
                      <a:pt x="1438" y="623"/>
                      <a:pt x="1437" y="624"/>
                    </a:cubicBezTo>
                    <a:cubicBezTo>
                      <a:pt x="1439" y="624"/>
                      <a:pt x="1439" y="624"/>
                      <a:pt x="1439" y="624"/>
                    </a:cubicBezTo>
                    <a:cubicBezTo>
                      <a:pt x="1439" y="624"/>
                      <a:pt x="1439" y="624"/>
                      <a:pt x="1439" y="624"/>
                    </a:cubicBezTo>
                    <a:cubicBezTo>
                      <a:pt x="1439" y="624"/>
                      <a:pt x="1439" y="624"/>
                      <a:pt x="1440" y="624"/>
                    </a:cubicBezTo>
                    <a:close/>
                    <a:moveTo>
                      <a:pt x="1444" y="627"/>
                    </a:moveTo>
                    <a:cubicBezTo>
                      <a:pt x="1444" y="626"/>
                      <a:pt x="1444" y="626"/>
                      <a:pt x="1444" y="626"/>
                    </a:cubicBezTo>
                    <a:cubicBezTo>
                      <a:pt x="1445" y="626"/>
                      <a:pt x="1445" y="626"/>
                      <a:pt x="1445" y="626"/>
                    </a:cubicBezTo>
                    <a:cubicBezTo>
                      <a:pt x="1445" y="626"/>
                      <a:pt x="1445" y="626"/>
                      <a:pt x="1445" y="626"/>
                    </a:cubicBezTo>
                    <a:cubicBezTo>
                      <a:pt x="1448" y="626"/>
                      <a:pt x="1448" y="626"/>
                      <a:pt x="1448" y="626"/>
                    </a:cubicBezTo>
                    <a:cubicBezTo>
                      <a:pt x="1448" y="626"/>
                      <a:pt x="1448" y="626"/>
                      <a:pt x="1448" y="626"/>
                    </a:cubicBezTo>
                    <a:cubicBezTo>
                      <a:pt x="1449" y="625"/>
                      <a:pt x="1450" y="626"/>
                      <a:pt x="1451" y="626"/>
                    </a:cubicBezTo>
                    <a:cubicBezTo>
                      <a:pt x="1451" y="625"/>
                      <a:pt x="1451" y="625"/>
                      <a:pt x="1451" y="625"/>
                    </a:cubicBezTo>
                    <a:cubicBezTo>
                      <a:pt x="1451" y="625"/>
                      <a:pt x="1451" y="625"/>
                      <a:pt x="1451" y="625"/>
                    </a:cubicBezTo>
                    <a:cubicBezTo>
                      <a:pt x="1451" y="624"/>
                      <a:pt x="1451" y="624"/>
                      <a:pt x="1451" y="623"/>
                    </a:cubicBezTo>
                    <a:cubicBezTo>
                      <a:pt x="1449" y="623"/>
                      <a:pt x="1448" y="623"/>
                      <a:pt x="1447" y="623"/>
                    </a:cubicBezTo>
                    <a:cubicBezTo>
                      <a:pt x="1447" y="623"/>
                      <a:pt x="1447" y="622"/>
                      <a:pt x="1447" y="622"/>
                    </a:cubicBezTo>
                    <a:cubicBezTo>
                      <a:pt x="1446" y="622"/>
                      <a:pt x="1446" y="622"/>
                      <a:pt x="1445" y="621"/>
                    </a:cubicBezTo>
                    <a:cubicBezTo>
                      <a:pt x="1445" y="622"/>
                      <a:pt x="1445" y="622"/>
                      <a:pt x="1445" y="623"/>
                    </a:cubicBezTo>
                    <a:cubicBezTo>
                      <a:pt x="1446" y="623"/>
                      <a:pt x="1446" y="623"/>
                      <a:pt x="1446" y="623"/>
                    </a:cubicBezTo>
                    <a:cubicBezTo>
                      <a:pt x="1446" y="624"/>
                      <a:pt x="1446" y="624"/>
                      <a:pt x="1446" y="624"/>
                    </a:cubicBezTo>
                    <a:cubicBezTo>
                      <a:pt x="1446" y="624"/>
                      <a:pt x="1446" y="624"/>
                      <a:pt x="1446" y="624"/>
                    </a:cubicBezTo>
                    <a:cubicBezTo>
                      <a:pt x="1446" y="624"/>
                      <a:pt x="1446" y="624"/>
                      <a:pt x="1446" y="624"/>
                    </a:cubicBezTo>
                    <a:cubicBezTo>
                      <a:pt x="1445" y="624"/>
                      <a:pt x="1444" y="624"/>
                      <a:pt x="1443" y="624"/>
                    </a:cubicBezTo>
                    <a:cubicBezTo>
                      <a:pt x="1443" y="624"/>
                      <a:pt x="1442" y="623"/>
                      <a:pt x="1442" y="623"/>
                    </a:cubicBezTo>
                    <a:cubicBezTo>
                      <a:pt x="1442" y="623"/>
                      <a:pt x="1442" y="623"/>
                      <a:pt x="1442" y="623"/>
                    </a:cubicBezTo>
                    <a:cubicBezTo>
                      <a:pt x="1442" y="623"/>
                      <a:pt x="1442" y="623"/>
                      <a:pt x="1442" y="623"/>
                    </a:cubicBezTo>
                    <a:cubicBezTo>
                      <a:pt x="1441" y="623"/>
                      <a:pt x="1441" y="624"/>
                      <a:pt x="1441" y="624"/>
                    </a:cubicBezTo>
                    <a:cubicBezTo>
                      <a:pt x="1441" y="625"/>
                      <a:pt x="1440" y="626"/>
                      <a:pt x="1440" y="626"/>
                    </a:cubicBezTo>
                    <a:cubicBezTo>
                      <a:pt x="1441" y="626"/>
                      <a:pt x="1442" y="626"/>
                      <a:pt x="1443" y="626"/>
                    </a:cubicBezTo>
                    <a:cubicBezTo>
                      <a:pt x="1443" y="626"/>
                      <a:pt x="1443" y="626"/>
                      <a:pt x="1443" y="626"/>
                    </a:cubicBezTo>
                    <a:cubicBezTo>
                      <a:pt x="1443" y="627"/>
                      <a:pt x="1444" y="627"/>
                      <a:pt x="1444" y="627"/>
                    </a:cubicBezTo>
                    <a:close/>
                    <a:moveTo>
                      <a:pt x="1494" y="623"/>
                    </a:moveTo>
                    <a:cubicBezTo>
                      <a:pt x="1494" y="622"/>
                      <a:pt x="1494" y="622"/>
                      <a:pt x="1494" y="622"/>
                    </a:cubicBezTo>
                    <a:cubicBezTo>
                      <a:pt x="1493" y="622"/>
                      <a:pt x="1493" y="622"/>
                      <a:pt x="1493" y="622"/>
                    </a:cubicBezTo>
                    <a:cubicBezTo>
                      <a:pt x="1493" y="623"/>
                      <a:pt x="1493" y="623"/>
                      <a:pt x="1493" y="623"/>
                    </a:cubicBezTo>
                    <a:lnTo>
                      <a:pt x="1494" y="623"/>
                    </a:lnTo>
                    <a:close/>
                    <a:moveTo>
                      <a:pt x="1463" y="626"/>
                    </a:moveTo>
                    <a:cubicBezTo>
                      <a:pt x="1463" y="626"/>
                      <a:pt x="1464" y="626"/>
                      <a:pt x="1464" y="625"/>
                    </a:cubicBezTo>
                    <a:cubicBezTo>
                      <a:pt x="1465" y="625"/>
                      <a:pt x="1465" y="625"/>
                      <a:pt x="1465" y="625"/>
                    </a:cubicBezTo>
                    <a:cubicBezTo>
                      <a:pt x="1465" y="625"/>
                      <a:pt x="1465" y="625"/>
                      <a:pt x="1465" y="625"/>
                    </a:cubicBezTo>
                    <a:cubicBezTo>
                      <a:pt x="1466" y="625"/>
                      <a:pt x="1467" y="625"/>
                      <a:pt x="1468" y="624"/>
                    </a:cubicBezTo>
                    <a:cubicBezTo>
                      <a:pt x="1468" y="625"/>
                      <a:pt x="1469" y="625"/>
                      <a:pt x="1469" y="625"/>
                    </a:cubicBezTo>
                    <a:cubicBezTo>
                      <a:pt x="1469" y="625"/>
                      <a:pt x="1469" y="625"/>
                      <a:pt x="1469" y="625"/>
                    </a:cubicBezTo>
                    <a:cubicBezTo>
                      <a:pt x="1469" y="624"/>
                      <a:pt x="1469" y="624"/>
                      <a:pt x="1469" y="624"/>
                    </a:cubicBezTo>
                    <a:cubicBezTo>
                      <a:pt x="1469" y="624"/>
                      <a:pt x="1470" y="624"/>
                      <a:pt x="1470" y="624"/>
                    </a:cubicBezTo>
                    <a:cubicBezTo>
                      <a:pt x="1469" y="623"/>
                      <a:pt x="1469" y="623"/>
                      <a:pt x="1469" y="623"/>
                    </a:cubicBezTo>
                    <a:cubicBezTo>
                      <a:pt x="1468" y="623"/>
                      <a:pt x="1466" y="624"/>
                      <a:pt x="1465" y="624"/>
                    </a:cubicBezTo>
                    <a:cubicBezTo>
                      <a:pt x="1465" y="623"/>
                      <a:pt x="1465" y="623"/>
                      <a:pt x="1465" y="623"/>
                    </a:cubicBezTo>
                    <a:cubicBezTo>
                      <a:pt x="1464" y="623"/>
                      <a:pt x="1463" y="623"/>
                      <a:pt x="1462" y="623"/>
                    </a:cubicBezTo>
                    <a:cubicBezTo>
                      <a:pt x="1462" y="623"/>
                      <a:pt x="1462" y="623"/>
                      <a:pt x="1462" y="623"/>
                    </a:cubicBezTo>
                    <a:cubicBezTo>
                      <a:pt x="1460" y="623"/>
                      <a:pt x="1460" y="623"/>
                      <a:pt x="1460" y="623"/>
                    </a:cubicBezTo>
                    <a:cubicBezTo>
                      <a:pt x="1460" y="623"/>
                      <a:pt x="1460" y="623"/>
                      <a:pt x="1460" y="623"/>
                    </a:cubicBezTo>
                    <a:cubicBezTo>
                      <a:pt x="1459" y="623"/>
                      <a:pt x="1458" y="622"/>
                      <a:pt x="1456" y="622"/>
                    </a:cubicBezTo>
                    <a:cubicBezTo>
                      <a:pt x="1456" y="623"/>
                      <a:pt x="1456" y="623"/>
                      <a:pt x="1456" y="623"/>
                    </a:cubicBezTo>
                    <a:cubicBezTo>
                      <a:pt x="1456" y="623"/>
                      <a:pt x="1455" y="623"/>
                      <a:pt x="1454" y="623"/>
                    </a:cubicBezTo>
                    <a:cubicBezTo>
                      <a:pt x="1454" y="624"/>
                      <a:pt x="1454" y="624"/>
                      <a:pt x="1455" y="625"/>
                    </a:cubicBezTo>
                    <a:cubicBezTo>
                      <a:pt x="1456" y="625"/>
                      <a:pt x="1457" y="625"/>
                      <a:pt x="1459" y="625"/>
                    </a:cubicBezTo>
                    <a:cubicBezTo>
                      <a:pt x="1459" y="626"/>
                      <a:pt x="1459" y="626"/>
                      <a:pt x="1459" y="626"/>
                    </a:cubicBezTo>
                    <a:cubicBezTo>
                      <a:pt x="1460" y="626"/>
                      <a:pt x="1461" y="626"/>
                      <a:pt x="1462" y="625"/>
                    </a:cubicBezTo>
                    <a:cubicBezTo>
                      <a:pt x="1462" y="625"/>
                      <a:pt x="1462" y="626"/>
                      <a:pt x="1463" y="626"/>
                    </a:cubicBezTo>
                    <a:close/>
                    <a:moveTo>
                      <a:pt x="1476" y="624"/>
                    </a:moveTo>
                    <a:cubicBezTo>
                      <a:pt x="1479" y="624"/>
                      <a:pt x="1479" y="624"/>
                      <a:pt x="1479" y="624"/>
                    </a:cubicBezTo>
                    <a:cubicBezTo>
                      <a:pt x="1479" y="623"/>
                      <a:pt x="1479" y="623"/>
                      <a:pt x="1479" y="623"/>
                    </a:cubicBezTo>
                    <a:cubicBezTo>
                      <a:pt x="1477" y="623"/>
                      <a:pt x="1478" y="623"/>
                      <a:pt x="1476" y="623"/>
                    </a:cubicBezTo>
                    <a:lnTo>
                      <a:pt x="1476" y="624"/>
                    </a:lnTo>
                    <a:close/>
                    <a:moveTo>
                      <a:pt x="1472" y="624"/>
                    </a:moveTo>
                    <a:cubicBezTo>
                      <a:pt x="1472" y="624"/>
                      <a:pt x="1472" y="624"/>
                      <a:pt x="1472" y="624"/>
                    </a:cubicBezTo>
                    <a:cubicBezTo>
                      <a:pt x="1473" y="623"/>
                      <a:pt x="1472" y="624"/>
                      <a:pt x="1473" y="623"/>
                    </a:cubicBezTo>
                    <a:cubicBezTo>
                      <a:pt x="1472" y="623"/>
                      <a:pt x="1472" y="623"/>
                      <a:pt x="1472" y="623"/>
                    </a:cubicBezTo>
                    <a:cubicBezTo>
                      <a:pt x="1472" y="624"/>
                      <a:pt x="1472" y="624"/>
                      <a:pt x="1472" y="624"/>
                    </a:cubicBezTo>
                    <a:close/>
                    <a:moveTo>
                      <a:pt x="1475" y="623"/>
                    </a:moveTo>
                    <a:cubicBezTo>
                      <a:pt x="1474" y="624"/>
                      <a:pt x="1474" y="624"/>
                      <a:pt x="1474" y="624"/>
                    </a:cubicBezTo>
                    <a:cubicBezTo>
                      <a:pt x="1475" y="624"/>
                      <a:pt x="1475" y="624"/>
                      <a:pt x="1475" y="624"/>
                    </a:cubicBezTo>
                    <a:cubicBezTo>
                      <a:pt x="1475" y="624"/>
                      <a:pt x="1475" y="624"/>
                      <a:pt x="1475" y="624"/>
                    </a:cubicBezTo>
                    <a:cubicBezTo>
                      <a:pt x="1475" y="624"/>
                      <a:pt x="1475" y="624"/>
                      <a:pt x="1475" y="624"/>
                    </a:cubicBezTo>
                    <a:cubicBezTo>
                      <a:pt x="1475" y="623"/>
                      <a:pt x="1475" y="623"/>
                      <a:pt x="1475" y="623"/>
                    </a:cubicBezTo>
                    <a:close/>
                    <a:moveTo>
                      <a:pt x="1468" y="637"/>
                    </a:moveTo>
                    <a:cubicBezTo>
                      <a:pt x="1469" y="637"/>
                      <a:pt x="1470" y="636"/>
                      <a:pt x="1471" y="636"/>
                    </a:cubicBezTo>
                    <a:cubicBezTo>
                      <a:pt x="1471" y="635"/>
                      <a:pt x="1471" y="635"/>
                      <a:pt x="1471" y="635"/>
                    </a:cubicBezTo>
                    <a:cubicBezTo>
                      <a:pt x="1471" y="635"/>
                      <a:pt x="1471" y="635"/>
                      <a:pt x="1471" y="635"/>
                    </a:cubicBezTo>
                    <a:cubicBezTo>
                      <a:pt x="1472" y="634"/>
                      <a:pt x="1472" y="635"/>
                      <a:pt x="1472" y="634"/>
                    </a:cubicBezTo>
                    <a:cubicBezTo>
                      <a:pt x="1473" y="634"/>
                      <a:pt x="1473" y="634"/>
                      <a:pt x="1473" y="633"/>
                    </a:cubicBezTo>
                    <a:cubicBezTo>
                      <a:pt x="1475" y="633"/>
                      <a:pt x="1475" y="633"/>
                      <a:pt x="1475" y="633"/>
                    </a:cubicBezTo>
                    <a:cubicBezTo>
                      <a:pt x="1475" y="633"/>
                      <a:pt x="1475" y="633"/>
                      <a:pt x="1475" y="633"/>
                    </a:cubicBezTo>
                    <a:cubicBezTo>
                      <a:pt x="1477" y="633"/>
                      <a:pt x="1477" y="633"/>
                      <a:pt x="1477" y="633"/>
                    </a:cubicBezTo>
                    <a:cubicBezTo>
                      <a:pt x="1478" y="632"/>
                      <a:pt x="1478" y="632"/>
                      <a:pt x="1478" y="632"/>
                    </a:cubicBezTo>
                    <a:cubicBezTo>
                      <a:pt x="1478" y="632"/>
                      <a:pt x="1479" y="632"/>
                      <a:pt x="1479" y="632"/>
                    </a:cubicBezTo>
                    <a:cubicBezTo>
                      <a:pt x="1479" y="631"/>
                      <a:pt x="1479" y="630"/>
                      <a:pt x="1480" y="630"/>
                    </a:cubicBezTo>
                    <a:cubicBezTo>
                      <a:pt x="1480" y="630"/>
                      <a:pt x="1481" y="630"/>
                      <a:pt x="1481" y="630"/>
                    </a:cubicBezTo>
                    <a:cubicBezTo>
                      <a:pt x="1481" y="629"/>
                      <a:pt x="1481" y="629"/>
                      <a:pt x="1481" y="629"/>
                    </a:cubicBezTo>
                    <a:cubicBezTo>
                      <a:pt x="1482" y="629"/>
                      <a:pt x="1483" y="628"/>
                      <a:pt x="1484" y="628"/>
                    </a:cubicBezTo>
                    <a:cubicBezTo>
                      <a:pt x="1484" y="627"/>
                      <a:pt x="1484" y="627"/>
                      <a:pt x="1484" y="627"/>
                    </a:cubicBezTo>
                    <a:cubicBezTo>
                      <a:pt x="1485" y="627"/>
                      <a:pt x="1485" y="627"/>
                      <a:pt x="1485" y="627"/>
                    </a:cubicBezTo>
                    <a:cubicBezTo>
                      <a:pt x="1485" y="627"/>
                      <a:pt x="1485" y="626"/>
                      <a:pt x="1485" y="626"/>
                    </a:cubicBezTo>
                    <a:cubicBezTo>
                      <a:pt x="1487" y="626"/>
                      <a:pt x="1487" y="626"/>
                      <a:pt x="1487" y="626"/>
                    </a:cubicBezTo>
                    <a:cubicBezTo>
                      <a:pt x="1487" y="626"/>
                      <a:pt x="1487" y="626"/>
                      <a:pt x="1487" y="626"/>
                    </a:cubicBezTo>
                    <a:cubicBezTo>
                      <a:pt x="1487" y="625"/>
                      <a:pt x="1488" y="625"/>
                      <a:pt x="1489" y="624"/>
                    </a:cubicBezTo>
                    <a:cubicBezTo>
                      <a:pt x="1489" y="623"/>
                      <a:pt x="1489" y="623"/>
                      <a:pt x="1489" y="623"/>
                    </a:cubicBezTo>
                    <a:cubicBezTo>
                      <a:pt x="1488" y="623"/>
                      <a:pt x="1487" y="624"/>
                      <a:pt x="1486" y="624"/>
                    </a:cubicBezTo>
                    <a:cubicBezTo>
                      <a:pt x="1486" y="624"/>
                      <a:pt x="1486" y="624"/>
                      <a:pt x="1486" y="624"/>
                    </a:cubicBezTo>
                    <a:cubicBezTo>
                      <a:pt x="1484" y="624"/>
                      <a:pt x="1484" y="624"/>
                      <a:pt x="1484" y="624"/>
                    </a:cubicBezTo>
                    <a:cubicBezTo>
                      <a:pt x="1483" y="624"/>
                      <a:pt x="1483" y="625"/>
                      <a:pt x="1483" y="625"/>
                    </a:cubicBezTo>
                    <a:cubicBezTo>
                      <a:pt x="1482" y="625"/>
                      <a:pt x="1481" y="625"/>
                      <a:pt x="1481" y="625"/>
                    </a:cubicBezTo>
                    <a:cubicBezTo>
                      <a:pt x="1481" y="625"/>
                      <a:pt x="1481" y="625"/>
                      <a:pt x="1481" y="625"/>
                    </a:cubicBezTo>
                    <a:cubicBezTo>
                      <a:pt x="1480" y="625"/>
                      <a:pt x="1479" y="625"/>
                      <a:pt x="1478" y="625"/>
                    </a:cubicBezTo>
                    <a:cubicBezTo>
                      <a:pt x="1478" y="626"/>
                      <a:pt x="1478" y="627"/>
                      <a:pt x="1477" y="627"/>
                    </a:cubicBezTo>
                    <a:cubicBezTo>
                      <a:pt x="1477" y="628"/>
                      <a:pt x="1476" y="628"/>
                      <a:pt x="1476" y="628"/>
                    </a:cubicBezTo>
                    <a:cubicBezTo>
                      <a:pt x="1476" y="628"/>
                      <a:pt x="1475" y="629"/>
                      <a:pt x="1475" y="629"/>
                    </a:cubicBezTo>
                    <a:cubicBezTo>
                      <a:pt x="1474" y="629"/>
                      <a:pt x="1474" y="630"/>
                      <a:pt x="1473" y="630"/>
                    </a:cubicBezTo>
                    <a:cubicBezTo>
                      <a:pt x="1473" y="631"/>
                      <a:pt x="1473" y="631"/>
                      <a:pt x="1473" y="631"/>
                    </a:cubicBezTo>
                    <a:cubicBezTo>
                      <a:pt x="1473" y="631"/>
                      <a:pt x="1473" y="630"/>
                      <a:pt x="1472" y="631"/>
                    </a:cubicBezTo>
                    <a:cubicBezTo>
                      <a:pt x="1471" y="631"/>
                      <a:pt x="1471" y="631"/>
                      <a:pt x="1471" y="631"/>
                    </a:cubicBezTo>
                    <a:cubicBezTo>
                      <a:pt x="1472" y="632"/>
                      <a:pt x="1472" y="632"/>
                      <a:pt x="1472" y="633"/>
                    </a:cubicBezTo>
                    <a:cubicBezTo>
                      <a:pt x="1472" y="633"/>
                      <a:pt x="1472" y="634"/>
                      <a:pt x="1471" y="634"/>
                    </a:cubicBezTo>
                    <a:cubicBezTo>
                      <a:pt x="1471" y="634"/>
                      <a:pt x="1471" y="634"/>
                      <a:pt x="1471" y="634"/>
                    </a:cubicBezTo>
                    <a:cubicBezTo>
                      <a:pt x="1470" y="634"/>
                      <a:pt x="1470" y="634"/>
                      <a:pt x="1470" y="635"/>
                    </a:cubicBezTo>
                    <a:cubicBezTo>
                      <a:pt x="1469" y="635"/>
                      <a:pt x="1468" y="634"/>
                      <a:pt x="1468" y="634"/>
                    </a:cubicBezTo>
                    <a:cubicBezTo>
                      <a:pt x="1468" y="635"/>
                      <a:pt x="1468" y="635"/>
                      <a:pt x="1468" y="635"/>
                    </a:cubicBezTo>
                    <a:cubicBezTo>
                      <a:pt x="1467" y="635"/>
                      <a:pt x="1467" y="635"/>
                      <a:pt x="1467" y="635"/>
                    </a:cubicBezTo>
                    <a:cubicBezTo>
                      <a:pt x="1467" y="636"/>
                      <a:pt x="1467" y="636"/>
                      <a:pt x="1467" y="636"/>
                    </a:cubicBezTo>
                    <a:cubicBezTo>
                      <a:pt x="1467" y="636"/>
                      <a:pt x="1467" y="636"/>
                      <a:pt x="1467" y="636"/>
                    </a:cubicBezTo>
                    <a:cubicBezTo>
                      <a:pt x="1467" y="636"/>
                      <a:pt x="1467" y="636"/>
                      <a:pt x="1467" y="636"/>
                    </a:cubicBezTo>
                    <a:cubicBezTo>
                      <a:pt x="1467" y="636"/>
                      <a:pt x="1467" y="636"/>
                      <a:pt x="1468" y="637"/>
                    </a:cubicBezTo>
                    <a:close/>
                    <a:moveTo>
                      <a:pt x="1650" y="629"/>
                    </a:moveTo>
                    <a:cubicBezTo>
                      <a:pt x="1649" y="629"/>
                      <a:pt x="1649" y="629"/>
                      <a:pt x="1649" y="629"/>
                    </a:cubicBezTo>
                    <a:cubicBezTo>
                      <a:pt x="1649" y="627"/>
                      <a:pt x="1649" y="627"/>
                      <a:pt x="1649" y="627"/>
                    </a:cubicBezTo>
                    <a:cubicBezTo>
                      <a:pt x="1649" y="627"/>
                      <a:pt x="1649" y="627"/>
                      <a:pt x="1649" y="627"/>
                    </a:cubicBezTo>
                    <a:cubicBezTo>
                      <a:pt x="1649" y="627"/>
                      <a:pt x="1649" y="627"/>
                      <a:pt x="1648" y="626"/>
                    </a:cubicBezTo>
                    <a:cubicBezTo>
                      <a:pt x="1648" y="625"/>
                      <a:pt x="1647" y="624"/>
                      <a:pt x="1646" y="624"/>
                    </a:cubicBezTo>
                    <a:cubicBezTo>
                      <a:pt x="1646" y="624"/>
                      <a:pt x="1646" y="625"/>
                      <a:pt x="1646" y="625"/>
                    </a:cubicBezTo>
                    <a:cubicBezTo>
                      <a:pt x="1647" y="626"/>
                      <a:pt x="1647" y="626"/>
                      <a:pt x="1647" y="626"/>
                    </a:cubicBezTo>
                    <a:cubicBezTo>
                      <a:pt x="1647" y="627"/>
                      <a:pt x="1647" y="627"/>
                      <a:pt x="1647" y="627"/>
                    </a:cubicBezTo>
                    <a:cubicBezTo>
                      <a:pt x="1647" y="627"/>
                      <a:pt x="1647" y="627"/>
                      <a:pt x="1647" y="627"/>
                    </a:cubicBezTo>
                    <a:cubicBezTo>
                      <a:pt x="1647" y="628"/>
                      <a:pt x="1647" y="628"/>
                      <a:pt x="1647" y="628"/>
                    </a:cubicBezTo>
                    <a:cubicBezTo>
                      <a:pt x="1648" y="628"/>
                      <a:pt x="1648" y="628"/>
                      <a:pt x="1648" y="628"/>
                    </a:cubicBezTo>
                    <a:cubicBezTo>
                      <a:pt x="1649" y="629"/>
                      <a:pt x="1649" y="629"/>
                      <a:pt x="1649" y="629"/>
                    </a:cubicBezTo>
                    <a:cubicBezTo>
                      <a:pt x="1650" y="629"/>
                      <a:pt x="1650" y="629"/>
                      <a:pt x="1650" y="629"/>
                    </a:cubicBezTo>
                    <a:close/>
                    <a:moveTo>
                      <a:pt x="1598" y="630"/>
                    </a:moveTo>
                    <a:cubicBezTo>
                      <a:pt x="1599" y="630"/>
                      <a:pt x="1600" y="630"/>
                      <a:pt x="1600" y="630"/>
                    </a:cubicBezTo>
                    <a:cubicBezTo>
                      <a:pt x="1600" y="629"/>
                      <a:pt x="1600" y="629"/>
                      <a:pt x="1600" y="629"/>
                    </a:cubicBezTo>
                    <a:cubicBezTo>
                      <a:pt x="1600" y="629"/>
                      <a:pt x="1599" y="629"/>
                      <a:pt x="1599" y="628"/>
                    </a:cubicBezTo>
                    <a:cubicBezTo>
                      <a:pt x="1599" y="629"/>
                      <a:pt x="1598" y="629"/>
                      <a:pt x="1598" y="630"/>
                    </a:cubicBezTo>
                    <a:close/>
                    <a:moveTo>
                      <a:pt x="1646" y="630"/>
                    </a:moveTo>
                    <a:cubicBezTo>
                      <a:pt x="1645" y="630"/>
                      <a:pt x="1645" y="630"/>
                      <a:pt x="1645" y="630"/>
                    </a:cubicBezTo>
                    <a:cubicBezTo>
                      <a:pt x="1645" y="630"/>
                      <a:pt x="1645" y="629"/>
                      <a:pt x="1645" y="629"/>
                    </a:cubicBezTo>
                    <a:cubicBezTo>
                      <a:pt x="1643" y="629"/>
                      <a:pt x="1643" y="629"/>
                      <a:pt x="1643" y="629"/>
                    </a:cubicBezTo>
                    <a:cubicBezTo>
                      <a:pt x="1643" y="629"/>
                      <a:pt x="1643" y="629"/>
                      <a:pt x="1643" y="629"/>
                    </a:cubicBezTo>
                    <a:cubicBezTo>
                      <a:pt x="1642" y="629"/>
                      <a:pt x="1642" y="629"/>
                      <a:pt x="1641" y="628"/>
                    </a:cubicBezTo>
                    <a:cubicBezTo>
                      <a:pt x="1641" y="629"/>
                      <a:pt x="1641" y="629"/>
                      <a:pt x="1641" y="629"/>
                    </a:cubicBezTo>
                    <a:cubicBezTo>
                      <a:pt x="1641" y="629"/>
                      <a:pt x="1641" y="629"/>
                      <a:pt x="1641" y="629"/>
                    </a:cubicBezTo>
                    <a:cubicBezTo>
                      <a:pt x="1641" y="630"/>
                      <a:pt x="1642" y="630"/>
                      <a:pt x="1642" y="631"/>
                    </a:cubicBezTo>
                    <a:cubicBezTo>
                      <a:pt x="1644" y="632"/>
                      <a:pt x="1645" y="631"/>
                      <a:pt x="1647" y="631"/>
                    </a:cubicBezTo>
                    <a:cubicBezTo>
                      <a:pt x="1647" y="631"/>
                      <a:pt x="1647" y="631"/>
                      <a:pt x="1647" y="631"/>
                    </a:cubicBezTo>
                    <a:cubicBezTo>
                      <a:pt x="1647" y="630"/>
                      <a:pt x="1646" y="630"/>
                      <a:pt x="1646" y="630"/>
                    </a:cubicBezTo>
                    <a:close/>
                    <a:moveTo>
                      <a:pt x="1456" y="634"/>
                    </a:moveTo>
                    <a:cubicBezTo>
                      <a:pt x="1459" y="634"/>
                      <a:pt x="1459" y="634"/>
                      <a:pt x="1459" y="634"/>
                    </a:cubicBezTo>
                    <a:cubicBezTo>
                      <a:pt x="1459" y="633"/>
                      <a:pt x="1459" y="633"/>
                      <a:pt x="1460" y="632"/>
                    </a:cubicBezTo>
                    <a:cubicBezTo>
                      <a:pt x="1459" y="632"/>
                      <a:pt x="1459" y="632"/>
                      <a:pt x="1459" y="632"/>
                    </a:cubicBezTo>
                    <a:cubicBezTo>
                      <a:pt x="1459" y="631"/>
                      <a:pt x="1459" y="631"/>
                      <a:pt x="1459" y="631"/>
                    </a:cubicBezTo>
                    <a:cubicBezTo>
                      <a:pt x="1458" y="631"/>
                      <a:pt x="1457" y="631"/>
                      <a:pt x="1456" y="631"/>
                    </a:cubicBezTo>
                    <a:cubicBezTo>
                      <a:pt x="1456" y="631"/>
                      <a:pt x="1456" y="631"/>
                      <a:pt x="1456" y="631"/>
                    </a:cubicBezTo>
                    <a:cubicBezTo>
                      <a:pt x="1455" y="630"/>
                      <a:pt x="1454" y="630"/>
                      <a:pt x="1452" y="630"/>
                    </a:cubicBezTo>
                    <a:cubicBezTo>
                      <a:pt x="1452" y="630"/>
                      <a:pt x="1451" y="631"/>
                      <a:pt x="1451" y="631"/>
                    </a:cubicBezTo>
                    <a:cubicBezTo>
                      <a:pt x="1453" y="632"/>
                      <a:pt x="1454" y="632"/>
                      <a:pt x="1455" y="633"/>
                    </a:cubicBezTo>
                    <a:cubicBezTo>
                      <a:pt x="1455" y="633"/>
                      <a:pt x="1456" y="633"/>
                      <a:pt x="1456" y="634"/>
                    </a:cubicBezTo>
                    <a:close/>
                    <a:moveTo>
                      <a:pt x="1601" y="633"/>
                    </a:moveTo>
                    <a:cubicBezTo>
                      <a:pt x="1601" y="632"/>
                      <a:pt x="1601" y="632"/>
                      <a:pt x="1602" y="632"/>
                    </a:cubicBezTo>
                    <a:cubicBezTo>
                      <a:pt x="1602" y="632"/>
                      <a:pt x="1602" y="632"/>
                      <a:pt x="1602" y="632"/>
                    </a:cubicBezTo>
                    <a:cubicBezTo>
                      <a:pt x="1601" y="632"/>
                      <a:pt x="1601" y="632"/>
                      <a:pt x="1601" y="632"/>
                    </a:cubicBezTo>
                    <a:cubicBezTo>
                      <a:pt x="1601" y="632"/>
                      <a:pt x="1601" y="632"/>
                      <a:pt x="1601" y="632"/>
                    </a:cubicBezTo>
                    <a:cubicBezTo>
                      <a:pt x="1601" y="632"/>
                      <a:pt x="1601" y="632"/>
                      <a:pt x="1601" y="632"/>
                    </a:cubicBezTo>
                    <a:cubicBezTo>
                      <a:pt x="1601" y="632"/>
                      <a:pt x="1601" y="632"/>
                      <a:pt x="1601" y="632"/>
                    </a:cubicBezTo>
                    <a:cubicBezTo>
                      <a:pt x="1601" y="633"/>
                      <a:pt x="1601" y="633"/>
                      <a:pt x="1601" y="633"/>
                    </a:cubicBezTo>
                    <a:close/>
                    <a:moveTo>
                      <a:pt x="1650" y="634"/>
                    </a:moveTo>
                    <a:cubicBezTo>
                      <a:pt x="1650" y="634"/>
                      <a:pt x="1650" y="634"/>
                      <a:pt x="1650" y="634"/>
                    </a:cubicBezTo>
                    <a:cubicBezTo>
                      <a:pt x="1650" y="635"/>
                      <a:pt x="1650" y="634"/>
                      <a:pt x="1650" y="635"/>
                    </a:cubicBezTo>
                    <a:cubicBezTo>
                      <a:pt x="1650" y="635"/>
                      <a:pt x="1650" y="635"/>
                      <a:pt x="1650" y="635"/>
                    </a:cubicBezTo>
                    <a:cubicBezTo>
                      <a:pt x="1650" y="635"/>
                      <a:pt x="1650" y="635"/>
                      <a:pt x="1650" y="635"/>
                    </a:cubicBezTo>
                    <a:cubicBezTo>
                      <a:pt x="1651" y="636"/>
                      <a:pt x="1651" y="636"/>
                      <a:pt x="1651" y="636"/>
                    </a:cubicBezTo>
                    <a:cubicBezTo>
                      <a:pt x="1651" y="637"/>
                      <a:pt x="1653" y="637"/>
                      <a:pt x="1654" y="637"/>
                    </a:cubicBezTo>
                    <a:cubicBezTo>
                      <a:pt x="1654" y="636"/>
                      <a:pt x="1653" y="636"/>
                      <a:pt x="1653" y="635"/>
                    </a:cubicBezTo>
                    <a:cubicBezTo>
                      <a:pt x="1651" y="635"/>
                      <a:pt x="1651" y="634"/>
                      <a:pt x="1650" y="634"/>
                    </a:cubicBezTo>
                    <a:close/>
                    <a:moveTo>
                      <a:pt x="1612" y="735"/>
                    </a:moveTo>
                    <a:cubicBezTo>
                      <a:pt x="1611" y="734"/>
                      <a:pt x="1611" y="734"/>
                      <a:pt x="1610" y="734"/>
                    </a:cubicBezTo>
                    <a:cubicBezTo>
                      <a:pt x="1610" y="732"/>
                      <a:pt x="1610" y="732"/>
                      <a:pt x="1610" y="732"/>
                    </a:cubicBezTo>
                    <a:cubicBezTo>
                      <a:pt x="1610" y="732"/>
                      <a:pt x="1610" y="732"/>
                      <a:pt x="1610" y="732"/>
                    </a:cubicBezTo>
                    <a:cubicBezTo>
                      <a:pt x="1610" y="732"/>
                      <a:pt x="1610" y="732"/>
                      <a:pt x="1610" y="732"/>
                    </a:cubicBezTo>
                    <a:cubicBezTo>
                      <a:pt x="1610" y="732"/>
                      <a:pt x="1610" y="732"/>
                      <a:pt x="1610" y="732"/>
                    </a:cubicBezTo>
                    <a:cubicBezTo>
                      <a:pt x="1609" y="731"/>
                      <a:pt x="1609" y="730"/>
                      <a:pt x="1609" y="729"/>
                    </a:cubicBezTo>
                    <a:cubicBezTo>
                      <a:pt x="1610" y="729"/>
                      <a:pt x="1610" y="729"/>
                      <a:pt x="1610" y="729"/>
                    </a:cubicBezTo>
                    <a:cubicBezTo>
                      <a:pt x="1610" y="728"/>
                      <a:pt x="1610" y="728"/>
                      <a:pt x="1610" y="728"/>
                    </a:cubicBezTo>
                    <a:cubicBezTo>
                      <a:pt x="1609" y="728"/>
                      <a:pt x="1609" y="728"/>
                      <a:pt x="1609" y="728"/>
                    </a:cubicBezTo>
                    <a:cubicBezTo>
                      <a:pt x="1609" y="726"/>
                      <a:pt x="1609" y="726"/>
                      <a:pt x="1609" y="726"/>
                    </a:cubicBezTo>
                    <a:cubicBezTo>
                      <a:pt x="1609" y="726"/>
                      <a:pt x="1609" y="726"/>
                      <a:pt x="1609" y="725"/>
                    </a:cubicBezTo>
                    <a:cubicBezTo>
                      <a:pt x="1609" y="725"/>
                      <a:pt x="1609" y="725"/>
                      <a:pt x="1609" y="725"/>
                    </a:cubicBezTo>
                    <a:cubicBezTo>
                      <a:pt x="1609" y="724"/>
                      <a:pt x="1609" y="724"/>
                      <a:pt x="1609" y="724"/>
                    </a:cubicBezTo>
                    <a:cubicBezTo>
                      <a:pt x="1609" y="724"/>
                      <a:pt x="1610" y="724"/>
                      <a:pt x="1610" y="724"/>
                    </a:cubicBezTo>
                    <a:cubicBezTo>
                      <a:pt x="1610" y="723"/>
                      <a:pt x="1610" y="723"/>
                      <a:pt x="1610" y="723"/>
                    </a:cubicBezTo>
                    <a:cubicBezTo>
                      <a:pt x="1610" y="721"/>
                      <a:pt x="1610" y="721"/>
                      <a:pt x="1610" y="721"/>
                    </a:cubicBezTo>
                    <a:cubicBezTo>
                      <a:pt x="1609" y="721"/>
                      <a:pt x="1609" y="721"/>
                      <a:pt x="1609" y="720"/>
                    </a:cubicBezTo>
                    <a:cubicBezTo>
                      <a:pt x="1609" y="719"/>
                      <a:pt x="1609" y="719"/>
                      <a:pt x="1609" y="719"/>
                    </a:cubicBezTo>
                    <a:cubicBezTo>
                      <a:pt x="1609" y="719"/>
                      <a:pt x="1608" y="718"/>
                      <a:pt x="1608" y="718"/>
                    </a:cubicBezTo>
                    <a:cubicBezTo>
                      <a:pt x="1608" y="718"/>
                      <a:pt x="1608" y="718"/>
                      <a:pt x="1608" y="718"/>
                    </a:cubicBezTo>
                    <a:cubicBezTo>
                      <a:pt x="1607" y="718"/>
                      <a:pt x="1607" y="718"/>
                      <a:pt x="1607" y="718"/>
                    </a:cubicBezTo>
                    <a:cubicBezTo>
                      <a:pt x="1607" y="717"/>
                      <a:pt x="1607" y="717"/>
                      <a:pt x="1606" y="716"/>
                    </a:cubicBezTo>
                    <a:cubicBezTo>
                      <a:pt x="1606" y="716"/>
                      <a:pt x="1606" y="716"/>
                      <a:pt x="1606" y="716"/>
                    </a:cubicBezTo>
                    <a:cubicBezTo>
                      <a:pt x="1606" y="715"/>
                      <a:pt x="1605" y="715"/>
                      <a:pt x="1605" y="715"/>
                    </a:cubicBezTo>
                    <a:cubicBezTo>
                      <a:pt x="1605" y="714"/>
                      <a:pt x="1605" y="714"/>
                      <a:pt x="1605" y="714"/>
                    </a:cubicBezTo>
                    <a:cubicBezTo>
                      <a:pt x="1604" y="713"/>
                      <a:pt x="1604" y="712"/>
                      <a:pt x="1603" y="711"/>
                    </a:cubicBezTo>
                    <a:cubicBezTo>
                      <a:pt x="1603" y="711"/>
                      <a:pt x="1602" y="711"/>
                      <a:pt x="1602" y="710"/>
                    </a:cubicBezTo>
                    <a:cubicBezTo>
                      <a:pt x="1602" y="710"/>
                      <a:pt x="1602" y="710"/>
                      <a:pt x="1602" y="710"/>
                    </a:cubicBezTo>
                    <a:cubicBezTo>
                      <a:pt x="1601" y="710"/>
                      <a:pt x="1601" y="710"/>
                      <a:pt x="1601" y="710"/>
                    </a:cubicBezTo>
                    <a:cubicBezTo>
                      <a:pt x="1601" y="710"/>
                      <a:pt x="1601" y="710"/>
                      <a:pt x="1601" y="710"/>
                    </a:cubicBezTo>
                    <a:cubicBezTo>
                      <a:pt x="1600" y="709"/>
                      <a:pt x="1600" y="710"/>
                      <a:pt x="1600" y="709"/>
                    </a:cubicBezTo>
                    <a:cubicBezTo>
                      <a:pt x="1600" y="709"/>
                      <a:pt x="1600" y="709"/>
                      <a:pt x="1600" y="709"/>
                    </a:cubicBezTo>
                    <a:cubicBezTo>
                      <a:pt x="1600" y="704"/>
                      <a:pt x="1600" y="704"/>
                      <a:pt x="1600" y="704"/>
                    </a:cubicBezTo>
                    <a:cubicBezTo>
                      <a:pt x="1599" y="704"/>
                      <a:pt x="1599" y="704"/>
                      <a:pt x="1599" y="704"/>
                    </a:cubicBezTo>
                    <a:cubicBezTo>
                      <a:pt x="1599" y="703"/>
                      <a:pt x="1599" y="703"/>
                      <a:pt x="1599" y="703"/>
                    </a:cubicBezTo>
                    <a:cubicBezTo>
                      <a:pt x="1598" y="703"/>
                      <a:pt x="1598" y="703"/>
                      <a:pt x="1597" y="702"/>
                    </a:cubicBezTo>
                    <a:cubicBezTo>
                      <a:pt x="1597" y="701"/>
                      <a:pt x="1597" y="701"/>
                      <a:pt x="1597" y="701"/>
                    </a:cubicBezTo>
                    <a:cubicBezTo>
                      <a:pt x="1596" y="701"/>
                      <a:pt x="1596" y="701"/>
                      <a:pt x="1596" y="701"/>
                    </a:cubicBezTo>
                    <a:cubicBezTo>
                      <a:pt x="1596" y="702"/>
                      <a:pt x="1596" y="702"/>
                      <a:pt x="1596" y="702"/>
                    </a:cubicBezTo>
                    <a:cubicBezTo>
                      <a:pt x="1595" y="702"/>
                      <a:pt x="1595" y="702"/>
                      <a:pt x="1594" y="701"/>
                    </a:cubicBezTo>
                    <a:cubicBezTo>
                      <a:pt x="1594" y="700"/>
                      <a:pt x="1594" y="700"/>
                      <a:pt x="1594" y="699"/>
                    </a:cubicBezTo>
                    <a:cubicBezTo>
                      <a:pt x="1594" y="699"/>
                      <a:pt x="1594" y="699"/>
                      <a:pt x="1594" y="699"/>
                    </a:cubicBezTo>
                    <a:cubicBezTo>
                      <a:pt x="1594" y="698"/>
                      <a:pt x="1595" y="697"/>
                      <a:pt x="1595" y="697"/>
                    </a:cubicBezTo>
                    <a:cubicBezTo>
                      <a:pt x="1594" y="697"/>
                      <a:pt x="1594" y="696"/>
                      <a:pt x="1594" y="696"/>
                    </a:cubicBezTo>
                    <a:cubicBezTo>
                      <a:pt x="1594" y="695"/>
                      <a:pt x="1594" y="695"/>
                      <a:pt x="1594" y="695"/>
                    </a:cubicBezTo>
                    <a:cubicBezTo>
                      <a:pt x="1594" y="695"/>
                      <a:pt x="1594" y="695"/>
                      <a:pt x="1594" y="695"/>
                    </a:cubicBezTo>
                    <a:cubicBezTo>
                      <a:pt x="1594" y="694"/>
                      <a:pt x="1594" y="694"/>
                      <a:pt x="1594" y="694"/>
                    </a:cubicBezTo>
                    <a:cubicBezTo>
                      <a:pt x="1593" y="694"/>
                      <a:pt x="1593" y="694"/>
                      <a:pt x="1593" y="694"/>
                    </a:cubicBezTo>
                    <a:cubicBezTo>
                      <a:pt x="1593" y="694"/>
                      <a:pt x="1593" y="694"/>
                      <a:pt x="1592" y="693"/>
                    </a:cubicBezTo>
                    <a:cubicBezTo>
                      <a:pt x="1591" y="693"/>
                      <a:pt x="1591" y="693"/>
                      <a:pt x="1591" y="693"/>
                    </a:cubicBezTo>
                    <a:cubicBezTo>
                      <a:pt x="1591" y="693"/>
                      <a:pt x="1591" y="693"/>
                      <a:pt x="1591" y="693"/>
                    </a:cubicBezTo>
                    <a:cubicBezTo>
                      <a:pt x="1591" y="693"/>
                      <a:pt x="1591" y="693"/>
                      <a:pt x="1591" y="693"/>
                    </a:cubicBezTo>
                    <a:cubicBezTo>
                      <a:pt x="1591" y="691"/>
                      <a:pt x="1591" y="691"/>
                      <a:pt x="1591" y="690"/>
                    </a:cubicBezTo>
                    <a:cubicBezTo>
                      <a:pt x="1591" y="689"/>
                      <a:pt x="1591" y="689"/>
                      <a:pt x="1591" y="688"/>
                    </a:cubicBezTo>
                    <a:cubicBezTo>
                      <a:pt x="1590" y="688"/>
                      <a:pt x="1589" y="688"/>
                      <a:pt x="1589" y="688"/>
                    </a:cubicBezTo>
                    <a:cubicBezTo>
                      <a:pt x="1589" y="687"/>
                      <a:pt x="1589" y="687"/>
                      <a:pt x="1588" y="686"/>
                    </a:cubicBezTo>
                    <a:cubicBezTo>
                      <a:pt x="1587" y="686"/>
                      <a:pt x="1587" y="686"/>
                      <a:pt x="1587" y="686"/>
                    </a:cubicBezTo>
                    <a:cubicBezTo>
                      <a:pt x="1587" y="686"/>
                      <a:pt x="1587" y="686"/>
                      <a:pt x="1587" y="685"/>
                    </a:cubicBezTo>
                    <a:cubicBezTo>
                      <a:pt x="1586" y="685"/>
                      <a:pt x="1586" y="685"/>
                      <a:pt x="1586" y="685"/>
                    </a:cubicBezTo>
                    <a:cubicBezTo>
                      <a:pt x="1586" y="686"/>
                      <a:pt x="1586" y="686"/>
                      <a:pt x="1586" y="686"/>
                    </a:cubicBezTo>
                    <a:cubicBezTo>
                      <a:pt x="1585" y="686"/>
                      <a:pt x="1585" y="686"/>
                      <a:pt x="1584" y="685"/>
                    </a:cubicBezTo>
                    <a:cubicBezTo>
                      <a:pt x="1584" y="684"/>
                      <a:pt x="1584" y="684"/>
                      <a:pt x="1584" y="684"/>
                    </a:cubicBezTo>
                    <a:cubicBezTo>
                      <a:pt x="1583" y="684"/>
                      <a:pt x="1582" y="684"/>
                      <a:pt x="1581" y="684"/>
                    </a:cubicBezTo>
                    <a:cubicBezTo>
                      <a:pt x="1581" y="683"/>
                      <a:pt x="1581" y="683"/>
                      <a:pt x="1581" y="683"/>
                    </a:cubicBezTo>
                    <a:cubicBezTo>
                      <a:pt x="1580" y="683"/>
                      <a:pt x="1580" y="683"/>
                      <a:pt x="1579" y="683"/>
                    </a:cubicBezTo>
                    <a:cubicBezTo>
                      <a:pt x="1579" y="682"/>
                      <a:pt x="1579" y="681"/>
                      <a:pt x="1579" y="680"/>
                    </a:cubicBezTo>
                    <a:cubicBezTo>
                      <a:pt x="1579" y="680"/>
                      <a:pt x="1579" y="680"/>
                      <a:pt x="1579" y="680"/>
                    </a:cubicBezTo>
                    <a:cubicBezTo>
                      <a:pt x="1579" y="678"/>
                      <a:pt x="1579" y="678"/>
                      <a:pt x="1579" y="678"/>
                    </a:cubicBezTo>
                    <a:cubicBezTo>
                      <a:pt x="1579" y="678"/>
                      <a:pt x="1579" y="678"/>
                      <a:pt x="1579" y="678"/>
                    </a:cubicBezTo>
                    <a:cubicBezTo>
                      <a:pt x="1579" y="678"/>
                      <a:pt x="1579" y="678"/>
                      <a:pt x="1579" y="678"/>
                    </a:cubicBezTo>
                    <a:cubicBezTo>
                      <a:pt x="1579" y="678"/>
                      <a:pt x="1579" y="678"/>
                      <a:pt x="1579" y="678"/>
                    </a:cubicBezTo>
                    <a:cubicBezTo>
                      <a:pt x="1579" y="673"/>
                      <a:pt x="1579" y="673"/>
                      <a:pt x="1579" y="673"/>
                    </a:cubicBezTo>
                    <a:cubicBezTo>
                      <a:pt x="1578" y="673"/>
                      <a:pt x="1578" y="673"/>
                      <a:pt x="1578" y="673"/>
                    </a:cubicBezTo>
                    <a:cubicBezTo>
                      <a:pt x="1578" y="672"/>
                      <a:pt x="1578" y="672"/>
                      <a:pt x="1578" y="672"/>
                    </a:cubicBezTo>
                    <a:cubicBezTo>
                      <a:pt x="1578" y="672"/>
                      <a:pt x="1578" y="672"/>
                      <a:pt x="1578" y="672"/>
                    </a:cubicBezTo>
                    <a:cubicBezTo>
                      <a:pt x="1578" y="670"/>
                      <a:pt x="1578" y="670"/>
                      <a:pt x="1578" y="670"/>
                    </a:cubicBezTo>
                    <a:cubicBezTo>
                      <a:pt x="1577" y="670"/>
                      <a:pt x="1577" y="669"/>
                      <a:pt x="1576" y="669"/>
                    </a:cubicBezTo>
                    <a:cubicBezTo>
                      <a:pt x="1576" y="669"/>
                      <a:pt x="1576" y="668"/>
                      <a:pt x="1576" y="668"/>
                    </a:cubicBezTo>
                    <a:cubicBezTo>
                      <a:pt x="1576" y="668"/>
                      <a:pt x="1576" y="668"/>
                      <a:pt x="1575" y="668"/>
                    </a:cubicBezTo>
                    <a:cubicBezTo>
                      <a:pt x="1575" y="667"/>
                      <a:pt x="1575" y="667"/>
                      <a:pt x="1575" y="666"/>
                    </a:cubicBezTo>
                    <a:cubicBezTo>
                      <a:pt x="1575" y="666"/>
                      <a:pt x="1575" y="666"/>
                      <a:pt x="1575" y="666"/>
                    </a:cubicBezTo>
                    <a:cubicBezTo>
                      <a:pt x="1575" y="666"/>
                      <a:pt x="1575" y="666"/>
                      <a:pt x="1575" y="665"/>
                    </a:cubicBezTo>
                    <a:cubicBezTo>
                      <a:pt x="1575" y="665"/>
                      <a:pt x="1575" y="665"/>
                      <a:pt x="1575" y="665"/>
                    </a:cubicBezTo>
                    <a:cubicBezTo>
                      <a:pt x="1575" y="663"/>
                      <a:pt x="1575" y="663"/>
                      <a:pt x="1575" y="663"/>
                    </a:cubicBezTo>
                    <a:cubicBezTo>
                      <a:pt x="1575" y="663"/>
                      <a:pt x="1575" y="663"/>
                      <a:pt x="1575" y="663"/>
                    </a:cubicBezTo>
                    <a:cubicBezTo>
                      <a:pt x="1575" y="662"/>
                      <a:pt x="1575" y="662"/>
                      <a:pt x="1575" y="662"/>
                    </a:cubicBezTo>
                    <a:cubicBezTo>
                      <a:pt x="1575" y="662"/>
                      <a:pt x="1575" y="662"/>
                      <a:pt x="1575" y="662"/>
                    </a:cubicBezTo>
                    <a:cubicBezTo>
                      <a:pt x="1575" y="661"/>
                      <a:pt x="1575" y="661"/>
                      <a:pt x="1575" y="661"/>
                    </a:cubicBezTo>
                    <a:cubicBezTo>
                      <a:pt x="1575" y="661"/>
                      <a:pt x="1575" y="661"/>
                      <a:pt x="1575" y="661"/>
                    </a:cubicBezTo>
                    <a:cubicBezTo>
                      <a:pt x="1575" y="660"/>
                      <a:pt x="1575" y="659"/>
                      <a:pt x="1575" y="659"/>
                    </a:cubicBezTo>
                    <a:cubicBezTo>
                      <a:pt x="1574" y="659"/>
                      <a:pt x="1574" y="659"/>
                      <a:pt x="1574" y="659"/>
                    </a:cubicBezTo>
                    <a:cubicBezTo>
                      <a:pt x="1573" y="659"/>
                      <a:pt x="1573" y="658"/>
                      <a:pt x="1572" y="658"/>
                    </a:cubicBezTo>
                    <a:cubicBezTo>
                      <a:pt x="1572" y="657"/>
                      <a:pt x="1572" y="657"/>
                      <a:pt x="1572" y="657"/>
                    </a:cubicBezTo>
                    <a:cubicBezTo>
                      <a:pt x="1572" y="657"/>
                      <a:pt x="1572" y="657"/>
                      <a:pt x="1572" y="657"/>
                    </a:cubicBezTo>
                    <a:cubicBezTo>
                      <a:pt x="1572" y="657"/>
                      <a:pt x="1572" y="656"/>
                      <a:pt x="1571" y="656"/>
                    </a:cubicBezTo>
                    <a:cubicBezTo>
                      <a:pt x="1571" y="656"/>
                      <a:pt x="1571" y="655"/>
                      <a:pt x="1570" y="655"/>
                    </a:cubicBezTo>
                    <a:cubicBezTo>
                      <a:pt x="1570" y="656"/>
                      <a:pt x="1570" y="656"/>
                      <a:pt x="1570" y="656"/>
                    </a:cubicBezTo>
                    <a:cubicBezTo>
                      <a:pt x="1569" y="656"/>
                      <a:pt x="1570" y="657"/>
                      <a:pt x="1568" y="657"/>
                    </a:cubicBezTo>
                    <a:cubicBezTo>
                      <a:pt x="1568" y="658"/>
                      <a:pt x="1568" y="658"/>
                      <a:pt x="1568" y="658"/>
                    </a:cubicBezTo>
                    <a:cubicBezTo>
                      <a:pt x="1568" y="657"/>
                      <a:pt x="1567" y="657"/>
                      <a:pt x="1567" y="657"/>
                    </a:cubicBezTo>
                    <a:cubicBezTo>
                      <a:pt x="1567" y="653"/>
                      <a:pt x="1567" y="653"/>
                      <a:pt x="1567" y="653"/>
                    </a:cubicBezTo>
                    <a:cubicBezTo>
                      <a:pt x="1567" y="653"/>
                      <a:pt x="1567" y="653"/>
                      <a:pt x="1567" y="653"/>
                    </a:cubicBezTo>
                    <a:cubicBezTo>
                      <a:pt x="1567" y="653"/>
                      <a:pt x="1567" y="650"/>
                      <a:pt x="1567" y="649"/>
                    </a:cubicBezTo>
                    <a:cubicBezTo>
                      <a:pt x="1567" y="649"/>
                      <a:pt x="1567" y="649"/>
                      <a:pt x="1566" y="649"/>
                    </a:cubicBezTo>
                    <a:cubicBezTo>
                      <a:pt x="1566" y="647"/>
                      <a:pt x="1566" y="647"/>
                      <a:pt x="1566" y="647"/>
                    </a:cubicBezTo>
                    <a:cubicBezTo>
                      <a:pt x="1566" y="647"/>
                      <a:pt x="1566" y="647"/>
                      <a:pt x="1565" y="647"/>
                    </a:cubicBezTo>
                    <a:cubicBezTo>
                      <a:pt x="1565" y="646"/>
                      <a:pt x="1565" y="646"/>
                      <a:pt x="1565" y="646"/>
                    </a:cubicBezTo>
                    <a:cubicBezTo>
                      <a:pt x="1564" y="646"/>
                      <a:pt x="1564" y="646"/>
                      <a:pt x="1564" y="646"/>
                    </a:cubicBezTo>
                    <a:cubicBezTo>
                      <a:pt x="1564" y="644"/>
                      <a:pt x="1564" y="644"/>
                      <a:pt x="1564" y="644"/>
                    </a:cubicBezTo>
                    <a:cubicBezTo>
                      <a:pt x="1564" y="643"/>
                      <a:pt x="1563" y="643"/>
                      <a:pt x="1563" y="643"/>
                    </a:cubicBezTo>
                    <a:cubicBezTo>
                      <a:pt x="1563" y="641"/>
                      <a:pt x="1563" y="641"/>
                      <a:pt x="1563" y="641"/>
                    </a:cubicBezTo>
                    <a:cubicBezTo>
                      <a:pt x="1562" y="640"/>
                      <a:pt x="1562" y="640"/>
                      <a:pt x="1562" y="640"/>
                    </a:cubicBezTo>
                    <a:cubicBezTo>
                      <a:pt x="1561" y="639"/>
                      <a:pt x="1561" y="639"/>
                      <a:pt x="1561" y="638"/>
                    </a:cubicBezTo>
                    <a:cubicBezTo>
                      <a:pt x="1560" y="638"/>
                      <a:pt x="1560" y="638"/>
                      <a:pt x="1559" y="638"/>
                    </a:cubicBezTo>
                    <a:cubicBezTo>
                      <a:pt x="1559" y="640"/>
                      <a:pt x="1559" y="642"/>
                      <a:pt x="1559" y="643"/>
                    </a:cubicBezTo>
                    <a:cubicBezTo>
                      <a:pt x="1558" y="643"/>
                      <a:pt x="1558" y="644"/>
                      <a:pt x="1558" y="644"/>
                    </a:cubicBezTo>
                    <a:cubicBezTo>
                      <a:pt x="1558" y="644"/>
                      <a:pt x="1558" y="645"/>
                      <a:pt x="1558" y="645"/>
                    </a:cubicBezTo>
                    <a:cubicBezTo>
                      <a:pt x="1557" y="645"/>
                      <a:pt x="1557" y="645"/>
                      <a:pt x="1557" y="645"/>
                    </a:cubicBezTo>
                    <a:cubicBezTo>
                      <a:pt x="1557" y="646"/>
                      <a:pt x="1558" y="646"/>
                      <a:pt x="1558" y="646"/>
                    </a:cubicBezTo>
                    <a:cubicBezTo>
                      <a:pt x="1558" y="647"/>
                      <a:pt x="1558" y="648"/>
                      <a:pt x="1558" y="650"/>
                    </a:cubicBezTo>
                    <a:cubicBezTo>
                      <a:pt x="1558" y="650"/>
                      <a:pt x="1558" y="650"/>
                      <a:pt x="1558" y="650"/>
                    </a:cubicBezTo>
                    <a:cubicBezTo>
                      <a:pt x="1558" y="651"/>
                      <a:pt x="1558" y="651"/>
                      <a:pt x="1558" y="651"/>
                    </a:cubicBezTo>
                    <a:cubicBezTo>
                      <a:pt x="1558" y="651"/>
                      <a:pt x="1557" y="651"/>
                      <a:pt x="1557" y="652"/>
                    </a:cubicBezTo>
                    <a:cubicBezTo>
                      <a:pt x="1557" y="652"/>
                      <a:pt x="1557" y="652"/>
                      <a:pt x="1557" y="652"/>
                    </a:cubicBezTo>
                    <a:cubicBezTo>
                      <a:pt x="1557" y="652"/>
                      <a:pt x="1557" y="652"/>
                      <a:pt x="1557" y="652"/>
                    </a:cubicBezTo>
                    <a:cubicBezTo>
                      <a:pt x="1557" y="653"/>
                      <a:pt x="1557" y="653"/>
                      <a:pt x="1557" y="653"/>
                    </a:cubicBezTo>
                    <a:cubicBezTo>
                      <a:pt x="1556" y="653"/>
                      <a:pt x="1556" y="653"/>
                      <a:pt x="1556" y="653"/>
                    </a:cubicBezTo>
                    <a:cubicBezTo>
                      <a:pt x="1557" y="655"/>
                      <a:pt x="1557" y="658"/>
                      <a:pt x="1557" y="660"/>
                    </a:cubicBezTo>
                    <a:cubicBezTo>
                      <a:pt x="1558" y="660"/>
                      <a:pt x="1558" y="660"/>
                      <a:pt x="1558" y="660"/>
                    </a:cubicBezTo>
                    <a:cubicBezTo>
                      <a:pt x="1558" y="661"/>
                      <a:pt x="1558" y="661"/>
                      <a:pt x="1558" y="661"/>
                    </a:cubicBezTo>
                    <a:cubicBezTo>
                      <a:pt x="1558" y="661"/>
                      <a:pt x="1558" y="661"/>
                      <a:pt x="1558" y="661"/>
                    </a:cubicBezTo>
                    <a:cubicBezTo>
                      <a:pt x="1558" y="661"/>
                      <a:pt x="1558" y="661"/>
                      <a:pt x="1558" y="661"/>
                    </a:cubicBezTo>
                    <a:cubicBezTo>
                      <a:pt x="1558" y="661"/>
                      <a:pt x="1558" y="661"/>
                      <a:pt x="1558" y="661"/>
                    </a:cubicBezTo>
                    <a:cubicBezTo>
                      <a:pt x="1558" y="662"/>
                      <a:pt x="1558" y="662"/>
                      <a:pt x="1558" y="662"/>
                    </a:cubicBezTo>
                    <a:cubicBezTo>
                      <a:pt x="1557" y="662"/>
                      <a:pt x="1557" y="662"/>
                      <a:pt x="1557" y="662"/>
                    </a:cubicBezTo>
                    <a:cubicBezTo>
                      <a:pt x="1557" y="665"/>
                      <a:pt x="1557" y="665"/>
                      <a:pt x="1557" y="665"/>
                    </a:cubicBezTo>
                    <a:cubicBezTo>
                      <a:pt x="1556" y="665"/>
                      <a:pt x="1556" y="665"/>
                      <a:pt x="1556" y="665"/>
                    </a:cubicBezTo>
                    <a:cubicBezTo>
                      <a:pt x="1556" y="666"/>
                      <a:pt x="1556" y="666"/>
                      <a:pt x="1556" y="666"/>
                    </a:cubicBezTo>
                    <a:cubicBezTo>
                      <a:pt x="1556" y="666"/>
                      <a:pt x="1556" y="666"/>
                      <a:pt x="1556" y="666"/>
                    </a:cubicBezTo>
                    <a:cubicBezTo>
                      <a:pt x="1556" y="667"/>
                      <a:pt x="1556" y="667"/>
                      <a:pt x="1556" y="667"/>
                    </a:cubicBezTo>
                    <a:cubicBezTo>
                      <a:pt x="1556" y="667"/>
                      <a:pt x="1556" y="667"/>
                      <a:pt x="1555" y="667"/>
                    </a:cubicBezTo>
                    <a:cubicBezTo>
                      <a:pt x="1555" y="668"/>
                      <a:pt x="1555" y="668"/>
                      <a:pt x="1555" y="668"/>
                    </a:cubicBezTo>
                    <a:cubicBezTo>
                      <a:pt x="1555" y="668"/>
                      <a:pt x="1555" y="668"/>
                      <a:pt x="1555" y="668"/>
                    </a:cubicBezTo>
                    <a:cubicBezTo>
                      <a:pt x="1555" y="668"/>
                      <a:pt x="1556" y="669"/>
                      <a:pt x="1555" y="670"/>
                    </a:cubicBezTo>
                    <a:cubicBezTo>
                      <a:pt x="1555" y="670"/>
                      <a:pt x="1555" y="670"/>
                      <a:pt x="1555" y="670"/>
                    </a:cubicBezTo>
                    <a:cubicBezTo>
                      <a:pt x="1554" y="672"/>
                      <a:pt x="1554" y="673"/>
                      <a:pt x="1554" y="675"/>
                    </a:cubicBezTo>
                    <a:cubicBezTo>
                      <a:pt x="1552" y="675"/>
                      <a:pt x="1551" y="675"/>
                      <a:pt x="1548" y="675"/>
                    </a:cubicBezTo>
                    <a:cubicBezTo>
                      <a:pt x="1548" y="675"/>
                      <a:pt x="1548" y="674"/>
                      <a:pt x="1548" y="674"/>
                    </a:cubicBezTo>
                    <a:cubicBezTo>
                      <a:pt x="1547" y="673"/>
                      <a:pt x="1547" y="673"/>
                      <a:pt x="1547" y="673"/>
                    </a:cubicBezTo>
                    <a:cubicBezTo>
                      <a:pt x="1547" y="672"/>
                      <a:pt x="1547" y="672"/>
                      <a:pt x="1547" y="672"/>
                    </a:cubicBezTo>
                    <a:cubicBezTo>
                      <a:pt x="1547" y="672"/>
                      <a:pt x="1547" y="672"/>
                      <a:pt x="1547" y="672"/>
                    </a:cubicBezTo>
                    <a:cubicBezTo>
                      <a:pt x="1547" y="672"/>
                      <a:pt x="1546" y="672"/>
                      <a:pt x="1546" y="671"/>
                    </a:cubicBezTo>
                    <a:cubicBezTo>
                      <a:pt x="1544" y="671"/>
                      <a:pt x="1543" y="670"/>
                      <a:pt x="1542" y="668"/>
                    </a:cubicBezTo>
                    <a:cubicBezTo>
                      <a:pt x="1542" y="668"/>
                      <a:pt x="1541" y="668"/>
                      <a:pt x="1541" y="668"/>
                    </a:cubicBezTo>
                    <a:cubicBezTo>
                      <a:pt x="1541" y="667"/>
                      <a:pt x="1541" y="667"/>
                      <a:pt x="1541" y="667"/>
                    </a:cubicBezTo>
                    <a:cubicBezTo>
                      <a:pt x="1541" y="667"/>
                      <a:pt x="1540" y="667"/>
                      <a:pt x="1540" y="667"/>
                    </a:cubicBezTo>
                    <a:cubicBezTo>
                      <a:pt x="1540" y="666"/>
                      <a:pt x="1540" y="666"/>
                      <a:pt x="1540" y="666"/>
                    </a:cubicBezTo>
                    <a:cubicBezTo>
                      <a:pt x="1539" y="666"/>
                      <a:pt x="1539" y="666"/>
                      <a:pt x="1538" y="666"/>
                    </a:cubicBezTo>
                    <a:cubicBezTo>
                      <a:pt x="1538" y="666"/>
                      <a:pt x="1537" y="665"/>
                      <a:pt x="1537" y="665"/>
                    </a:cubicBezTo>
                    <a:cubicBezTo>
                      <a:pt x="1536" y="665"/>
                      <a:pt x="1536" y="665"/>
                      <a:pt x="1536" y="665"/>
                    </a:cubicBezTo>
                    <a:cubicBezTo>
                      <a:pt x="1536" y="664"/>
                      <a:pt x="1536" y="664"/>
                      <a:pt x="1536" y="664"/>
                    </a:cubicBezTo>
                    <a:cubicBezTo>
                      <a:pt x="1534" y="664"/>
                      <a:pt x="1534" y="664"/>
                      <a:pt x="1534" y="664"/>
                    </a:cubicBezTo>
                    <a:cubicBezTo>
                      <a:pt x="1534" y="664"/>
                      <a:pt x="1533" y="663"/>
                      <a:pt x="1533" y="663"/>
                    </a:cubicBezTo>
                    <a:cubicBezTo>
                      <a:pt x="1532" y="662"/>
                      <a:pt x="1532" y="662"/>
                      <a:pt x="1532" y="662"/>
                    </a:cubicBezTo>
                    <a:cubicBezTo>
                      <a:pt x="1532" y="662"/>
                      <a:pt x="1532" y="662"/>
                      <a:pt x="1532" y="662"/>
                    </a:cubicBezTo>
                    <a:cubicBezTo>
                      <a:pt x="1531" y="662"/>
                      <a:pt x="1531" y="662"/>
                      <a:pt x="1531" y="662"/>
                    </a:cubicBezTo>
                    <a:cubicBezTo>
                      <a:pt x="1531" y="662"/>
                      <a:pt x="1531" y="661"/>
                      <a:pt x="1530" y="661"/>
                    </a:cubicBezTo>
                    <a:cubicBezTo>
                      <a:pt x="1530" y="661"/>
                      <a:pt x="1530" y="661"/>
                      <a:pt x="1530" y="661"/>
                    </a:cubicBezTo>
                    <a:cubicBezTo>
                      <a:pt x="1529" y="661"/>
                      <a:pt x="1529" y="660"/>
                      <a:pt x="1529" y="660"/>
                    </a:cubicBezTo>
                    <a:cubicBezTo>
                      <a:pt x="1529" y="658"/>
                      <a:pt x="1530" y="658"/>
                      <a:pt x="1530" y="655"/>
                    </a:cubicBezTo>
                    <a:cubicBezTo>
                      <a:pt x="1530" y="655"/>
                      <a:pt x="1530" y="655"/>
                      <a:pt x="1530" y="655"/>
                    </a:cubicBezTo>
                    <a:cubicBezTo>
                      <a:pt x="1531" y="654"/>
                      <a:pt x="1531" y="653"/>
                      <a:pt x="1531" y="652"/>
                    </a:cubicBezTo>
                    <a:cubicBezTo>
                      <a:pt x="1530" y="652"/>
                      <a:pt x="1530" y="652"/>
                      <a:pt x="1530" y="652"/>
                    </a:cubicBezTo>
                    <a:cubicBezTo>
                      <a:pt x="1530" y="651"/>
                      <a:pt x="1530" y="651"/>
                      <a:pt x="1530" y="651"/>
                    </a:cubicBezTo>
                    <a:cubicBezTo>
                      <a:pt x="1532" y="651"/>
                      <a:pt x="1532" y="651"/>
                      <a:pt x="1534" y="651"/>
                    </a:cubicBezTo>
                    <a:cubicBezTo>
                      <a:pt x="1534" y="650"/>
                      <a:pt x="1534" y="649"/>
                      <a:pt x="1533" y="649"/>
                    </a:cubicBezTo>
                    <a:cubicBezTo>
                      <a:pt x="1533" y="648"/>
                      <a:pt x="1533" y="648"/>
                      <a:pt x="1534" y="647"/>
                    </a:cubicBezTo>
                    <a:cubicBezTo>
                      <a:pt x="1534" y="647"/>
                      <a:pt x="1534" y="647"/>
                      <a:pt x="1534" y="647"/>
                    </a:cubicBezTo>
                    <a:cubicBezTo>
                      <a:pt x="1535" y="647"/>
                      <a:pt x="1535" y="647"/>
                      <a:pt x="1535" y="646"/>
                    </a:cubicBezTo>
                    <a:cubicBezTo>
                      <a:pt x="1536" y="646"/>
                      <a:pt x="1536" y="646"/>
                      <a:pt x="1536" y="646"/>
                    </a:cubicBezTo>
                    <a:cubicBezTo>
                      <a:pt x="1536" y="645"/>
                      <a:pt x="1536" y="645"/>
                      <a:pt x="1536" y="645"/>
                    </a:cubicBezTo>
                    <a:cubicBezTo>
                      <a:pt x="1535" y="645"/>
                      <a:pt x="1535" y="645"/>
                      <a:pt x="1535" y="645"/>
                    </a:cubicBezTo>
                    <a:cubicBezTo>
                      <a:pt x="1535" y="645"/>
                      <a:pt x="1534" y="644"/>
                      <a:pt x="1534" y="644"/>
                    </a:cubicBezTo>
                    <a:cubicBezTo>
                      <a:pt x="1535" y="644"/>
                      <a:pt x="1535" y="644"/>
                      <a:pt x="1535" y="644"/>
                    </a:cubicBezTo>
                    <a:cubicBezTo>
                      <a:pt x="1535" y="643"/>
                      <a:pt x="1535" y="643"/>
                      <a:pt x="1535" y="643"/>
                    </a:cubicBezTo>
                    <a:cubicBezTo>
                      <a:pt x="1534" y="644"/>
                      <a:pt x="1533" y="644"/>
                      <a:pt x="1532" y="644"/>
                    </a:cubicBezTo>
                    <a:cubicBezTo>
                      <a:pt x="1532" y="645"/>
                      <a:pt x="1532" y="645"/>
                      <a:pt x="1532" y="645"/>
                    </a:cubicBezTo>
                    <a:cubicBezTo>
                      <a:pt x="1531" y="645"/>
                      <a:pt x="1530" y="644"/>
                      <a:pt x="1530" y="643"/>
                    </a:cubicBezTo>
                    <a:cubicBezTo>
                      <a:pt x="1528" y="643"/>
                      <a:pt x="1528" y="643"/>
                      <a:pt x="1528" y="643"/>
                    </a:cubicBezTo>
                    <a:cubicBezTo>
                      <a:pt x="1528" y="643"/>
                      <a:pt x="1527" y="644"/>
                      <a:pt x="1526" y="644"/>
                    </a:cubicBezTo>
                    <a:cubicBezTo>
                      <a:pt x="1526" y="644"/>
                      <a:pt x="1526" y="644"/>
                      <a:pt x="1526" y="643"/>
                    </a:cubicBezTo>
                    <a:cubicBezTo>
                      <a:pt x="1524" y="643"/>
                      <a:pt x="1524" y="644"/>
                      <a:pt x="1523" y="644"/>
                    </a:cubicBezTo>
                    <a:cubicBezTo>
                      <a:pt x="1523" y="643"/>
                      <a:pt x="1522" y="643"/>
                      <a:pt x="1522" y="643"/>
                    </a:cubicBezTo>
                    <a:cubicBezTo>
                      <a:pt x="1522" y="643"/>
                      <a:pt x="1521" y="643"/>
                      <a:pt x="1520" y="643"/>
                    </a:cubicBezTo>
                    <a:cubicBezTo>
                      <a:pt x="1520" y="643"/>
                      <a:pt x="1520" y="643"/>
                      <a:pt x="1520" y="643"/>
                    </a:cubicBezTo>
                    <a:cubicBezTo>
                      <a:pt x="1520" y="643"/>
                      <a:pt x="1520" y="642"/>
                      <a:pt x="1519" y="642"/>
                    </a:cubicBezTo>
                    <a:cubicBezTo>
                      <a:pt x="1519" y="642"/>
                      <a:pt x="1519" y="642"/>
                      <a:pt x="1519" y="641"/>
                    </a:cubicBezTo>
                    <a:cubicBezTo>
                      <a:pt x="1518" y="641"/>
                      <a:pt x="1518" y="641"/>
                      <a:pt x="1518" y="641"/>
                    </a:cubicBezTo>
                    <a:cubicBezTo>
                      <a:pt x="1518" y="642"/>
                      <a:pt x="1518" y="642"/>
                      <a:pt x="1518" y="642"/>
                    </a:cubicBezTo>
                    <a:cubicBezTo>
                      <a:pt x="1518" y="642"/>
                      <a:pt x="1517" y="642"/>
                      <a:pt x="1516" y="642"/>
                    </a:cubicBezTo>
                    <a:cubicBezTo>
                      <a:pt x="1516" y="642"/>
                      <a:pt x="1516" y="642"/>
                      <a:pt x="1516" y="641"/>
                    </a:cubicBezTo>
                    <a:cubicBezTo>
                      <a:pt x="1515" y="641"/>
                      <a:pt x="1515" y="641"/>
                      <a:pt x="1515" y="641"/>
                    </a:cubicBezTo>
                    <a:cubicBezTo>
                      <a:pt x="1515" y="640"/>
                      <a:pt x="1515" y="640"/>
                      <a:pt x="1515" y="640"/>
                    </a:cubicBezTo>
                    <a:cubicBezTo>
                      <a:pt x="1515" y="640"/>
                      <a:pt x="1515" y="640"/>
                      <a:pt x="1515" y="640"/>
                    </a:cubicBezTo>
                    <a:cubicBezTo>
                      <a:pt x="1515" y="640"/>
                      <a:pt x="1515" y="640"/>
                      <a:pt x="1515" y="640"/>
                    </a:cubicBezTo>
                    <a:cubicBezTo>
                      <a:pt x="1514" y="640"/>
                      <a:pt x="1514" y="640"/>
                      <a:pt x="1514" y="641"/>
                    </a:cubicBezTo>
                    <a:cubicBezTo>
                      <a:pt x="1514" y="640"/>
                      <a:pt x="1514" y="640"/>
                      <a:pt x="1514" y="640"/>
                    </a:cubicBezTo>
                    <a:cubicBezTo>
                      <a:pt x="1513" y="640"/>
                      <a:pt x="1513" y="640"/>
                      <a:pt x="1513" y="640"/>
                    </a:cubicBezTo>
                    <a:cubicBezTo>
                      <a:pt x="1512" y="640"/>
                      <a:pt x="1512" y="640"/>
                      <a:pt x="1511" y="640"/>
                    </a:cubicBezTo>
                    <a:cubicBezTo>
                      <a:pt x="1512" y="641"/>
                      <a:pt x="1513" y="642"/>
                      <a:pt x="1515" y="642"/>
                    </a:cubicBezTo>
                    <a:cubicBezTo>
                      <a:pt x="1516" y="643"/>
                      <a:pt x="1516" y="644"/>
                      <a:pt x="1516" y="645"/>
                    </a:cubicBezTo>
                    <a:cubicBezTo>
                      <a:pt x="1515" y="645"/>
                      <a:pt x="1516" y="645"/>
                      <a:pt x="1515" y="646"/>
                    </a:cubicBezTo>
                    <a:cubicBezTo>
                      <a:pt x="1515" y="646"/>
                      <a:pt x="1515" y="646"/>
                      <a:pt x="1515" y="646"/>
                    </a:cubicBezTo>
                    <a:cubicBezTo>
                      <a:pt x="1515" y="647"/>
                      <a:pt x="1514" y="646"/>
                      <a:pt x="1514" y="646"/>
                    </a:cubicBezTo>
                    <a:cubicBezTo>
                      <a:pt x="1513" y="646"/>
                      <a:pt x="1513" y="646"/>
                      <a:pt x="1513" y="646"/>
                    </a:cubicBezTo>
                    <a:cubicBezTo>
                      <a:pt x="1512" y="645"/>
                      <a:pt x="1511" y="644"/>
                      <a:pt x="1510" y="646"/>
                    </a:cubicBezTo>
                    <a:cubicBezTo>
                      <a:pt x="1509" y="646"/>
                      <a:pt x="1509" y="646"/>
                      <a:pt x="1509" y="646"/>
                    </a:cubicBezTo>
                    <a:cubicBezTo>
                      <a:pt x="1509" y="644"/>
                      <a:pt x="1509" y="644"/>
                      <a:pt x="1509" y="644"/>
                    </a:cubicBezTo>
                    <a:cubicBezTo>
                      <a:pt x="1508" y="645"/>
                      <a:pt x="1508" y="644"/>
                      <a:pt x="1508" y="645"/>
                    </a:cubicBezTo>
                    <a:cubicBezTo>
                      <a:pt x="1507" y="646"/>
                      <a:pt x="1507" y="645"/>
                      <a:pt x="1507" y="646"/>
                    </a:cubicBezTo>
                    <a:cubicBezTo>
                      <a:pt x="1506" y="646"/>
                      <a:pt x="1506" y="646"/>
                      <a:pt x="1506" y="646"/>
                    </a:cubicBezTo>
                    <a:cubicBezTo>
                      <a:pt x="1506" y="645"/>
                      <a:pt x="1506" y="646"/>
                      <a:pt x="1505" y="645"/>
                    </a:cubicBezTo>
                    <a:cubicBezTo>
                      <a:pt x="1505" y="646"/>
                      <a:pt x="1505" y="646"/>
                      <a:pt x="1505" y="646"/>
                    </a:cubicBezTo>
                    <a:cubicBezTo>
                      <a:pt x="1506" y="646"/>
                      <a:pt x="1506" y="646"/>
                      <a:pt x="1506" y="646"/>
                    </a:cubicBezTo>
                    <a:cubicBezTo>
                      <a:pt x="1505" y="648"/>
                      <a:pt x="1504" y="648"/>
                      <a:pt x="1503" y="648"/>
                    </a:cubicBezTo>
                    <a:cubicBezTo>
                      <a:pt x="1504" y="649"/>
                      <a:pt x="1504" y="650"/>
                      <a:pt x="1505" y="651"/>
                    </a:cubicBezTo>
                    <a:cubicBezTo>
                      <a:pt x="1505" y="651"/>
                      <a:pt x="1505" y="651"/>
                      <a:pt x="1505" y="651"/>
                    </a:cubicBezTo>
                    <a:cubicBezTo>
                      <a:pt x="1505" y="651"/>
                      <a:pt x="1505" y="652"/>
                      <a:pt x="1504" y="652"/>
                    </a:cubicBezTo>
                    <a:cubicBezTo>
                      <a:pt x="1504" y="652"/>
                      <a:pt x="1503" y="651"/>
                      <a:pt x="1503" y="651"/>
                    </a:cubicBezTo>
                    <a:cubicBezTo>
                      <a:pt x="1503" y="652"/>
                      <a:pt x="1503" y="652"/>
                      <a:pt x="1503" y="652"/>
                    </a:cubicBezTo>
                    <a:cubicBezTo>
                      <a:pt x="1502" y="652"/>
                      <a:pt x="1502" y="652"/>
                      <a:pt x="1502" y="652"/>
                    </a:cubicBezTo>
                    <a:cubicBezTo>
                      <a:pt x="1502" y="652"/>
                      <a:pt x="1503" y="654"/>
                      <a:pt x="1502" y="655"/>
                    </a:cubicBezTo>
                    <a:cubicBezTo>
                      <a:pt x="1502" y="655"/>
                      <a:pt x="1502" y="655"/>
                      <a:pt x="1502" y="655"/>
                    </a:cubicBezTo>
                    <a:cubicBezTo>
                      <a:pt x="1501" y="655"/>
                      <a:pt x="1501" y="655"/>
                      <a:pt x="1500" y="655"/>
                    </a:cubicBezTo>
                    <a:cubicBezTo>
                      <a:pt x="1500" y="655"/>
                      <a:pt x="1500" y="655"/>
                      <a:pt x="1500" y="655"/>
                    </a:cubicBezTo>
                    <a:cubicBezTo>
                      <a:pt x="1500" y="655"/>
                      <a:pt x="1500" y="655"/>
                      <a:pt x="1500" y="655"/>
                    </a:cubicBezTo>
                    <a:cubicBezTo>
                      <a:pt x="1500" y="657"/>
                      <a:pt x="1500" y="658"/>
                      <a:pt x="1502" y="659"/>
                    </a:cubicBezTo>
                    <a:cubicBezTo>
                      <a:pt x="1502" y="661"/>
                      <a:pt x="1502" y="661"/>
                      <a:pt x="1502" y="661"/>
                    </a:cubicBezTo>
                    <a:cubicBezTo>
                      <a:pt x="1501" y="660"/>
                      <a:pt x="1501" y="660"/>
                      <a:pt x="1500" y="660"/>
                    </a:cubicBezTo>
                    <a:cubicBezTo>
                      <a:pt x="1500" y="660"/>
                      <a:pt x="1500" y="660"/>
                      <a:pt x="1500" y="660"/>
                    </a:cubicBezTo>
                    <a:cubicBezTo>
                      <a:pt x="1500" y="660"/>
                      <a:pt x="1499" y="660"/>
                      <a:pt x="1499" y="660"/>
                    </a:cubicBezTo>
                    <a:cubicBezTo>
                      <a:pt x="1499" y="660"/>
                      <a:pt x="1499" y="660"/>
                      <a:pt x="1499" y="659"/>
                    </a:cubicBezTo>
                    <a:cubicBezTo>
                      <a:pt x="1497" y="659"/>
                      <a:pt x="1497" y="660"/>
                      <a:pt x="1496" y="658"/>
                    </a:cubicBezTo>
                    <a:cubicBezTo>
                      <a:pt x="1495" y="659"/>
                      <a:pt x="1495" y="659"/>
                      <a:pt x="1495" y="659"/>
                    </a:cubicBezTo>
                    <a:cubicBezTo>
                      <a:pt x="1495" y="662"/>
                      <a:pt x="1495" y="662"/>
                      <a:pt x="1495" y="662"/>
                    </a:cubicBezTo>
                    <a:cubicBezTo>
                      <a:pt x="1494" y="662"/>
                      <a:pt x="1494" y="662"/>
                      <a:pt x="1493" y="662"/>
                    </a:cubicBezTo>
                    <a:cubicBezTo>
                      <a:pt x="1493" y="660"/>
                      <a:pt x="1494" y="660"/>
                      <a:pt x="1494" y="657"/>
                    </a:cubicBezTo>
                    <a:cubicBezTo>
                      <a:pt x="1493" y="657"/>
                      <a:pt x="1493" y="657"/>
                      <a:pt x="1493" y="657"/>
                    </a:cubicBezTo>
                    <a:cubicBezTo>
                      <a:pt x="1493" y="656"/>
                      <a:pt x="1493" y="656"/>
                      <a:pt x="1492" y="656"/>
                    </a:cubicBezTo>
                    <a:cubicBezTo>
                      <a:pt x="1491" y="654"/>
                      <a:pt x="1491" y="654"/>
                      <a:pt x="1490" y="653"/>
                    </a:cubicBezTo>
                    <a:cubicBezTo>
                      <a:pt x="1488" y="653"/>
                      <a:pt x="1488" y="653"/>
                      <a:pt x="1488" y="653"/>
                    </a:cubicBezTo>
                    <a:cubicBezTo>
                      <a:pt x="1488" y="653"/>
                      <a:pt x="1487" y="654"/>
                      <a:pt x="1486" y="654"/>
                    </a:cubicBezTo>
                    <a:cubicBezTo>
                      <a:pt x="1486" y="655"/>
                      <a:pt x="1486" y="655"/>
                      <a:pt x="1486" y="655"/>
                    </a:cubicBezTo>
                    <a:cubicBezTo>
                      <a:pt x="1485" y="655"/>
                      <a:pt x="1485" y="655"/>
                      <a:pt x="1485" y="655"/>
                    </a:cubicBezTo>
                    <a:cubicBezTo>
                      <a:pt x="1485" y="654"/>
                      <a:pt x="1485" y="654"/>
                      <a:pt x="1485" y="654"/>
                    </a:cubicBezTo>
                    <a:cubicBezTo>
                      <a:pt x="1485" y="654"/>
                      <a:pt x="1485" y="656"/>
                      <a:pt x="1485" y="657"/>
                    </a:cubicBezTo>
                    <a:cubicBezTo>
                      <a:pt x="1484" y="657"/>
                      <a:pt x="1484" y="657"/>
                      <a:pt x="1484" y="657"/>
                    </a:cubicBezTo>
                    <a:cubicBezTo>
                      <a:pt x="1484" y="657"/>
                      <a:pt x="1484" y="657"/>
                      <a:pt x="1484" y="657"/>
                    </a:cubicBezTo>
                    <a:cubicBezTo>
                      <a:pt x="1484" y="656"/>
                      <a:pt x="1484" y="656"/>
                      <a:pt x="1484" y="656"/>
                    </a:cubicBezTo>
                    <a:cubicBezTo>
                      <a:pt x="1483" y="656"/>
                      <a:pt x="1483" y="656"/>
                      <a:pt x="1483" y="656"/>
                    </a:cubicBezTo>
                    <a:cubicBezTo>
                      <a:pt x="1483" y="656"/>
                      <a:pt x="1483" y="656"/>
                      <a:pt x="1483" y="656"/>
                    </a:cubicBezTo>
                    <a:cubicBezTo>
                      <a:pt x="1483" y="656"/>
                      <a:pt x="1483" y="656"/>
                      <a:pt x="1483" y="656"/>
                    </a:cubicBezTo>
                    <a:cubicBezTo>
                      <a:pt x="1483" y="656"/>
                      <a:pt x="1483" y="656"/>
                      <a:pt x="1483" y="656"/>
                    </a:cubicBezTo>
                    <a:cubicBezTo>
                      <a:pt x="1483" y="657"/>
                      <a:pt x="1483" y="657"/>
                      <a:pt x="1483" y="657"/>
                    </a:cubicBezTo>
                    <a:cubicBezTo>
                      <a:pt x="1483" y="657"/>
                      <a:pt x="1483" y="657"/>
                      <a:pt x="1483" y="657"/>
                    </a:cubicBezTo>
                    <a:cubicBezTo>
                      <a:pt x="1481" y="657"/>
                      <a:pt x="1481" y="657"/>
                      <a:pt x="1481" y="657"/>
                    </a:cubicBezTo>
                    <a:cubicBezTo>
                      <a:pt x="1481" y="658"/>
                      <a:pt x="1481" y="658"/>
                      <a:pt x="1481" y="658"/>
                    </a:cubicBezTo>
                    <a:cubicBezTo>
                      <a:pt x="1481" y="659"/>
                      <a:pt x="1482" y="659"/>
                      <a:pt x="1482" y="659"/>
                    </a:cubicBezTo>
                    <a:cubicBezTo>
                      <a:pt x="1482" y="660"/>
                      <a:pt x="1482" y="660"/>
                      <a:pt x="1482" y="660"/>
                    </a:cubicBezTo>
                    <a:cubicBezTo>
                      <a:pt x="1480" y="660"/>
                      <a:pt x="1480" y="660"/>
                      <a:pt x="1480" y="660"/>
                    </a:cubicBezTo>
                    <a:cubicBezTo>
                      <a:pt x="1481" y="661"/>
                      <a:pt x="1481" y="661"/>
                      <a:pt x="1481" y="662"/>
                    </a:cubicBezTo>
                    <a:cubicBezTo>
                      <a:pt x="1480" y="662"/>
                      <a:pt x="1480" y="662"/>
                      <a:pt x="1480" y="662"/>
                    </a:cubicBezTo>
                    <a:cubicBezTo>
                      <a:pt x="1480" y="661"/>
                      <a:pt x="1480" y="661"/>
                      <a:pt x="1480" y="661"/>
                    </a:cubicBezTo>
                    <a:cubicBezTo>
                      <a:pt x="1479" y="661"/>
                      <a:pt x="1479" y="661"/>
                      <a:pt x="1479" y="661"/>
                    </a:cubicBezTo>
                    <a:cubicBezTo>
                      <a:pt x="1479" y="662"/>
                      <a:pt x="1479" y="662"/>
                      <a:pt x="1479" y="662"/>
                    </a:cubicBezTo>
                    <a:cubicBezTo>
                      <a:pt x="1477" y="662"/>
                      <a:pt x="1477" y="662"/>
                      <a:pt x="1477" y="662"/>
                    </a:cubicBezTo>
                    <a:cubicBezTo>
                      <a:pt x="1478" y="664"/>
                      <a:pt x="1478" y="664"/>
                      <a:pt x="1478" y="665"/>
                    </a:cubicBezTo>
                    <a:cubicBezTo>
                      <a:pt x="1477" y="665"/>
                      <a:pt x="1477" y="665"/>
                      <a:pt x="1477" y="665"/>
                    </a:cubicBezTo>
                    <a:cubicBezTo>
                      <a:pt x="1477" y="666"/>
                      <a:pt x="1477" y="666"/>
                      <a:pt x="1477" y="666"/>
                    </a:cubicBezTo>
                    <a:cubicBezTo>
                      <a:pt x="1477" y="667"/>
                      <a:pt x="1477" y="667"/>
                      <a:pt x="1477" y="667"/>
                    </a:cubicBezTo>
                    <a:cubicBezTo>
                      <a:pt x="1476" y="667"/>
                      <a:pt x="1476" y="666"/>
                      <a:pt x="1476" y="666"/>
                    </a:cubicBezTo>
                    <a:cubicBezTo>
                      <a:pt x="1475" y="666"/>
                      <a:pt x="1475" y="666"/>
                      <a:pt x="1475" y="666"/>
                    </a:cubicBezTo>
                    <a:cubicBezTo>
                      <a:pt x="1475" y="665"/>
                      <a:pt x="1475" y="665"/>
                      <a:pt x="1475" y="665"/>
                    </a:cubicBezTo>
                    <a:cubicBezTo>
                      <a:pt x="1474" y="665"/>
                      <a:pt x="1474" y="665"/>
                      <a:pt x="1473" y="666"/>
                    </a:cubicBezTo>
                    <a:cubicBezTo>
                      <a:pt x="1473" y="668"/>
                      <a:pt x="1472" y="669"/>
                      <a:pt x="1474" y="670"/>
                    </a:cubicBezTo>
                    <a:cubicBezTo>
                      <a:pt x="1474" y="671"/>
                      <a:pt x="1474" y="671"/>
                      <a:pt x="1474" y="671"/>
                    </a:cubicBezTo>
                    <a:cubicBezTo>
                      <a:pt x="1474" y="671"/>
                      <a:pt x="1474" y="671"/>
                      <a:pt x="1474" y="671"/>
                    </a:cubicBezTo>
                    <a:cubicBezTo>
                      <a:pt x="1474" y="671"/>
                      <a:pt x="1474" y="671"/>
                      <a:pt x="1474" y="671"/>
                    </a:cubicBezTo>
                    <a:cubicBezTo>
                      <a:pt x="1473" y="671"/>
                      <a:pt x="1473" y="671"/>
                      <a:pt x="1473" y="671"/>
                    </a:cubicBezTo>
                    <a:cubicBezTo>
                      <a:pt x="1473" y="673"/>
                      <a:pt x="1473" y="673"/>
                      <a:pt x="1473" y="673"/>
                    </a:cubicBezTo>
                    <a:cubicBezTo>
                      <a:pt x="1472" y="673"/>
                      <a:pt x="1472" y="673"/>
                      <a:pt x="1472" y="673"/>
                    </a:cubicBezTo>
                    <a:cubicBezTo>
                      <a:pt x="1472" y="672"/>
                      <a:pt x="1472" y="672"/>
                      <a:pt x="1472" y="672"/>
                    </a:cubicBezTo>
                    <a:cubicBezTo>
                      <a:pt x="1472" y="671"/>
                      <a:pt x="1472" y="671"/>
                      <a:pt x="1471" y="671"/>
                    </a:cubicBezTo>
                    <a:cubicBezTo>
                      <a:pt x="1471" y="670"/>
                      <a:pt x="1471" y="670"/>
                      <a:pt x="1471" y="670"/>
                    </a:cubicBezTo>
                    <a:cubicBezTo>
                      <a:pt x="1471" y="670"/>
                      <a:pt x="1471" y="670"/>
                      <a:pt x="1471" y="670"/>
                    </a:cubicBezTo>
                    <a:cubicBezTo>
                      <a:pt x="1471" y="670"/>
                      <a:pt x="1471" y="669"/>
                      <a:pt x="1471" y="668"/>
                    </a:cubicBezTo>
                    <a:cubicBezTo>
                      <a:pt x="1470" y="668"/>
                      <a:pt x="1470" y="668"/>
                      <a:pt x="1469" y="667"/>
                    </a:cubicBezTo>
                    <a:cubicBezTo>
                      <a:pt x="1469" y="669"/>
                      <a:pt x="1469" y="669"/>
                      <a:pt x="1469" y="669"/>
                    </a:cubicBezTo>
                    <a:cubicBezTo>
                      <a:pt x="1469" y="669"/>
                      <a:pt x="1468" y="669"/>
                      <a:pt x="1468" y="670"/>
                    </a:cubicBezTo>
                    <a:cubicBezTo>
                      <a:pt x="1467" y="670"/>
                      <a:pt x="1467" y="670"/>
                      <a:pt x="1467" y="670"/>
                    </a:cubicBezTo>
                    <a:cubicBezTo>
                      <a:pt x="1467" y="671"/>
                      <a:pt x="1467" y="671"/>
                      <a:pt x="1467" y="671"/>
                    </a:cubicBezTo>
                    <a:cubicBezTo>
                      <a:pt x="1467" y="671"/>
                      <a:pt x="1467" y="671"/>
                      <a:pt x="1467" y="671"/>
                    </a:cubicBezTo>
                    <a:cubicBezTo>
                      <a:pt x="1467" y="672"/>
                      <a:pt x="1467" y="672"/>
                      <a:pt x="1467" y="672"/>
                    </a:cubicBezTo>
                    <a:cubicBezTo>
                      <a:pt x="1467" y="672"/>
                      <a:pt x="1467" y="672"/>
                      <a:pt x="1467" y="672"/>
                    </a:cubicBezTo>
                    <a:cubicBezTo>
                      <a:pt x="1467" y="673"/>
                      <a:pt x="1467" y="674"/>
                      <a:pt x="1467" y="675"/>
                    </a:cubicBezTo>
                    <a:cubicBezTo>
                      <a:pt x="1466" y="675"/>
                      <a:pt x="1466" y="675"/>
                      <a:pt x="1466" y="675"/>
                    </a:cubicBezTo>
                    <a:cubicBezTo>
                      <a:pt x="1466" y="675"/>
                      <a:pt x="1466" y="676"/>
                      <a:pt x="1466" y="676"/>
                    </a:cubicBezTo>
                    <a:cubicBezTo>
                      <a:pt x="1466" y="676"/>
                      <a:pt x="1467" y="677"/>
                      <a:pt x="1467" y="677"/>
                    </a:cubicBezTo>
                    <a:cubicBezTo>
                      <a:pt x="1467" y="677"/>
                      <a:pt x="1467" y="678"/>
                      <a:pt x="1467" y="678"/>
                    </a:cubicBezTo>
                    <a:cubicBezTo>
                      <a:pt x="1466" y="678"/>
                      <a:pt x="1466" y="678"/>
                      <a:pt x="1466" y="678"/>
                    </a:cubicBezTo>
                    <a:cubicBezTo>
                      <a:pt x="1466" y="678"/>
                      <a:pt x="1465" y="679"/>
                      <a:pt x="1465" y="679"/>
                    </a:cubicBezTo>
                    <a:cubicBezTo>
                      <a:pt x="1465" y="679"/>
                      <a:pt x="1464" y="679"/>
                      <a:pt x="1464" y="679"/>
                    </a:cubicBezTo>
                    <a:cubicBezTo>
                      <a:pt x="1464" y="680"/>
                      <a:pt x="1464" y="680"/>
                      <a:pt x="1464" y="680"/>
                    </a:cubicBezTo>
                    <a:cubicBezTo>
                      <a:pt x="1464" y="681"/>
                      <a:pt x="1463" y="681"/>
                      <a:pt x="1463" y="681"/>
                    </a:cubicBezTo>
                    <a:cubicBezTo>
                      <a:pt x="1463" y="682"/>
                      <a:pt x="1463" y="682"/>
                      <a:pt x="1463" y="682"/>
                    </a:cubicBezTo>
                    <a:cubicBezTo>
                      <a:pt x="1463" y="682"/>
                      <a:pt x="1463" y="682"/>
                      <a:pt x="1463" y="682"/>
                    </a:cubicBezTo>
                    <a:cubicBezTo>
                      <a:pt x="1462" y="683"/>
                      <a:pt x="1461" y="684"/>
                      <a:pt x="1461" y="684"/>
                    </a:cubicBezTo>
                    <a:cubicBezTo>
                      <a:pt x="1460" y="684"/>
                      <a:pt x="1460" y="684"/>
                      <a:pt x="1460" y="684"/>
                    </a:cubicBezTo>
                    <a:cubicBezTo>
                      <a:pt x="1460" y="685"/>
                      <a:pt x="1460" y="685"/>
                      <a:pt x="1460" y="685"/>
                    </a:cubicBezTo>
                    <a:cubicBezTo>
                      <a:pt x="1459" y="685"/>
                      <a:pt x="1459" y="685"/>
                      <a:pt x="1459" y="685"/>
                    </a:cubicBezTo>
                    <a:cubicBezTo>
                      <a:pt x="1459" y="685"/>
                      <a:pt x="1459" y="685"/>
                      <a:pt x="1459" y="685"/>
                    </a:cubicBezTo>
                    <a:cubicBezTo>
                      <a:pt x="1458" y="685"/>
                      <a:pt x="1458" y="685"/>
                      <a:pt x="1458" y="685"/>
                    </a:cubicBezTo>
                    <a:cubicBezTo>
                      <a:pt x="1458" y="685"/>
                      <a:pt x="1458" y="685"/>
                      <a:pt x="1458" y="685"/>
                    </a:cubicBezTo>
                    <a:cubicBezTo>
                      <a:pt x="1456" y="685"/>
                      <a:pt x="1456" y="685"/>
                      <a:pt x="1456" y="685"/>
                    </a:cubicBezTo>
                    <a:cubicBezTo>
                      <a:pt x="1456" y="686"/>
                      <a:pt x="1456" y="686"/>
                      <a:pt x="1456" y="686"/>
                    </a:cubicBezTo>
                    <a:cubicBezTo>
                      <a:pt x="1455" y="686"/>
                      <a:pt x="1454" y="686"/>
                      <a:pt x="1454" y="686"/>
                    </a:cubicBezTo>
                    <a:cubicBezTo>
                      <a:pt x="1454" y="686"/>
                      <a:pt x="1454" y="686"/>
                      <a:pt x="1453" y="687"/>
                    </a:cubicBezTo>
                    <a:cubicBezTo>
                      <a:pt x="1453" y="687"/>
                      <a:pt x="1451" y="686"/>
                      <a:pt x="1451" y="686"/>
                    </a:cubicBezTo>
                    <a:cubicBezTo>
                      <a:pt x="1451" y="687"/>
                      <a:pt x="1451" y="687"/>
                      <a:pt x="1451" y="687"/>
                    </a:cubicBezTo>
                    <a:cubicBezTo>
                      <a:pt x="1451" y="687"/>
                      <a:pt x="1451" y="687"/>
                      <a:pt x="1451" y="687"/>
                    </a:cubicBezTo>
                    <a:cubicBezTo>
                      <a:pt x="1450" y="687"/>
                      <a:pt x="1450" y="689"/>
                      <a:pt x="1449" y="689"/>
                    </a:cubicBezTo>
                    <a:cubicBezTo>
                      <a:pt x="1449" y="689"/>
                      <a:pt x="1449" y="689"/>
                      <a:pt x="1449" y="689"/>
                    </a:cubicBezTo>
                    <a:cubicBezTo>
                      <a:pt x="1448" y="690"/>
                      <a:pt x="1447" y="690"/>
                      <a:pt x="1447" y="690"/>
                    </a:cubicBezTo>
                    <a:cubicBezTo>
                      <a:pt x="1446" y="691"/>
                      <a:pt x="1446" y="691"/>
                      <a:pt x="1446" y="691"/>
                    </a:cubicBezTo>
                    <a:cubicBezTo>
                      <a:pt x="1445" y="691"/>
                      <a:pt x="1443" y="691"/>
                      <a:pt x="1442" y="691"/>
                    </a:cubicBezTo>
                    <a:cubicBezTo>
                      <a:pt x="1442" y="691"/>
                      <a:pt x="1442" y="691"/>
                      <a:pt x="1442" y="690"/>
                    </a:cubicBezTo>
                    <a:cubicBezTo>
                      <a:pt x="1441" y="690"/>
                      <a:pt x="1441" y="690"/>
                      <a:pt x="1441" y="690"/>
                    </a:cubicBezTo>
                    <a:cubicBezTo>
                      <a:pt x="1441" y="691"/>
                      <a:pt x="1440" y="692"/>
                      <a:pt x="1440" y="693"/>
                    </a:cubicBezTo>
                    <a:cubicBezTo>
                      <a:pt x="1439" y="692"/>
                      <a:pt x="1439" y="692"/>
                      <a:pt x="1438" y="692"/>
                    </a:cubicBezTo>
                    <a:cubicBezTo>
                      <a:pt x="1437" y="693"/>
                      <a:pt x="1436" y="694"/>
                      <a:pt x="1435" y="695"/>
                    </a:cubicBezTo>
                    <a:cubicBezTo>
                      <a:pt x="1435" y="695"/>
                      <a:pt x="1435" y="695"/>
                      <a:pt x="1435" y="695"/>
                    </a:cubicBezTo>
                    <a:cubicBezTo>
                      <a:pt x="1434" y="696"/>
                      <a:pt x="1434" y="696"/>
                      <a:pt x="1434" y="697"/>
                    </a:cubicBezTo>
                    <a:cubicBezTo>
                      <a:pt x="1433" y="697"/>
                      <a:pt x="1433" y="697"/>
                      <a:pt x="1433" y="697"/>
                    </a:cubicBezTo>
                    <a:cubicBezTo>
                      <a:pt x="1433" y="697"/>
                      <a:pt x="1433" y="697"/>
                      <a:pt x="1433" y="697"/>
                    </a:cubicBezTo>
                    <a:cubicBezTo>
                      <a:pt x="1432" y="698"/>
                      <a:pt x="1432" y="698"/>
                      <a:pt x="1431" y="699"/>
                    </a:cubicBezTo>
                    <a:cubicBezTo>
                      <a:pt x="1431" y="699"/>
                      <a:pt x="1431" y="699"/>
                      <a:pt x="1431" y="699"/>
                    </a:cubicBezTo>
                    <a:cubicBezTo>
                      <a:pt x="1430" y="700"/>
                      <a:pt x="1430" y="700"/>
                      <a:pt x="1430" y="700"/>
                    </a:cubicBezTo>
                    <a:cubicBezTo>
                      <a:pt x="1429" y="700"/>
                      <a:pt x="1429" y="700"/>
                      <a:pt x="1429" y="700"/>
                    </a:cubicBezTo>
                    <a:cubicBezTo>
                      <a:pt x="1429" y="700"/>
                      <a:pt x="1429" y="701"/>
                      <a:pt x="1429" y="701"/>
                    </a:cubicBezTo>
                    <a:cubicBezTo>
                      <a:pt x="1428" y="701"/>
                      <a:pt x="1428" y="701"/>
                      <a:pt x="1428" y="701"/>
                    </a:cubicBezTo>
                    <a:cubicBezTo>
                      <a:pt x="1428" y="701"/>
                      <a:pt x="1428" y="701"/>
                      <a:pt x="1428" y="701"/>
                    </a:cubicBezTo>
                    <a:cubicBezTo>
                      <a:pt x="1428" y="701"/>
                      <a:pt x="1428" y="701"/>
                      <a:pt x="1428" y="701"/>
                    </a:cubicBezTo>
                    <a:cubicBezTo>
                      <a:pt x="1428" y="701"/>
                      <a:pt x="1427" y="700"/>
                      <a:pt x="1427" y="700"/>
                    </a:cubicBezTo>
                    <a:cubicBezTo>
                      <a:pt x="1428" y="700"/>
                      <a:pt x="1428" y="700"/>
                      <a:pt x="1428" y="700"/>
                    </a:cubicBezTo>
                    <a:cubicBezTo>
                      <a:pt x="1428" y="700"/>
                      <a:pt x="1428" y="699"/>
                      <a:pt x="1428" y="699"/>
                    </a:cubicBezTo>
                    <a:cubicBezTo>
                      <a:pt x="1428" y="699"/>
                      <a:pt x="1428" y="699"/>
                      <a:pt x="1428" y="699"/>
                    </a:cubicBezTo>
                    <a:cubicBezTo>
                      <a:pt x="1428" y="698"/>
                      <a:pt x="1428" y="698"/>
                      <a:pt x="1428" y="698"/>
                    </a:cubicBezTo>
                    <a:cubicBezTo>
                      <a:pt x="1427" y="698"/>
                      <a:pt x="1427" y="698"/>
                      <a:pt x="1427" y="698"/>
                    </a:cubicBezTo>
                    <a:cubicBezTo>
                      <a:pt x="1427" y="699"/>
                      <a:pt x="1427" y="699"/>
                      <a:pt x="1427" y="699"/>
                    </a:cubicBezTo>
                    <a:cubicBezTo>
                      <a:pt x="1427" y="699"/>
                      <a:pt x="1427" y="699"/>
                      <a:pt x="1427" y="699"/>
                    </a:cubicBezTo>
                    <a:cubicBezTo>
                      <a:pt x="1427" y="700"/>
                      <a:pt x="1427" y="700"/>
                      <a:pt x="1427" y="700"/>
                    </a:cubicBezTo>
                    <a:cubicBezTo>
                      <a:pt x="1426" y="700"/>
                      <a:pt x="1426" y="700"/>
                      <a:pt x="1426" y="700"/>
                    </a:cubicBezTo>
                    <a:cubicBezTo>
                      <a:pt x="1426" y="701"/>
                      <a:pt x="1426" y="701"/>
                      <a:pt x="1426" y="701"/>
                    </a:cubicBezTo>
                    <a:cubicBezTo>
                      <a:pt x="1426" y="701"/>
                      <a:pt x="1426" y="701"/>
                      <a:pt x="1426" y="701"/>
                    </a:cubicBezTo>
                    <a:cubicBezTo>
                      <a:pt x="1425" y="702"/>
                      <a:pt x="1426" y="702"/>
                      <a:pt x="1425" y="703"/>
                    </a:cubicBezTo>
                    <a:cubicBezTo>
                      <a:pt x="1426" y="703"/>
                      <a:pt x="1426" y="703"/>
                      <a:pt x="1427" y="704"/>
                    </a:cubicBezTo>
                    <a:cubicBezTo>
                      <a:pt x="1427" y="704"/>
                      <a:pt x="1427" y="704"/>
                      <a:pt x="1427" y="704"/>
                    </a:cubicBezTo>
                    <a:cubicBezTo>
                      <a:pt x="1427" y="705"/>
                      <a:pt x="1425" y="705"/>
                      <a:pt x="1427" y="706"/>
                    </a:cubicBezTo>
                    <a:cubicBezTo>
                      <a:pt x="1427" y="708"/>
                      <a:pt x="1427" y="708"/>
                      <a:pt x="1427" y="708"/>
                    </a:cubicBezTo>
                    <a:cubicBezTo>
                      <a:pt x="1426" y="708"/>
                      <a:pt x="1426" y="709"/>
                      <a:pt x="1426" y="709"/>
                    </a:cubicBezTo>
                    <a:cubicBezTo>
                      <a:pt x="1426" y="709"/>
                      <a:pt x="1426" y="710"/>
                      <a:pt x="1425" y="710"/>
                    </a:cubicBezTo>
                    <a:cubicBezTo>
                      <a:pt x="1424" y="710"/>
                      <a:pt x="1424" y="710"/>
                      <a:pt x="1424" y="710"/>
                    </a:cubicBezTo>
                    <a:cubicBezTo>
                      <a:pt x="1424" y="711"/>
                      <a:pt x="1424" y="711"/>
                      <a:pt x="1424" y="711"/>
                    </a:cubicBezTo>
                    <a:cubicBezTo>
                      <a:pt x="1424" y="711"/>
                      <a:pt x="1424" y="711"/>
                      <a:pt x="1424" y="711"/>
                    </a:cubicBezTo>
                    <a:cubicBezTo>
                      <a:pt x="1424" y="712"/>
                      <a:pt x="1425" y="712"/>
                      <a:pt x="1426" y="713"/>
                    </a:cubicBezTo>
                    <a:cubicBezTo>
                      <a:pt x="1427" y="714"/>
                      <a:pt x="1427" y="715"/>
                      <a:pt x="1427" y="716"/>
                    </a:cubicBezTo>
                    <a:cubicBezTo>
                      <a:pt x="1427" y="716"/>
                      <a:pt x="1427" y="716"/>
                      <a:pt x="1427" y="716"/>
                    </a:cubicBezTo>
                    <a:cubicBezTo>
                      <a:pt x="1427" y="717"/>
                      <a:pt x="1427" y="717"/>
                      <a:pt x="1427" y="718"/>
                    </a:cubicBezTo>
                    <a:cubicBezTo>
                      <a:pt x="1427" y="719"/>
                      <a:pt x="1428" y="720"/>
                      <a:pt x="1428" y="722"/>
                    </a:cubicBezTo>
                    <a:cubicBezTo>
                      <a:pt x="1427" y="722"/>
                      <a:pt x="1427" y="722"/>
                      <a:pt x="1426" y="722"/>
                    </a:cubicBezTo>
                    <a:cubicBezTo>
                      <a:pt x="1426" y="720"/>
                      <a:pt x="1426" y="720"/>
                      <a:pt x="1426" y="720"/>
                    </a:cubicBezTo>
                    <a:cubicBezTo>
                      <a:pt x="1425" y="720"/>
                      <a:pt x="1425" y="720"/>
                      <a:pt x="1425" y="720"/>
                    </a:cubicBezTo>
                    <a:cubicBezTo>
                      <a:pt x="1425" y="721"/>
                      <a:pt x="1425" y="722"/>
                      <a:pt x="1426" y="723"/>
                    </a:cubicBezTo>
                    <a:cubicBezTo>
                      <a:pt x="1426" y="723"/>
                      <a:pt x="1426" y="723"/>
                      <a:pt x="1427" y="723"/>
                    </a:cubicBezTo>
                    <a:cubicBezTo>
                      <a:pt x="1427" y="725"/>
                      <a:pt x="1427" y="725"/>
                      <a:pt x="1427" y="725"/>
                    </a:cubicBezTo>
                    <a:cubicBezTo>
                      <a:pt x="1427" y="725"/>
                      <a:pt x="1427" y="725"/>
                      <a:pt x="1427" y="725"/>
                    </a:cubicBezTo>
                    <a:cubicBezTo>
                      <a:pt x="1427" y="725"/>
                      <a:pt x="1427" y="725"/>
                      <a:pt x="1427" y="725"/>
                    </a:cubicBezTo>
                    <a:cubicBezTo>
                      <a:pt x="1426" y="725"/>
                      <a:pt x="1426" y="725"/>
                      <a:pt x="1425" y="725"/>
                    </a:cubicBezTo>
                    <a:cubicBezTo>
                      <a:pt x="1425" y="724"/>
                      <a:pt x="1425" y="724"/>
                      <a:pt x="1425" y="724"/>
                    </a:cubicBezTo>
                    <a:cubicBezTo>
                      <a:pt x="1424" y="724"/>
                      <a:pt x="1424" y="724"/>
                      <a:pt x="1424" y="724"/>
                    </a:cubicBezTo>
                    <a:cubicBezTo>
                      <a:pt x="1424" y="722"/>
                      <a:pt x="1424" y="721"/>
                      <a:pt x="1424" y="720"/>
                    </a:cubicBezTo>
                    <a:cubicBezTo>
                      <a:pt x="1424" y="720"/>
                      <a:pt x="1424" y="720"/>
                      <a:pt x="1424" y="720"/>
                    </a:cubicBezTo>
                    <a:cubicBezTo>
                      <a:pt x="1423" y="720"/>
                      <a:pt x="1423" y="720"/>
                      <a:pt x="1423" y="720"/>
                    </a:cubicBezTo>
                    <a:cubicBezTo>
                      <a:pt x="1423" y="722"/>
                      <a:pt x="1424" y="723"/>
                      <a:pt x="1424" y="725"/>
                    </a:cubicBezTo>
                    <a:cubicBezTo>
                      <a:pt x="1424" y="725"/>
                      <a:pt x="1425" y="725"/>
                      <a:pt x="1425" y="725"/>
                    </a:cubicBezTo>
                    <a:cubicBezTo>
                      <a:pt x="1425" y="726"/>
                      <a:pt x="1425" y="726"/>
                      <a:pt x="1425" y="726"/>
                    </a:cubicBezTo>
                    <a:cubicBezTo>
                      <a:pt x="1426" y="727"/>
                      <a:pt x="1427" y="727"/>
                      <a:pt x="1427" y="728"/>
                    </a:cubicBezTo>
                    <a:cubicBezTo>
                      <a:pt x="1427" y="728"/>
                      <a:pt x="1427" y="728"/>
                      <a:pt x="1427" y="728"/>
                    </a:cubicBezTo>
                    <a:cubicBezTo>
                      <a:pt x="1428" y="728"/>
                      <a:pt x="1428" y="729"/>
                      <a:pt x="1428" y="729"/>
                    </a:cubicBezTo>
                    <a:cubicBezTo>
                      <a:pt x="1428" y="729"/>
                      <a:pt x="1428" y="730"/>
                      <a:pt x="1428" y="731"/>
                    </a:cubicBezTo>
                    <a:cubicBezTo>
                      <a:pt x="1429" y="731"/>
                      <a:pt x="1429" y="731"/>
                      <a:pt x="1429" y="731"/>
                    </a:cubicBezTo>
                    <a:cubicBezTo>
                      <a:pt x="1429" y="732"/>
                      <a:pt x="1429" y="732"/>
                      <a:pt x="1429" y="732"/>
                    </a:cubicBezTo>
                    <a:cubicBezTo>
                      <a:pt x="1429" y="734"/>
                      <a:pt x="1429" y="734"/>
                      <a:pt x="1429" y="734"/>
                    </a:cubicBezTo>
                    <a:cubicBezTo>
                      <a:pt x="1429" y="734"/>
                      <a:pt x="1429" y="734"/>
                      <a:pt x="1429" y="734"/>
                    </a:cubicBezTo>
                    <a:cubicBezTo>
                      <a:pt x="1430" y="734"/>
                      <a:pt x="1430" y="735"/>
                      <a:pt x="1431" y="736"/>
                    </a:cubicBezTo>
                    <a:cubicBezTo>
                      <a:pt x="1432" y="736"/>
                      <a:pt x="1432" y="736"/>
                      <a:pt x="1432" y="736"/>
                    </a:cubicBezTo>
                    <a:cubicBezTo>
                      <a:pt x="1432" y="737"/>
                      <a:pt x="1431" y="737"/>
                      <a:pt x="1431" y="737"/>
                    </a:cubicBezTo>
                    <a:cubicBezTo>
                      <a:pt x="1431" y="738"/>
                      <a:pt x="1431" y="738"/>
                      <a:pt x="1432" y="739"/>
                    </a:cubicBezTo>
                    <a:cubicBezTo>
                      <a:pt x="1432" y="739"/>
                      <a:pt x="1432" y="739"/>
                      <a:pt x="1432" y="739"/>
                    </a:cubicBezTo>
                    <a:cubicBezTo>
                      <a:pt x="1432" y="739"/>
                      <a:pt x="1432" y="739"/>
                      <a:pt x="1432" y="740"/>
                    </a:cubicBezTo>
                    <a:cubicBezTo>
                      <a:pt x="1433" y="740"/>
                      <a:pt x="1433" y="740"/>
                      <a:pt x="1433" y="740"/>
                    </a:cubicBezTo>
                    <a:cubicBezTo>
                      <a:pt x="1434" y="742"/>
                      <a:pt x="1432" y="743"/>
                      <a:pt x="1433" y="745"/>
                    </a:cubicBezTo>
                    <a:cubicBezTo>
                      <a:pt x="1433" y="745"/>
                      <a:pt x="1433" y="745"/>
                      <a:pt x="1433" y="745"/>
                    </a:cubicBezTo>
                    <a:cubicBezTo>
                      <a:pt x="1433" y="747"/>
                      <a:pt x="1433" y="747"/>
                      <a:pt x="1433" y="747"/>
                    </a:cubicBezTo>
                    <a:cubicBezTo>
                      <a:pt x="1433" y="747"/>
                      <a:pt x="1433" y="747"/>
                      <a:pt x="1433" y="747"/>
                    </a:cubicBezTo>
                    <a:cubicBezTo>
                      <a:pt x="1433" y="748"/>
                      <a:pt x="1433" y="748"/>
                      <a:pt x="1433" y="748"/>
                    </a:cubicBezTo>
                    <a:cubicBezTo>
                      <a:pt x="1434" y="748"/>
                      <a:pt x="1434" y="749"/>
                      <a:pt x="1434" y="749"/>
                    </a:cubicBezTo>
                    <a:cubicBezTo>
                      <a:pt x="1434" y="750"/>
                      <a:pt x="1434" y="750"/>
                      <a:pt x="1435" y="751"/>
                    </a:cubicBezTo>
                    <a:cubicBezTo>
                      <a:pt x="1435" y="751"/>
                      <a:pt x="1435" y="751"/>
                      <a:pt x="1435" y="751"/>
                    </a:cubicBezTo>
                    <a:cubicBezTo>
                      <a:pt x="1435" y="752"/>
                      <a:pt x="1435" y="752"/>
                      <a:pt x="1435" y="752"/>
                    </a:cubicBezTo>
                    <a:cubicBezTo>
                      <a:pt x="1435" y="753"/>
                      <a:pt x="1436" y="755"/>
                      <a:pt x="1436" y="756"/>
                    </a:cubicBezTo>
                    <a:cubicBezTo>
                      <a:pt x="1436" y="756"/>
                      <a:pt x="1436" y="756"/>
                      <a:pt x="1436" y="756"/>
                    </a:cubicBezTo>
                    <a:cubicBezTo>
                      <a:pt x="1436" y="757"/>
                      <a:pt x="1436" y="757"/>
                      <a:pt x="1436" y="757"/>
                    </a:cubicBezTo>
                    <a:cubicBezTo>
                      <a:pt x="1435" y="757"/>
                      <a:pt x="1435" y="757"/>
                      <a:pt x="1435" y="757"/>
                    </a:cubicBezTo>
                    <a:cubicBezTo>
                      <a:pt x="1435" y="758"/>
                      <a:pt x="1436" y="758"/>
                      <a:pt x="1436" y="759"/>
                    </a:cubicBezTo>
                    <a:cubicBezTo>
                      <a:pt x="1436" y="759"/>
                      <a:pt x="1436" y="759"/>
                      <a:pt x="1436" y="759"/>
                    </a:cubicBezTo>
                    <a:cubicBezTo>
                      <a:pt x="1436" y="760"/>
                      <a:pt x="1436" y="760"/>
                      <a:pt x="1436" y="760"/>
                    </a:cubicBezTo>
                    <a:cubicBezTo>
                      <a:pt x="1435" y="760"/>
                      <a:pt x="1435" y="760"/>
                      <a:pt x="1435" y="760"/>
                    </a:cubicBezTo>
                    <a:cubicBezTo>
                      <a:pt x="1435" y="763"/>
                      <a:pt x="1435" y="763"/>
                      <a:pt x="1435" y="763"/>
                    </a:cubicBezTo>
                    <a:cubicBezTo>
                      <a:pt x="1435" y="763"/>
                      <a:pt x="1435" y="763"/>
                      <a:pt x="1435" y="763"/>
                    </a:cubicBezTo>
                    <a:cubicBezTo>
                      <a:pt x="1435" y="763"/>
                      <a:pt x="1435" y="766"/>
                      <a:pt x="1435" y="767"/>
                    </a:cubicBezTo>
                    <a:cubicBezTo>
                      <a:pt x="1435" y="767"/>
                      <a:pt x="1435" y="767"/>
                      <a:pt x="1435" y="767"/>
                    </a:cubicBezTo>
                    <a:cubicBezTo>
                      <a:pt x="1433" y="767"/>
                      <a:pt x="1433" y="766"/>
                      <a:pt x="1432" y="766"/>
                    </a:cubicBezTo>
                    <a:cubicBezTo>
                      <a:pt x="1432" y="766"/>
                      <a:pt x="1432" y="766"/>
                      <a:pt x="1432" y="766"/>
                    </a:cubicBezTo>
                    <a:cubicBezTo>
                      <a:pt x="1432" y="766"/>
                      <a:pt x="1432" y="766"/>
                      <a:pt x="1432" y="766"/>
                    </a:cubicBezTo>
                    <a:cubicBezTo>
                      <a:pt x="1432" y="767"/>
                      <a:pt x="1433" y="769"/>
                      <a:pt x="1433" y="769"/>
                    </a:cubicBezTo>
                    <a:cubicBezTo>
                      <a:pt x="1434" y="770"/>
                      <a:pt x="1435" y="769"/>
                      <a:pt x="1436" y="770"/>
                    </a:cubicBezTo>
                    <a:cubicBezTo>
                      <a:pt x="1436" y="770"/>
                      <a:pt x="1436" y="770"/>
                      <a:pt x="1436" y="770"/>
                    </a:cubicBezTo>
                    <a:cubicBezTo>
                      <a:pt x="1436" y="770"/>
                      <a:pt x="1436" y="771"/>
                      <a:pt x="1436" y="771"/>
                    </a:cubicBezTo>
                    <a:cubicBezTo>
                      <a:pt x="1436" y="771"/>
                      <a:pt x="1436" y="771"/>
                      <a:pt x="1436" y="771"/>
                    </a:cubicBezTo>
                    <a:cubicBezTo>
                      <a:pt x="1437" y="771"/>
                      <a:pt x="1437" y="771"/>
                      <a:pt x="1437" y="771"/>
                    </a:cubicBezTo>
                    <a:cubicBezTo>
                      <a:pt x="1437" y="772"/>
                      <a:pt x="1437" y="772"/>
                      <a:pt x="1438" y="773"/>
                    </a:cubicBezTo>
                    <a:cubicBezTo>
                      <a:pt x="1438" y="773"/>
                      <a:pt x="1438" y="773"/>
                      <a:pt x="1438" y="773"/>
                    </a:cubicBezTo>
                    <a:cubicBezTo>
                      <a:pt x="1440" y="773"/>
                      <a:pt x="1440" y="773"/>
                      <a:pt x="1440" y="773"/>
                    </a:cubicBezTo>
                    <a:cubicBezTo>
                      <a:pt x="1440" y="773"/>
                      <a:pt x="1440" y="774"/>
                      <a:pt x="1441" y="774"/>
                    </a:cubicBezTo>
                    <a:cubicBezTo>
                      <a:pt x="1441" y="774"/>
                      <a:pt x="1441" y="773"/>
                      <a:pt x="1441" y="773"/>
                    </a:cubicBezTo>
                    <a:cubicBezTo>
                      <a:pt x="1443" y="773"/>
                      <a:pt x="1443" y="773"/>
                      <a:pt x="1443" y="773"/>
                    </a:cubicBezTo>
                    <a:cubicBezTo>
                      <a:pt x="1443" y="773"/>
                      <a:pt x="1444" y="774"/>
                      <a:pt x="1444" y="774"/>
                    </a:cubicBezTo>
                    <a:cubicBezTo>
                      <a:pt x="1445" y="774"/>
                      <a:pt x="1445" y="774"/>
                      <a:pt x="1445" y="774"/>
                    </a:cubicBezTo>
                    <a:cubicBezTo>
                      <a:pt x="1445" y="774"/>
                      <a:pt x="1445" y="774"/>
                      <a:pt x="1445" y="774"/>
                    </a:cubicBezTo>
                    <a:cubicBezTo>
                      <a:pt x="1445" y="774"/>
                      <a:pt x="1445" y="774"/>
                      <a:pt x="1445" y="774"/>
                    </a:cubicBezTo>
                    <a:cubicBezTo>
                      <a:pt x="1446" y="774"/>
                      <a:pt x="1446" y="773"/>
                      <a:pt x="1446" y="773"/>
                    </a:cubicBezTo>
                    <a:cubicBezTo>
                      <a:pt x="1446" y="773"/>
                      <a:pt x="1447" y="773"/>
                      <a:pt x="1447" y="773"/>
                    </a:cubicBezTo>
                    <a:cubicBezTo>
                      <a:pt x="1447" y="773"/>
                      <a:pt x="1447" y="773"/>
                      <a:pt x="1447" y="773"/>
                    </a:cubicBezTo>
                    <a:cubicBezTo>
                      <a:pt x="1448" y="773"/>
                      <a:pt x="1448" y="772"/>
                      <a:pt x="1449" y="771"/>
                    </a:cubicBezTo>
                    <a:cubicBezTo>
                      <a:pt x="1450" y="770"/>
                      <a:pt x="1450" y="771"/>
                      <a:pt x="1450" y="770"/>
                    </a:cubicBezTo>
                    <a:cubicBezTo>
                      <a:pt x="1451" y="770"/>
                      <a:pt x="1450" y="770"/>
                      <a:pt x="1451" y="770"/>
                    </a:cubicBezTo>
                    <a:cubicBezTo>
                      <a:pt x="1451" y="770"/>
                      <a:pt x="1451" y="770"/>
                      <a:pt x="1451" y="770"/>
                    </a:cubicBezTo>
                    <a:cubicBezTo>
                      <a:pt x="1451" y="771"/>
                      <a:pt x="1451" y="771"/>
                      <a:pt x="1451" y="771"/>
                    </a:cubicBezTo>
                    <a:cubicBezTo>
                      <a:pt x="1451" y="771"/>
                      <a:pt x="1452" y="771"/>
                      <a:pt x="1452" y="771"/>
                    </a:cubicBezTo>
                    <a:cubicBezTo>
                      <a:pt x="1453" y="770"/>
                      <a:pt x="1453" y="770"/>
                      <a:pt x="1453" y="768"/>
                    </a:cubicBezTo>
                    <a:cubicBezTo>
                      <a:pt x="1454" y="768"/>
                      <a:pt x="1454" y="769"/>
                      <a:pt x="1456" y="768"/>
                    </a:cubicBezTo>
                    <a:cubicBezTo>
                      <a:pt x="1456" y="768"/>
                      <a:pt x="1456" y="768"/>
                      <a:pt x="1456" y="768"/>
                    </a:cubicBezTo>
                    <a:cubicBezTo>
                      <a:pt x="1456" y="768"/>
                      <a:pt x="1456" y="768"/>
                      <a:pt x="1456" y="768"/>
                    </a:cubicBezTo>
                    <a:cubicBezTo>
                      <a:pt x="1456" y="768"/>
                      <a:pt x="1456" y="768"/>
                      <a:pt x="1456" y="768"/>
                    </a:cubicBezTo>
                    <a:cubicBezTo>
                      <a:pt x="1457" y="768"/>
                      <a:pt x="1458" y="768"/>
                      <a:pt x="1458" y="768"/>
                    </a:cubicBezTo>
                    <a:cubicBezTo>
                      <a:pt x="1458" y="767"/>
                      <a:pt x="1458" y="768"/>
                      <a:pt x="1459" y="767"/>
                    </a:cubicBezTo>
                    <a:cubicBezTo>
                      <a:pt x="1459" y="767"/>
                      <a:pt x="1459" y="767"/>
                      <a:pt x="1459" y="767"/>
                    </a:cubicBezTo>
                    <a:cubicBezTo>
                      <a:pt x="1459" y="767"/>
                      <a:pt x="1460" y="767"/>
                      <a:pt x="1460" y="767"/>
                    </a:cubicBezTo>
                    <a:cubicBezTo>
                      <a:pt x="1461" y="767"/>
                      <a:pt x="1462" y="767"/>
                      <a:pt x="1463" y="767"/>
                    </a:cubicBezTo>
                    <a:cubicBezTo>
                      <a:pt x="1463" y="768"/>
                      <a:pt x="1463" y="768"/>
                      <a:pt x="1463" y="768"/>
                    </a:cubicBezTo>
                    <a:cubicBezTo>
                      <a:pt x="1464" y="767"/>
                      <a:pt x="1464" y="766"/>
                      <a:pt x="1465" y="767"/>
                    </a:cubicBezTo>
                    <a:cubicBezTo>
                      <a:pt x="1465" y="767"/>
                      <a:pt x="1466" y="768"/>
                      <a:pt x="1466" y="768"/>
                    </a:cubicBezTo>
                    <a:cubicBezTo>
                      <a:pt x="1466" y="767"/>
                      <a:pt x="1466" y="767"/>
                      <a:pt x="1466" y="767"/>
                    </a:cubicBezTo>
                    <a:cubicBezTo>
                      <a:pt x="1468" y="767"/>
                      <a:pt x="1468" y="767"/>
                      <a:pt x="1469" y="767"/>
                    </a:cubicBezTo>
                    <a:cubicBezTo>
                      <a:pt x="1470" y="767"/>
                      <a:pt x="1470" y="767"/>
                      <a:pt x="1470" y="768"/>
                    </a:cubicBezTo>
                    <a:cubicBezTo>
                      <a:pt x="1471" y="767"/>
                      <a:pt x="1471" y="767"/>
                      <a:pt x="1471" y="767"/>
                    </a:cubicBezTo>
                    <a:cubicBezTo>
                      <a:pt x="1472" y="767"/>
                      <a:pt x="1472" y="767"/>
                      <a:pt x="1472" y="767"/>
                    </a:cubicBezTo>
                    <a:cubicBezTo>
                      <a:pt x="1472" y="767"/>
                      <a:pt x="1472" y="767"/>
                      <a:pt x="1472" y="767"/>
                    </a:cubicBezTo>
                    <a:cubicBezTo>
                      <a:pt x="1473" y="766"/>
                      <a:pt x="1473" y="767"/>
                      <a:pt x="1473" y="766"/>
                    </a:cubicBezTo>
                    <a:cubicBezTo>
                      <a:pt x="1473" y="766"/>
                      <a:pt x="1473" y="766"/>
                      <a:pt x="1473" y="766"/>
                    </a:cubicBezTo>
                    <a:cubicBezTo>
                      <a:pt x="1473" y="765"/>
                      <a:pt x="1473" y="765"/>
                      <a:pt x="1473" y="765"/>
                    </a:cubicBezTo>
                    <a:cubicBezTo>
                      <a:pt x="1474" y="765"/>
                      <a:pt x="1474" y="765"/>
                      <a:pt x="1474" y="765"/>
                    </a:cubicBezTo>
                    <a:cubicBezTo>
                      <a:pt x="1475" y="764"/>
                      <a:pt x="1475" y="763"/>
                      <a:pt x="1476" y="762"/>
                    </a:cubicBezTo>
                    <a:cubicBezTo>
                      <a:pt x="1476" y="762"/>
                      <a:pt x="1476" y="762"/>
                      <a:pt x="1476" y="762"/>
                    </a:cubicBezTo>
                    <a:cubicBezTo>
                      <a:pt x="1479" y="762"/>
                      <a:pt x="1479" y="762"/>
                      <a:pt x="1479" y="762"/>
                    </a:cubicBezTo>
                    <a:cubicBezTo>
                      <a:pt x="1479" y="761"/>
                      <a:pt x="1480" y="761"/>
                      <a:pt x="1480" y="760"/>
                    </a:cubicBezTo>
                    <a:cubicBezTo>
                      <a:pt x="1480" y="760"/>
                      <a:pt x="1481" y="760"/>
                      <a:pt x="1481" y="760"/>
                    </a:cubicBezTo>
                    <a:cubicBezTo>
                      <a:pt x="1481" y="760"/>
                      <a:pt x="1481" y="760"/>
                      <a:pt x="1481" y="760"/>
                    </a:cubicBezTo>
                    <a:cubicBezTo>
                      <a:pt x="1482" y="760"/>
                      <a:pt x="1482" y="760"/>
                      <a:pt x="1482" y="760"/>
                    </a:cubicBezTo>
                    <a:cubicBezTo>
                      <a:pt x="1482" y="759"/>
                      <a:pt x="1482" y="759"/>
                      <a:pt x="1482" y="759"/>
                    </a:cubicBezTo>
                    <a:cubicBezTo>
                      <a:pt x="1482" y="759"/>
                      <a:pt x="1482" y="759"/>
                      <a:pt x="1483" y="759"/>
                    </a:cubicBezTo>
                    <a:cubicBezTo>
                      <a:pt x="1483" y="759"/>
                      <a:pt x="1483" y="758"/>
                      <a:pt x="1483" y="758"/>
                    </a:cubicBezTo>
                    <a:cubicBezTo>
                      <a:pt x="1484" y="758"/>
                      <a:pt x="1486" y="758"/>
                      <a:pt x="1487" y="758"/>
                    </a:cubicBezTo>
                    <a:cubicBezTo>
                      <a:pt x="1487" y="758"/>
                      <a:pt x="1487" y="758"/>
                      <a:pt x="1487" y="758"/>
                    </a:cubicBezTo>
                    <a:cubicBezTo>
                      <a:pt x="1488" y="758"/>
                      <a:pt x="1490" y="758"/>
                      <a:pt x="1491" y="758"/>
                    </a:cubicBezTo>
                    <a:cubicBezTo>
                      <a:pt x="1491" y="757"/>
                      <a:pt x="1491" y="757"/>
                      <a:pt x="1491" y="757"/>
                    </a:cubicBezTo>
                    <a:cubicBezTo>
                      <a:pt x="1491" y="757"/>
                      <a:pt x="1491" y="757"/>
                      <a:pt x="1492" y="758"/>
                    </a:cubicBezTo>
                    <a:cubicBezTo>
                      <a:pt x="1492" y="757"/>
                      <a:pt x="1492" y="757"/>
                      <a:pt x="1492" y="757"/>
                    </a:cubicBezTo>
                    <a:cubicBezTo>
                      <a:pt x="1492" y="757"/>
                      <a:pt x="1493" y="757"/>
                      <a:pt x="1494" y="757"/>
                    </a:cubicBezTo>
                    <a:cubicBezTo>
                      <a:pt x="1494" y="756"/>
                      <a:pt x="1494" y="756"/>
                      <a:pt x="1494" y="756"/>
                    </a:cubicBezTo>
                    <a:cubicBezTo>
                      <a:pt x="1495" y="756"/>
                      <a:pt x="1495" y="756"/>
                      <a:pt x="1496" y="756"/>
                    </a:cubicBezTo>
                    <a:cubicBezTo>
                      <a:pt x="1496" y="756"/>
                      <a:pt x="1496" y="756"/>
                      <a:pt x="1496" y="756"/>
                    </a:cubicBezTo>
                    <a:cubicBezTo>
                      <a:pt x="1497" y="756"/>
                      <a:pt x="1497" y="756"/>
                      <a:pt x="1498" y="756"/>
                    </a:cubicBezTo>
                    <a:cubicBezTo>
                      <a:pt x="1498" y="756"/>
                      <a:pt x="1498" y="756"/>
                      <a:pt x="1498" y="756"/>
                    </a:cubicBezTo>
                    <a:cubicBezTo>
                      <a:pt x="1499" y="756"/>
                      <a:pt x="1499" y="756"/>
                      <a:pt x="1499" y="756"/>
                    </a:cubicBezTo>
                    <a:cubicBezTo>
                      <a:pt x="1499" y="755"/>
                      <a:pt x="1499" y="755"/>
                      <a:pt x="1499" y="755"/>
                    </a:cubicBezTo>
                    <a:cubicBezTo>
                      <a:pt x="1500" y="755"/>
                      <a:pt x="1501" y="755"/>
                      <a:pt x="1502" y="755"/>
                    </a:cubicBezTo>
                    <a:cubicBezTo>
                      <a:pt x="1502" y="755"/>
                      <a:pt x="1502" y="755"/>
                      <a:pt x="1502" y="755"/>
                    </a:cubicBezTo>
                    <a:cubicBezTo>
                      <a:pt x="1503" y="755"/>
                      <a:pt x="1503" y="755"/>
                      <a:pt x="1503" y="755"/>
                    </a:cubicBezTo>
                    <a:cubicBezTo>
                      <a:pt x="1503" y="754"/>
                      <a:pt x="1503" y="754"/>
                      <a:pt x="1503" y="754"/>
                    </a:cubicBezTo>
                    <a:cubicBezTo>
                      <a:pt x="1505" y="754"/>
                      <a:pt x="1505" y="754"/>
                      <a:pt x="1505" y="754"/>
                    </a:cubicBezTo>
                    <a:cubicBezTo>
                      <a:pt x="1505" y="755"/>
                      <a:pt x="1505" y="755"/>
                      <a:pt x="1505" y="755"/>
                    </a:cubicBezTo>
                    <a:cubicBezTo>
                      <a:pt x="1506" y="755"/>
                      <a:pt x="1507" y="754"/>
                      <a:pt x="1507" y="753"/>
                    </a:cubicBezTo>
                    <a:cubicBezTo>
                      <a:pt x="1509" y="754"/>
                      <a:pt x="1510" y="755"/>
                      <a:pt x="1512" y="755"/>
                    </a:cubicBezTo>
                    <a:cubicBezTo>
                      <a:pt x="1512" y="756"/>
                      <a:pt x="1512" y="756"/>
                      <a:pt x="1512" y="757"/>
                    </a:cubicBezTo>
                    <a:cubicBezTo>
                      <a:pt x="1514" y="757"/>
                      <a:pt x="1514" y="757"/>
                      <a:pt x="1514" y="757"/>
                    </a:cubicBezTo>
                    <a:cubicBezTo>
                      <a:pt x="1514" y="756"/>
                      <a:pt x="1514" y="756"/>
                      <a:pt x="1514" y="756"/>
                    </a:cubicBezTo>
                    <a:cubicBezTo>
                      <a:pt x="1515" y="756"/>
                      <a:pt x="1515" y="756"/>
                      <a:pt x="1515" y="756"/>
                    </a:cubicBezTo>
                    <a:cubicBezTo>
                      <a:pt x="1515" y="756"/>
                      <a:pt x="1515" y="756"/>
                      <a:pt x="1515" y="756"/>
                    </a:cubicBezTo>
                    <a:cubicBezTo>
                      <a:pt x="1515" y="756"/>
                      <a:pt x="1515" y="756"/>
                      <a:pt x="1515" y="756"/>
                    </a:cubicBezTo>
                    <a:cubicBezTo>
                      <a:pt x="1516" y="756"/>
                      <a:pt x="1516" y="756"/>
                      <a:pt x="1517" y="757"/>
                    </a:cubicBezTo>
                    <a:cubicBezTo>
                      <a:pt x="1517" y="757"/>
                      <a:pt x="1517" y="757"/>
                      <a:pt x="1517" y="757"/>
                    </a:cubicBezTo>
                    <a:cubicBezTo>
                      <a:pt x="1518" y="757"/>
                      <a:pt x="1518" y="757"/>
                      <a:pt x="1518" y="757"/>
                    </a:cubicBezTo>
                    <a:cubicBezTo>
                      <a:pt x="1520" y="757"/>
                      <a:pt x="1519" y="757"/>
                      <a:pt x="1520" y="758"/>
                    </a:cubicBezTo>
                    <a:cubicBezTo>
                      <a:pt x="1520" y="759"/>
                      <a:pt x="1520" y="759"/>
                      <a:pt x="1520" y="760"/>
                    </a:cubicBezTo>
                    <a:cubicBezTo>
                      <a:pt x="1522" y="760"/>
                      <a:pt x="1522" y="760"/>
                      <a:pt x="1522" y="760"/>
                    </a:cubicBezTo>
                    <a:cubicBezTo>
                      <a:pt x="1522" y="760"/>
                      <a:pt x="1522" y="760"/>
                      <a:pt x="1522" y="760"/>
                    </a:cubicBezTo>
                    <a:cubicBezTo>
                      <a:pt x="1523" y="760"/>
                      <a:pt x="1523" y="760"/>
                      <a:pt x="1523" y="760"/>
                    </a:cubicBezTo>
                    <a:cubicBezTo>
                      <a:pt x="1522" y="761"/>
                      <a:pt x="1523" y="761"/>
                      <a:pt x="1522" y="761"/>
                    </a:cubicBezTo>
                    <a:cubicBezTo>
                      <a:pt x="1521" y="762"/>
                      <a:pt x="1522" y="761"/>
                      <a:pt x="1521" y="762"/>
                    </a:cubicBezTo>
                    <a:cubicBezTo>
                      <a:pt x="1522" y="763"/>
                      <a:pt x="1523" y="763"/>
                      <a:pt x="1525" y="763"/>
                    </a:cubicBezTo>
                    <a:cubicBezTo>
                      <a:pt x="1526" y="766"/>
                      <a:pt x="1524" y="768"/>
                      <a:pt x="1527" y="769"/>
                    </a:cubicBezTo>
                    <a:cubicBezTo>
                      <a:pt x="1527" y="769"/>
                      <a:pt x="1527" y="770"/>
                      <a:pt x="1527" y="770"/>
                    </a:cubicBezTo>
                    <a:cubicBezTo>
                      <a:pt x="1527" y="770"/>
                      <a:pt x="1527" y="770"/>
                      <a:pt x="1527" y="770"/>
                    </a:cubicBezTo>
                    <a:cubicBezTo>
                      <a:pt x="1527" y="771"/>
                      <a:pt x="1527" y="771"/>
                      <a:pt x="1527" y="771"/>
                    </a:cubicBezTo>
                    <a:cubicBezTo>
                      <a:pt x="1528" y="771"/>
                      <a:pt x="1528" y="771"/>
                      <a:pt x="1528" y="771"/>
                    </a:cubicBezTo>
                    <a:cubicBezTo>
                      <a:pt x="1528" y="771"/>
                      <a:pt x="1528" y="771"/>
                      <a:pt x="1528" y="771"/>
                    </a:cubicBezTo>
                    <a:cubicBezTo>
                      <a:pt x="1528" y="771"/>
                      <a:pt x="1528" y="771"/>
                      <a:pt x="1528" y="771"/>
                    </a:cubicBezTo>
                    <a:cubicBezTo>
                      <a:pt x="1530" y="771"/>
                      <a:pt x="1530" y="771"/>
                      <a:pt x="1531" y="770"/>
                    </a:cubicBezTo>
                    <a:cubicBezTo>
                      <a:pt x="1531" y="770"/>
                      <a:pt x="1531" y="770"/>
                      <a:pt x="1531" y="770"/>
                    </a:cubicBezTo>
                    <a:cubicBezTo>
                      <a:pt x="1531" y="769"/>
                      <a:pt x="1531" y="769"/>
                      <a:pt x="1531" y="769"/>
                    </a:cubicBezTo>
                    <a:cubicBezTo>
                      <a:pt x="1531" y="769"/>
                      <a:pt x="1532" y="768"/>
                      <a:pt x="1532" y="768"/>
                    </a:cubicBezTo>
                    <a:cubicBezTo>
                      <a:pt x="1532" y="768"/>
                      <a:pt x="1532" y="768"/>
                      <a:pt x="1532" y="768"/>
                    </a:cubicBezTo>
                    <a:cubicBezTo>
                      <a:pt x="1533" y="767"/>
                      <a:pt x="1533" y="767"/>
                      <a:pt x="1534" y="767"/>
                    </a:cubicBezTo>
                    <a:cubicBezTo>
                      <a:pt x="1534" y="766"/>
                      <a:pt x="1534" y="766"/>
                      <a:pt x="1534" y="766"/>
                    </a:cubicBezTo>
                    <a:cubicBezTo>
                      <a:pt x="1535" y="766"/>
                      <a:pt x="1535" y="766"/>
                      <a:pt x="1535" y="766"/>
                    </a:cubicBezTo>
                    <a:cubicBezTo>
                      <a:pt x="1535" y="766"/>
                      <a:pt x="1535" y="766"/>
                      <a:pt x="1535" y="766"/>
                    </a:cubicBezTo>
                    <a:cubicBezTo>
                      <a:pt x="1536" y="766"/>
                      <a:pt x="1536" y="766"/>
                      <a:pt x="1536" y="766"/>
                    </a:cubicBezTo>
                    <a:cubicBezTo>
                      <a:pt x="1536" y="765"/>
                      <a:pt x="1536" y="765"/>
                      <a:pt x="1536" y="765"/>
                    </a:cubicBezTo>
                    <a:cubicBezTo>
                      <a:pt x="1536" y="765"/>
                      <a:pt x="1536" y="765"/>
                      <a:pt x="1536" y="765"/>
                    </a:cubicBezTo>
                    <a:cubicBezTo>
                      <a:pt x="1537" y="764"/>
                      <a:pt x="1537" y="763"/>
                      <a:pt x="1538" y="762"/>
                    </a:cubicBezTo>
                    <a:cubicBezTo>
                      <a:pt x="1539" y="762"/>
                      <a:pt x="1539" y="762"/>
                      <a:pt x="1539" y="762"/>
                    </a:cubicBezTo>
                    <a:cubicBezTo>
                      <a:pt x="1539" y="764"/>
                      <a:pt x="1538" y="765"/>
                      <a:pt x="1538" y="767"/>
                    </a:cubicBezTo>
                    <a:cubicBezTo>
                      <a:pt x="1538" y="767"/>
                      <a:pt x="1538" y="767"/>
                      <a:pt x="1538" y="767"/>
                    </a:cubicBezTo>
                    <a:cubicBezTo>
                      <a:pt x="1538" y="767"/>
                      <a:pt x="1538" y="767"/>
                      <a:pt x="1538" y="768"/>
                    </a:cubicBezTo>
                    <a:cubicBezTo>
                      <a:pt x="1537" y="768"/>
                      <a:pt x="1537" y="768"/>
                      <a:pt x="1537" y="768"/>
                    </a:cubicBezTo>
                    <a:cubicBezTo>
                      <a:pt x="1537" y="769"/>
                      <a:pt x="1537" y="769"/>
                      <a:pt x="1537" y="769"/>
                    </a:cubicBezTo>
                    <a:cubicBezTo>
                      <a:pt x="1537" y="769"/>
                      <a:pt x="1537" y="770"/>
                      <a:pt x="1536" y="770"/>
                    </a:cubicBezTo>
                    <a:cubicBezTo>
                      <a:pt x="1536" y="772"/>
                      <a:pt x="1536" y="772"/>
                      <a:pt x="1536" y="772"/>
                    </a:cubicBezTo>
                    <a:cubicBezTo>
                      <a:pt x="1537" y="772"/>
                      <a:pt x="1537" y="772"/>
                      <a:pt x="1537" y="772"/>
                    </a:cubicBezTo>
                    <a:cubicBezTo>
                      <a:pt x="1537" y="773"/>
                      <a:pt x="1536" y="773"/>
                      <a:pt x="1536" y="774"/>
                    </a:cubicBezTo>
                    <a:cubicBezTo>
                      <a:pt x="1535" y="774"/>
                      <a:pt x="1535" y="774"/>
                      <a:pt x="1534" y="774"/>
                    </a:cubicBezTo>
                    <a:cubicBezTo>
                      <a:pt x="1534" y="776"/>
                      <a:pt x="1534" y="776"/>
                      <a:pt x="1534" y="776"/>
                    </a:cubicBezTo>
                    <a:cubicBezTo>
                      <a:pt x="1534" y="776"/>
                      <a:pt x="1535" y="776"/>
                      <a:pt x="1535" y="776"/>
                    </a:cubicBezTo>
                    <a:cubicBezTo>
                      <a:pt x="1535" y="776"/>
                      <a:pt x="1535" y="776"/>
                      <a:pt x="1535" y="776"/>
                    </a:cubicBezTo>
                    <a:cubicBezTo>
                      <a:pt x="1536" y="776"/>
                      <a:pt x="1536" y="776"/>
                      <a:pt x="1536" y="776"/>
                    </a:cubicBezTo>
                    <a:cubicBezTo>
                      <a:pt x="1536" y="775"/>
                      <a:pt x="1536" y="775"/>
                      <a:pt x="1536" y="775"/>
                    </a:cubicBezTo>
                    <a:cubicBezTo>
                      <a:pt x="1537" y="775"/>
                      <a:pt x="1537" y="775"/>
                      <a:pt x="1538" y="774"/>
                    </a:cubicBezTo>
                    <a:cubicBezTo>
                      <a:pt x="1538" y="774"/>
                      <a:pt x="1538" y="774"/>
                      <a:pt x="1538" y="774"/>
                    </a:cubicBezTo>
                    <a:cubicBezTo>
                      <a:pt x="1538" y="774"/>
                      <a:pt x="1538" y="773"/>
                      <a:pt x="1538" y="772"/>
                    </a:cubicBezTo>
                    <a:cubicBezTo>
                      <a:pt x="1538" y="772"/>
                      <a:pt x="1538" y="772"/>
                      <a:pt x="1538" y="772"/>
                    </a:cubicBezTo>
                    <a:cubicBezTo>
                      <a:pt x="1538" y="772"/>
                      <a:pt x="1539" y="771"/>
                      <a:pt x="1539" y="770"/>
                    </a:cubicBezTo>
                    <a:cubicBezTo>
                      <a:pt x="1539" y="770"/>
                      <a:pt x="1540" y="770"/>
                      <a:pt x="1540" y="770"/>
                    </a:cubicBezTo>
                    <a:cubicBezTo>
                      <a:pt x="1540" y="771"/>
                      <a:pt x="1540" y="772"/>
                      <a:pt x="1541" y="772"/>
                    </a:cubicBezTo>
                    <a:cubicBezTo>
                      <a:pt x="1541" y="772"/>
                      <a:pt x="1541" y="772"/>
                      <a:pt x="1542" y="772"/>
                    </a:cubicBezTo>
                    <a:cubicBezTo>
                      <a:pt x="1542" y="773"/>
                      <a:pt x="1542" y="773"/>
                      <a:pt x="1542" y="773"/>
                    </a:cubicBezTo>
                    <a:cubicBezTo>
                      <a:pt x="1542" y="773"/>
                      <a:pt x="1542" y="773"/>
                      <a:pt x="1542" y="773"/>
                    </a:cubicBezTo>
                    <a:cubicBezTo>
                      <a:pt x="1542" y="773"/>
                      <a:pt x="1542" y="773"/>
                      <a:pt x="1542" y="773"/>
                    </a:cubicBezTo>
                    <a:cubicBezTo>
                      <a:pt x="1542" y="775"/>
                      <a:pt x="1542" y="775"/>
                      <a:pt x="1542" y="775"/>
                    </a:cubicBezTo>
                    <a:cubicBezTo>
                      <a:pt x="1542" y="775"/>
                      <a:pt x="1542" y="775"/>
                      <a:pt x="1542" y="775"/>
                    </a:cubicBezTo>
                    <a:cubicBezTo>
                      <a:pt x="1542" y="776"/>
                      <a:pt x="1542" y="778"/>
                      <a:pt x="1542" y="779"/>
                    </a:cubicBezTo>
                    <a:cubicBezTo>
                      <a:pt x="1544" y="779"/>
                      <a:pt x="1544" y="778"/>
                      <a:pt x="1546" y="778"/>
                    </a:cubicBezTo>
                    <a:cubicBezTo>
                      <a:pt x="1546" y="780"/>
                      <a:pt x="1546" y="780"/>
                      <a:pt x="1546" y="780"/>
                    </a:cubicBezTo>
                    <a:cubicBezTo>
                      <a:pt x="1546" y="780"/>
                      <a:pt x="1546" y="780"/>
                      <a:pt x="1546" y="780"/>
                    </a:cubicBezTo>
                    <a:cubicBezTo>
                      <a:pt x="1546" y="781"/>
                      <a:pt x="1546" y="781"/>
                      <a:pt x="1546" y="781"/>
                    </a:cubicBezTo>
                    <a:cubicBezTo>
                      <a:pt x="1547" y="781"/>
                      <a:pt x="1547" y="781"/>
                      <a:pt x="1547" y="781"/>
                    </a:cubicBezTo>
                    <a:cubicBezTo>
                      <a:pt x="1547" y="781"/>
                      <a:pt x="1547" y="781"/>
                      <a:pt x="1547" y="781"/>
                    </a:cubicBezTo>
                    <a:cubicBezTo>
                      <a:pt x="1547" y="781"/>
                      <a:pt x="1547" y="781"/>
                      <a:pt x="1547" y="781"/>
                    </a:cubicBezTo>
                    <a:cubicBezTo>
                      <a:pt x="1547" y="782"/>
                      <a:pt x="1547" y="782"/>
                      <a:pt x="1547" y="782"/>
                    </a:cubicBezTo>
                    <a:cubicBezTo>
                      <a:pt x="1547" y="782"/>
                      <a:pt x="1547" y="782"/>
                      <a:pt x="1547" y="782"/>
                    </a:cubicBezTo>
                    <a:cubicBezTo>
                      <a:pt x="1547" y="783"/>
                      <a:pt x="1547" y="783"/>
                      <a:pt x="1547" y="783"/>
                    </a:cubicBezTo>
                    <a:cubicBezTo>
                      <a:pt x="1548" y="783"/>
                      <a:pt x="1548" y="783"/>
                      <a:pt x="1548" y="784"/>
                    </a:cubicBezTo>
                    <a:cubicBezTo>
                      <a:pt x="1548" y="784"/>
                      <a:pt x="1548" y="784"/>
                      <a:pt x="1548" y="784"/>
                    </a:cubicBezTo>
                    <a:cubicBezTo>
                      <a:pt x="1547" y="785"/>
                      <a:pt x="1548" y="786"/>
                      <a:pt x="1548" y="787"/>
                    </a:cubicBezTo>
                    <a:cubicBezTo>
                      <a:pt x="1548" y="789"/>
                      <a:pt x="1548" y="789"/>
                      <a:pt x="1548" y="789"/>
                    </a:cubicBezTo>
                    <a:cubicBezTo>
                      <a:pt x="1548" y="789"/>
                      <a:pt x="1548" y="790"/>
                      <a:pt x="1548" y="790"/>
                    </a:cubicBezTo>
                    <a:cubicBezTo>
                      <a:pt x="1548" y="790"/>
                      <a:pt x="1548" y="790"/>
                      <a:pt x="1548" y="790"/>
                    </a:cubicBezTo>
                    <a:cubicBezTo>
                      <a:pt x="1549" y="790"/>
                      <a:pt x="1549" y="791"/>
                      <a:pt x="1550" y="791"/>
                    </a:cubicBezTo>
                    <a:cubicBezTo>
                      <a:pt x="1550" y="791"/>
                      <a:pt x="1550" y="791"/>
                      <a:pt x="1550" y="792"/>
                    </a:cubicBezTo>
                    <a:cubicBezTo>
                      <a:pt x="1551" y="792"/>
                      <a:pt x="1551" y="792"/>
                      <a:pt x="1551" y="792"/>
                    </a:cubicBezTo>
                    <a:cubicBezTo>
                      <a:pt x="1551" y="792"/>
                      <a:pt x="1551" y="793"/>
                      <a:pt x="1552" y="794"/>
                    </a:cubicBezTo>
                    <a:cubicBezTo>
                      <a:pt x="1553" y="794"/>
                      <a:pt x="1553" y="794"/>
                      <a:pt x="1553" y="794"/>
                    </a:cubicBezTo>
                    <a:cubicBezTo>
                      <a:pt x="1553" y="794"/>
                      <a:pt x="1553" y="794"/>
                      <a:pt x="1553" y="794"/>
                    </a:cubicBezTo>
                    <a:cubicBezTo>
                      <a:pt x="1554" y="795"/>
                      <a:pt x="1555" y="795"/>
                      <a:pt x="1556" y="796"/>
                    </a:cubicBezTo>
                    <a:cubicBezTo>
                      <a:pt x="1557" y="796"/>
                      <a:pt x="1557" y="796"/>
                      <a:pt x="1557" y="795"/>
                    </a:cubicBezTo>
                    <a:cubicBezTo>
                      <a:pt x="1558" y="795"/>
                      <a:pt x="1559" y="795"/>
                      <a:pt x="1559" y="795"/>
                    </a:cubicBezTo>
                    <a:cubicBezTo>
                      <a:pt x="1559" y="796"/>
                      <a:pt x="1559" y="796"/>
                      <a:pt x="1559" y="796"/>
                    </a:cubicBezTo>
                    <a:cubicBezTo>
                      <a:pt x="1561" y="796"/>
                      <a:pt x="1561" y="796"/>
                      <a:pt x="1561" y="796"/>
                    </a:cubicBezTo>
                    <a:cubicBezTo>
                      <a:pt x="1561" y="797"/>
                      <a:pt x="1561" y="798"/>
                      <a:pt x="1562" y="798"/>
                    </a:cubicBezTo>
                    <a:cubicBezTo>
                      <a:pt x="1562" y="799"/>
                      <a:pt x="1562" y="799"/>
                      <a:pt x="1562" y="799"/>
                    </a:cubicBezTo>
                    <a:cubicBezTo>
                      <a:pt x="1562" y="798"/>
                      <a:pt x="1562" y="798"/>
                      <a:pt x="1563" y="798"/>
                    </a:cubicBezTo>
                    <a:cubicBezTo>
                      <a:pt x="1563" y="798"/>
                      <a:pt x="1564" y="799"/>
                      <a:pt x="1564" y="800"/>
                    </a:cubicBezTo>
                    <a:cubicBezTo>
                      <a:pt x="1565" y="800"/>
                      <a:pt x="1565" y="800"/>
                      <a:pt x="1566" y="799"/>
                    </a:cubicBezTo>
                    <a:cubicBezTo>
                      <a:pt x="1566" y="799"/>
                      <a:pt x="1566" y="799"/>
                      <a:pt x="1566" y="799"/>
                    </a:cubicBezTo>
                    <a:cubicBezTo>
                      <a:pt x="1567" y="799"/>
                      <a:pt x="1567" y="799"/>
                      <a:pt x="1567" y="799"/>
                    </a:cubicBezTo>
                    <a:cubicBezTo>
                      <a:pt x="1567" y="799"/>
                      <a:pt x="1567" y="799"/>
                      <a:pt x="1567" y="799"/>
                    </a:cubicBezTo>
                    <a:cubicBezTo>
                      <a:pt x="1567" y="798"/>
                      <a:pt x="1567" y="798"/>
                      <a:pt x="1567" y="798"/>
                    </a:cubicBezTo>
                    <a:cubicBezTo>
                      <a:pt x="1568" y="798"/>
                      <a:pt x="1568" y="798"/>
                      <a:pt x="1568" y="798"/>
                    </a:cubicBezTo>
                    <a:cubicBezTo>
                      <a:pt x="1568" y="797"/>
                      <a:pt x="1568" y="797"/>
                      <a:pt x="1568" y="796"/>
                    </a:cubicBezTo>
                    <a:cubicBezTo>
                      <a:pt x="1569" y="795"/>
                      <a:pt x="1570" y="796"/>
                      <a:pt x="1570" y="794"/>
                    </a:cubicBezTo>
                    <a:cubicBezTo>
                      <a:pt x="1570" y="794"/>
                      <a:pt x="1569" y="794"/>
                      <a:pt x="1570" y="794"/>
                    </a:cubicBezTo>
                    <a:cubicBezTo>
                      <a:pt x="1570" y="794"/>
                      <a:pt x="1570" y="794"/>
                      <a:pt x="1570" y="794"/>
                    </a:cubicBezTo>
                    <a:cubicBezTo>
                      <a:pt x="1570" y="793"/>
                      <a:pt x="1571" y="793"/>
                      <a:pt x="1572" y="793"/>
                    </a:cubicBezTo>
                    <a:cubicBezTo>
                      <a:pt x="1572" y="792"/>
                      <a:pt x="1572" y="792"/>
                      <a:pt x="1572" y="792"/>
                    </a:cubicBezTo>
                    <a:cubicBezTo>
                      <a:pt x="1573" y="792"/>
                      <a:pt x="1573" y="792"/>
                      <a:pt x="1573" y="792"/>
                    </a:cubicBezTo>
                    <a:cubicBezTo>
                      <a:pt x="1573" y="793"/>
                      <a:pt x="1573" y="793"/>
                      <a:pt x="1574" y="793"/>
                    </a:cubicBezTo>
                    <a:cubicBezTo>
                      <a:pt x="1573" y="794"/>
                      <a:pt x="1573" y="794"/>
                      <a:pt x="1572" y="795"/>
                    </a:cubicBezTo>
                    <a:cubicBezTo>
                      <a:pt x="1572" y="795"/>
                      <a:pt x="1572" y="795"/>
                      <a:pt x="1572" y="795"/>
                    </a:cubicBezTo>
                    <a:cubicBezTo>
                      <a:pt x="1572" y="796"/>
                      <a:pt x="1572" y="796"/>
                      <a:pt x="1572" y="796"/>
                    </a:cubicBezTo>
                    <a:cubicBezTo>
                      <a:pt x="1574" y="796"/>
                      <a:pt x="1573" y="795"/>
                      <a:pt x="1575" y="795"/>
                    </a:cubicBezTo>
                    <a:cubicBezTo>
                      <a:pt x="1575" y="795"/>
                      <a:pt x="1575" y="796"/>
                      <a:pt x="1575" y="796"/>
                    </a:cubicBezTo>
                    <a:cubicBezTo>
                      <a:pt x="1574" y="796"/>
                      <a:pt x="1574" y="796"/>
                      <a:pt x="1574" y="796"/>
                    </a:cubicBezTo>
                    <a:cubicBezTo>
                      <a:pt x="1574" y="797"/>
                      <a:pt x="1574" y="797"/>
                      <a:pt x="1574" y="797"/>
                    </a:cubicBezTo>
                    <a:cubicBezTo>
                      <a:pt x="1575" y="798"/>
                      <a:pt x="1574" y="798"/>
                      <a:pt x="1576" y="798"/>
                    </a:cubicBezTo>
                    <a:cubicBezTo>
                      <a:pt x="1576" y="799"/>
                      <a:pt x="1576" y="799"/>
                      <a:pt x="1577" y="800"/>
                    </a:cubicBezTo>
                    <a:cubicBezTo>
                      <a:pt x="1577" y="800"/>
                      <a:pt x="1577" y="800"/>
                      <a:pt x="1577" y="800"/>
                    </a:cubicBezTo>
                    <a:cubicBezTo>
                      <a:pt x="1577" y="800"/>
                      <a:pt x="1578" y="800"/>
                      <a:pt x="1578" y="800"/>
                    </a:cubicBezTo>
                    <a:cubicBezTo>
                      <a:pt x="1578" y="800"/>
                      <a:pt x="1578" y="801"/>
                      <a:pt x="1578" y="801"/>
                    </a:cubicBezTo>
                    <a:cubicBezTo>
                      <a:pt x="1579" y="801"/>
                      <a:pt x="1579" y="802"/>
                      <a:pt x="1579" y="802"/>
                    </a:cubicBezTo>
                    <a:cubicBezTo>
                      <a:pt x="1579" y="800"/>
                      <a:pt x="1579" y="800"/>
                      <a:pt x="1579" y="800"/>
                    </a:cubicBezTo>
                    <a:cubicBezTo>
                      <a:pt x="1581" y="800"/>
                      <a:pt x="1581" y="799"/>
                      <a:pt x="1582" y="799"/>
                    </a:cubicBezTo>
                    <a:cubicBezTo>
                      <a:pt x="1582" y="798"/>
                      <a:pt x="1582" y="798"/>
                      <a:pt x="1583" y="797"/>
                    </a:cubicBezTo>
                    <a:cubicBezTo>
                      <a:pt x="1583" y="797"/>
                      <a:pt x="1584" y="796"/>
                      <a:pt x="1584" y="796"/>
                    </a:cubicBezTo>
                    <a:cubicBezTo>
                      <a:pt x="1584" y="795"/>
                      <a:pt x="1584" y="795"/>
                      <a:pt x="1584" y="795"/>
                    </a:cubicBezTo>
                    <a:cubicBezTo>
                      <a:pt x="1584" y="795"/>
                      <a:pt x="1585" y="795"/>
                      <a:pt x="1585" y="795"/>
                    </a:cubicBezTo>
                    <a:cubicBezTo>
                      <a:pt x="1585" y="795"/>
                      <a:pt x="1585" y="794"/>
                      <a:pt x="1584" y="794"/>
                    </a:cubicBezTo>
                    <a:cubicBezTo>
                      <a:pt x="1585" y="794"/>
                      <a:pt x="1585" y="794"/>
                      <a:pt x="1585" y="794"/>
                    </a:cubicBezTo>
                    <a:cubicBezTo>
                      <a:pt x="1585" y="793"/>
                      <a:pt x="1585" y="793"/>
                      <a:pt x="1585" y="793"/>
                    </a:cubicBezTo>
                    <a:cubicBezTo>
                      <a:pt x="1585" y="793"/>
                      <a:pt x="1585" y="793"/>
                      <a:pt x="1586" y="792"/>
                    </a:cubicBezTo>
                    <a:cubicBezTo>
                      <a:pt x="1589" y="792"/>
                      <a:pt x="1589" y="792"/>
                      <a:pt x="1589" y="792"/>
                    </a:cubicBezTo>
                    <a:cubicBezTo>
                      <a:pt x="1589" y="793"/>
                      <a:pt x="1589" y="793"/>
                      <a:pt x="1589" y="793"/>
                    </a:cubicBezTo>
                    <a:cubicBezTo>
                      <a:pt x="1591" y="793"/>
                      <a:pt x="1591" y="791"/>
                      <a:pt x="1592" y="793"/>
                    </a:cubicBezTo>
                    <a:cubicBezTo>
                      <a:pt x="1594" y="793"/>
                      <a:pt x="1594" y="793"/>
                      <a:pt x="1594" y="793"/>
                    </a:cubicBezTo>
                    <a:cubicBezTo>
                      <a:pt x="1594" y="792"/>
                      <a:pt x="1594" y="792"/>
                      <a:pt x="1594" y="792"/>
                    </a:cubicBezTo>
                    <a:cubicBezTo>
                      <a:pt x="1594" y="792"/>
                      <a:pt x="1594" y="792"/>
                      <a:pt x="1594" y="792"/>
                    </a:cubicBezTo>
                    <a:cubicBezTo>
                      <a:pt x="1594" y="791"/>
                      <a:pt x="1594" y="791"/>
                      <a:pt x="1594" y="791"/>
                    </a:cubicBezTo>
                    <a:cubicBezTo>
                      <a:pt x="1595" y="791"/>
                      <a:pt x="1595" y="791"/>
                      <a:pt x="1595" y="791"/>
                    </a:cubicBezTo>
                    <a:cubicBezTo>
                      <a:pt x="1595" y="791"/>
                      <a:pt x="1595" y="790"/>
                      <a:pt x="1595" y="790"/>
                    </a:cubicBezTo>
                    <a:cubicBezTo>
                      <a:pt x="1596" y="789"/>
                      <a:pt x="1596" y="790"/>
                      <a:pt x="1596" y="789"/>
                    </a:cubicBezTo>
                    <a:cubicBezTo>
                      <a:pt x="1595" y="788"/>
                      <a:pt x="1595" y="788"/>
                      <a:pt x="1595" y="788"/>
                    </a:cubicBezTo>
                    <a:cubicBezTo>
                      <a:pt x="1594" y="788"/>
                      <a:pt x="1594" y="788"/>
                      <a:pt x="1594" y="788"/>
                    </a:cubicBezTo>
                    <a:cubicBezTo>
                      <a:pt x="1594" y="787"/>
                      <a:pt x="1594" y="787"/>
                      <a:pt x="1594" y="787"/>
                    </a:cubicBezTo>
                    <a:cubicBezTo>
                      <a:pt x="1594" y="787"/>
                      <a:pt x="1594" y="787"/>
                      <a:pt x="1594" y="787"/>
                    </a:cubicBezTo>
                    <a:cubicBezTo>
                      <a:pt x="1594" y="786"/>
                      <a:pt x="1595" y="785"/>
                      <a:pt x="1595" y="784"/>
                    </a:cubicBezTo>
                    <a:cubicBezTo>
                      <a:pt x="1596" y="784"/>
                      <a:pt x="1596" y="784"/>
                      <a:pt x="1596" y="784"/>
                    </a:cubicBezTo>
                    <a:cubicBezTo>
                      <a:pt x="1596" y="783"/>
                      <a:pt x="1597" y="781"/>
                      <a:pt x="1597" y="780"/>
                    </a:cubicBezTo>
                    <a:cubicBezTo>
                      <a:pt x="1596" y="780"/>
                      <a:pt x="1596" y="780"/>
                      <a:pt x="1596" y="780"/>
                    </a:cubicBezTo>
                    <a:cubicBezTo>
                      <a:pt x="1596" y="780"/>
                      <a:pt x="1596" y="780"/>
                      <a:pt x="1596" y="780"/>
                    </a:cubicBezTo>
                    <a:cubicBezTo>
                      <a:pt x="1597" y="780"/>
                      <a:pt x="1597" y="780"/>
                      <a:pt x="1597" y="780"/>
                    </a:cubicBezTo>
                    <a:cubicBezTo>
                      <a:pt x="1597" y="778"/>
                      <a:pt x="1597" y="778"/>
                      <a:pt x="1597" y="778"/>
                    </a:cubicBezTo>
                    <a:cubicBezTo>
                      <a:pt x="1597" y="778"/>
                      <a:pt x="1598" y="777"/>
                      <a:pt x="1598" y="777"/>
                    </a:cubicBezTo>
                    <a:cubicBezTo>
                      <a:pt x="1598" y="777"/>
                      <a:pt x="1598" y="776"/>
                      <a:pt x="1598" y="776"/>
                    </a:cubicBezTo>
                    <a:cubicBezTo>
                      <a:pt x="1599" y="776"/>
                      <a:pt x="1599" y="776"/>
                      <a:pt x="1599" y="776"/>
                    </a:cubicBezTo>
                    <a:cubicBezTo>
                      <a:pt x="1599" y="775"/>
                      <a:pt x="1599" y="775"/>
                      <a:pt x="1599" y="774"/>
                    </a:cubicBezTo>
                    <a:cubicBezTo>
                      <a:pt x="1599" y="774"/>
                      <a:pt x="1599" y="774"/>
                      <a:pt x="1599" y="773"/>
                    </a:cubicBezTo>
                    <a:cubicBezTo>
                      <a:pt x="1599" y="773"/>
                      <a:pt x="1600" y="773"/>
                      <a:pt x="1600" y="773"/>
                    </a:cubicBezTo>
                    <a:cubicBezTo>
                      <a:pt x="1600" y="771"/>
                      <a:pt x="1600" y="771"/>
                      <a:pt x="1600" y="771"/>
                    </a:cubicBezTo>
                    <a:cubicBezTo>
                      <a:pt x="1600" y="771"/>
                      <a:pt x="1600" y="771"/>
                      <a:pt x="1600" y="771"/>
                    </a:cubicBezTo>
                    <a:cubicBezTo>
                      <a:pt x="1600" y="771"/>
                      <a:pt x="1600" y="771"/>
                      <a:pt x="1600" y="771"/>
                    </a:cubicBezTo>
                    <a:cubicBezTo>
                      <a:pt x="1601" y="771"/>
                      <a:pt x="1601" y="771"/>
                      <a:pt x="1601" y="771"/>
                    </a:cubicBezTo>
                    <a:cubicBezTo>
                      <a:pt x="1601" y="770"/>
                      <a:pt x="1601" y="770"/>
                      <a:pt x="1601" y="770"/>
                    </a:cubicBezTo>
                    <a:cubicBezTo>
                      <a:pt x="1601" y="768"/>
                      <a:pt x="1601" y="768"/>
                      <a:pt x="1601" y="766"/>
                    </a:cubicBezTo>
                    <a:cubicBezTo>
                      <a:pt x="1601" y="766"/>
                      <a:pt x="1601" y="766"/>
                      <a:pt x="1601" y="765"/>
                    </a:cubicBezTo>
                    <a:cubicBezTo>
                      <a:pt x="1602" y="765"/>
                      <a:pt x="1602" y="765"/>
                      <a:pt x="1602" y="765"/>
                    </a:cubicBezTo>
                    <a:cubicBezTo>
                      <a:pt x="1602" y="764"/>
                      <a:pt x="1602" y="763"/>
                      <a:pt x="1603" y="763"/>
                    </a:cubicBezTo>
                    <a:cubicBezTo>
                      <a:pt x="1603" y="762"/>
                      <a:pt x="1603" y="762"/>
                      <a:pt x="1603" y="762"/>
                    </a:cubicBezTo>
                    <a:cubicBezTo>
                      <a:pt x="1605" y="762"/>
                      <a:pt x="1605" y="762"/>
                      <a:pt x="1605" y="762"/>
                    </a:cubicBezTo>
                    <a:cubicBezTo>
                      <a:pt x="1605" y="762"/>
                      <a:pt x="1605" y="762"/>
                      <a:pt x="1605" y="762"/>
                    </a:cubicBezTo>
                    <a:cubicBezTo>
                      <a:pt x="1605" y="762"/>
                      <a:pt x="1605" y="762"/>
                      <a:pt x="1605" y="762"/>
                    </a:cubicBezTo>
                    <a:cubicBezTo>
                      <a:pt x="1605" y="761"/>
                      <a:pt x="1605" y="761"/>
                      <a:pt x="1605" y="761"/>
                    </a:cubicBezTo>
                    <a:cubicBezTo>
                      <a:pt x="1606" y="761"/>
                      <a:pt x="1607" y="761"/>
                      <a:pt x="1607" y="760"/>
                    </a:cubicBezTo>
                    <a:cubicBezTo>
                      <a:pt x="1608" y="760"/>
                      <a:pt x="1608" y="759"/>
                      <a:pt x="1608" y="759"/>
                    </a:cubicBezTo>
                    <a:cubicBezTo>
                      <a:pt x="1607" y="759"/>
                      <a:pt x="1607" y="759"/>
                      <a:pt x="1607" y="759"/>
                    </a:cubicBezTo>
                    <a:cubicBezTo>
                      <a:pt x="1607" y="758"/>
                      <a:pt x="1607" y="758"/>
                      <a:pt x="1607" y="758"/>
                    </a:cubicBezTo>
                    <a:cubicBezTo>
                      <a:pt x="1607" y="758"/>
                      <a:pt x="1608" y="757"/>
                      <a:pt x="1609" y="757"/>
                    </a:cubicBezTo>
                    <a:cubicBezTo>
                      <a:pt x="1609" y="757"/>
                      <a:pt x="1609" y="757"/>
                      <a:pt x="1609" y="757"/>
                    </a:cubicBezTo>
                    <a:cubicBezTo>
                      <a:pt x="1609" y="755"/>
                      <a:pt x="1610" y="754"/>
                      <a:pt x="1610" y="752"/>
                    </a:cubicBezTo>
                    <a:cubicBezTo>
                      <a:pt x="1610" y="752"/>
                      <a:pt x="1610" y="752"/>
                      <a:pt x="1610" y="752"/>
                    </a:cubicBezTo>
                    <a:cubicBezTo>
                      <a:pt x="1611" y="751"/>
                      <a:pt x="1610" y="750"/>
                      <a:pt x="1610" y="750"/>
                    </a:cubicBezTo>
                    <a:cubicBezTo>
                      <a:pt x="1610" y="750"/>
                      <a:pt x="1610" y="750"/>
                      <a:pt x="1610" y="750"/>
                    </a:cubicBezTo>
                    <a:cubicBezTo>
                      <a:pt x="1610" y="749"/>
                      <a:pt x="1610" y="749"/>
                      <a:pt x="1610" y="749"/>
                    </a:cubicBezTo>
                    <a:cubicBezTo>
                      <a:pt x="1611" y="749"/>
                      <a:pt x="1611" y="749"/>
                      <a:pt x="1611" y="749"/>
                    </a:cubicBezTo>
                    <a:cubicBezTo>
                      <a:pt x="1611" y="748"/>
                      <a:pt x="1610" y="748"/>
                      <a:pt x="1610" y="748"/>
                    </a:cubicBezTo>
                    <a:cubicBezTo>
                      <a:pt x="1610" y="746"/>
                      <a:pt x="1610" y="745"/>
                      <a:pt x="1611" y="744"/>
                    </a:cubicBezTo>
                    <a:cubicBezTo>
                      <a:pt x="1611" y="743"/>
                      <a:pt x="1611" y="743"/>
                      <a:pt x="1610" y="743"/>
                    </a:cubicBezTo>
                    <a:cubicBezTo>
                      <a:pt x="1610" y="742"/>
                      <a:pt x="1610" y="742"/>
                      <a:pt x="1610" y="742"/>
                    </a:cubicBezTo>
                    <a:cubicBezTo>
                      <a:pt x="1611" y="742"/>
                      <a:pt x="1611" y="742"/>
                      <a:pt x="1611" y="741"/>
                    </a:cubicBezTo>
                    <a:cubicBezTo>
                      <a:pt x="1612" y="741"/>
                      <a:pt x="1612" y="741"/>
                      <a:pt x="1612" y="740"/>
                    </a:cubicBezTo>
                    <a:cubicBezTo>
                      <a:pt x="1611" y="740"/>
                      <a:pt x="1611" y="740"/>
                      <a:pt x="1611" y="740"/>
                    </a:cubicBezTo>
                    <a:cubicBezTo>
                      <a:pt x="1611" y="739"/>
                      <a:pt x="1612" y="739"/>
                      <a:pt x="1612" y="739"/>
                    </a:cubicBezTo>
                    <a:cubicBezTo>
                      <a:pt x="1612" y="735"/>
                      <a:pt x="1612" y="735"/>
                      <a:pt x="1612" y="735"/>
                    </a:cubicBezTo>
                    <a:cubicBezTo>
                      <a:pt x="1612" y="735"/>
                      <a:pt x="1612" y="735"/>
                      <a:pt x="1612" y="735"/>
                    </a:cubicBezTo>
                    <a:close/>
                    <a:moveTo>
                      <a:pt x="1528" y="753"/>
                    </a:moveTo>
                    <a:cubicBezTo>
                      <a:pt x="1527" y="753"/>
                      <a:pt x="1527" y="753"/>
                      <a:pt x="1527" y="753"/>
                    </a:cubicBezTo>
                    <a:cubicBezTo>
                      <a:pt x="1527" y="753"/>
                      <a:pt x="1527" y="753"/>
                      <a:pt x="1527" y="753"/>
                    </a:cubicBezTo>
                    <a:cubicBezTo>
                      <a:pt x="1527" y="753"/>
                      <a:pt x="1527" y="753"/>
                      <a:pt x="1528" y="752"/>
                    </a:cubicBezTo>
                    <a:lnTo>
                      <a:pt x="1528" y="753"/>
                    </a:lnTo>
                    <a:close/>
                    <a:moveTo>
                      <a:pt x="1532" y="756"/>
                    </a:moveTo>
                    <a:cubicBezTo>
                      <a:pt x="1531" y="756"/>
                      <a:pt x="1531" y="756"/>
                      <a:pt x="1531" y="756"/>
                    </a:cubicBezTo>
                    <a:cubicBezTo>
                      <a:pt x="1531" y="757"/>
                      <a:pt x="1531" y="757"/>
                      <a:pt x="1531" y="757"/>
                    </a:cubicBezTo>
                    <a:cubicBezTo>
                      <a:pt x="1531" y="756"/>
                      <a:pt x="1531" y="756"/>
                      <a:pt x="1530" y="756"/>
                    </a:cubicBezTo>
                    <a:cubicBezTo>
                      <a:pt x="1530" y="754"/>
                      <a:pt x="1530" y="753"/>
                      <a:pt x="1529" y="752"/>
                    </a:cubicBezTo>
                    <a:cubicBezTo>
                      <a:pt x="1529" y="752"/>
                      <a:pt x="1529" y="752"/>
                      <a:pt x="1529" y="752"/>
                    </a:cubicBezTo>
                    <a:cubicBezTo>
                      <a:pt x="1531" y="752"/>
                      <a:pt x="1530" y="754"/>
                      <a:pt x="1532" y="755"/>
                    </a:cubicBezTo>
                    <a:lnTo>
                      <a:pt x="1532" y="756"/>
                    </a:lnTo>
                    <a:close/>
                    <a:moveTo>
                      <a:pt x="1539" y="753"/>
                    </a:moveTo>
                    <a:cubicBezTo>
                      <a:pt x="1539" y="753"/>
                      <a:pt x="1539" y="753"/>
                      <a:pt x="1539" y="753"/>
                    </a:cubicBezTo>
                    <a:cubicBezTo>
                      <a:pt x="1538" y="752"/>
                      <a:pt x="1537" y="750"/>
                      <a:pt x="1536" y="749"/>
                    </a:cubicBezTo>
                    <a:cubicBezTo>
                      <a:pt x="1538" y="749"/>
                      <a:pt x="1538" y="749"/>
                      <a:pt x="1538" y="749"/>
                    </a:cubicBezTo>
                    <a:cubicBezTo>
                      <a:pt x="1538" y="750"/>
                      <a:pt x="1538" y="750"/>
                      <a:pt x="1539" y="750"/>
                    </a:cubicBezTo>
                    <a:cubicBezTo>
                      <a:pt x="1539" y="751"/>
                      <a:pt x="1539" y="750"/>
                      <a:pt x="1539" y="751"/>
                    </a:cubicBezTo>
                    <a:lnTo>
                      <a:pt x="1539" y="753"/>
                    </a:lnTo>
                    <a:close/>
                    <a:moveTo>
                      <a:pt x="1508" y="642"/>
                    </a:moveTo>
                    <a:cubicBezTo>
                      <a:pt x="1509" y="642"/>
                      <a:pt x="1509" y="642"/>
                      <a:pt x="1509" y="642"/>
                    </a:cubicBezTo>
                    <a:cubicBezTo>
                      <a:pt x="1509" y="641"/>
                      <a:pt x="1509" y="641"/>
                      <a:pt x="1509" y="641"/>
                    </a:cubicBezTo>
                    <a:cubicBezTo>
                      <a:pt x="1510" y="641"/>
                      <a:pt x="1510" y="641"/>
                      <a:pt x="1510" y="641"/>
                    </a:cubicBezTo>
                    <a:cubicBezTo>
                      <a:pt x="1510" y="641"/>
                      <a:pt x="1510" y="641"/>
                      <a:pt x="1510" y="641"/>
                    </a:cubicBezTo>
                    <a:cubicBezTo>
                      <a:pt x="1509" y="641"/>
                      <a:pt x="1509" y="641"/>
                      <a:pt x="1509" y="641"/>
                    </a:cubicBezTo>
                    <a:cubicBezTo>
                      <a:pt x="1509" y="640"/>
                      <a:pt x="1509" y="640"/>
                      <a:pt x="1508" y="640"/>
                    </a:cubicBezTo>
                    <a:cubicBezTo>
                      <a:pt x="1508" y="641"/>
                      <a:pt x="1508" y="641"/>
                      <a:pt x="1508" y="641"/>
                    </a:cubicBezTo>
                    <a:cubicBezTo>
                      <a:pt x="1508" y="642"/>
                      <a:pt x="1508" y="641"/>
                      <a:pt x="1508" y="642"/>
                    </a:cubicBezTo>
                    <a:close/>
                    <a:moveTo>
                      <a:pt x="1503" y="642"/>
                    </a:moveTo>
                    <a:cubicBezTo>
                      <a:pt x="1503" y="643"/>
                      <a:pt x="1504" y="643"/>
                      <a:pt x="1504" y="643"/>
                    </a:cubicBezTo>
                    <a:cubicBezTo>
                      <a:pt x="1505" y="643"/>
                      <a:pt x="1505" y="643"/>
                      <a:pt x="1505" y="643"/>
                    </a:cubicBezTo>
                    <a:cubicBezTo>
                      <a:pt x="1505" y="642"/>
                      <a:pt x="1505" y="642"/>
                      <a:pt x="1504" y="641"/>
                    </a:cubicBezTo>
                    <a:cubicBezTo>
                      <a:pt x="1504" y="641"/>
                      <a:pt x="1504" y="641"/>
                      <a:pt x="1504" y="641"/>
                    </a:cubicBezTo>
                    <a:cubicBezTo>
                      <a:pt x="1504" y="641"/>
                      <a:pt x="1504" y="641"/>
                      <a:pt x="1504" y="641"/>
                    </a:cubicBezTo>
                    <a:cubicBezTo>
                      <a:pt x="1503" y="642"/>
                      <a:pt x="1504" y="642"/>
                      <a:pt x="1503" y="642"/>
                    </a:cubicBezTo>
                    <a:close/>
                    <a:moveTo>
                      <a:pt x="1508" y="641"/>
                    </a:moveTo>
                    <a:cubicBezTo>
                      <a:pt x="1507" y="641"/>
                      <a:pt x="1507" y="641"/>
                      <a:pt x="1507" y="641"/>
                    </a:cubicBezTo>
                    <a:cubicBezTo>
                      <a:pt x="1506" y="641"/>
                      <a:pt x="1506" y="641"/>
                      <a:pt x="1506" y="642"/>
                    </a:cubicBezTo>
                    <a:cubicBezTo>
                      <a:pt x="1507" y="642"/>
                      <a:pt x="1507" y="642"/>
                      <a:pt x="1507" y="642"/>
                    </a:cubicBezTo>
                    <a:cubicBezTo>
                      <a:pt x="1507" y="642"/>
                      <a:pt x="1508" y="642"/>
                      <a:pt x="1508" y="641"/>
                    </a:cubicBezTo>
                    <a:close/>
                    <a:moveTo>
                      <a:pt x="1128" y="657"/>
                    </a:moveTo>
                    <a:cubicBezTo>
                      <a:pt x="1128" y="656"/>
                      <a:pt x="1128" y="656"/>
                      <a:pt x="1128" y="656"/>
                    </a:cubicBezTo>
                    <a:cubicBezTo>
                      <a:pt x="1127" y="656"/>
                      <a:pt x="1127" y="656"/>
                      <a:pt x="1127" y="656"/>
                    </a:cubicBezTo>
                    <a:cubicBezTo>
                      <a:pt x="1127" y="655"/>
                      <a:pt x="1127" y="655"/>
                      <a:pt x="1127" y="655"/>
                    </a:cubicBezTo>
                    <a:cubicBezTo>
                      <a:pt x="1127" y="655"/>
                      <a:pt x="1127" y="655"/>
                      <a:pt x="1127" y="655"/>
                    </a:cubicBezTo>
                    <a:cubicBezTo>
                      <a:pt x="1127" y="654"/>
                      <a:pt x="1127" y="654"/>
                      <a:pt x="1127" y="653"/>
                    </a:cubicBezTo>
                    <a:cubicBezTo>
                      <a:pt x="1127" y="653"/>
                      <a:pt x="1127" y="653"/>
                      <a:pt x="1127" y="653"/>
                    </a:cubicBezTo>
                    <a:cubicBezTo>
                      <a:pt x="1126" y="651"/>
                      <a:pt x="1127" y="651"/>
                      <a:pt x="1127" y="650"/>
                    </a:cubicBezTo>
                    <a:cubicBezTo>
                      <a:pt x="1126" y="650"/>
                      <a:pt x="1126" y="650"/>
                      <a:pt x="1126" y="650"/>
                    </a:cubicBezTo>
                    <a:cubicBezTo>
                      <a:pt x="1126" y="648"/>
                      <a:pt x="1126" y="648"/>
                      <a:pt x="1125" y="647"/>
                    </a:cubicBezTo>
                    <a:cubicBezTo>
                      <a:pt x="1125" y="647"/>
                      <a:pt x="1125" y="647"/>
                      <a:pt x="1124" y="646"/>
                    </a:cubicBezTo>
                    <a:cubicBezTo>
                      <a:pt x="1124" y="646"/>
                      <a:pt x="1124" y="647"/>
                      <a:pt x="1124" y="647"/>
                    </a:cubicBezTo>
                    <a:cubicBezTo>
                      <a:pt x="1124" y="646"/>
                      <a:pt x="1123" y="646"/>
                      <a:pt x="1123" y="646"/>
                    </a:cubicBezTo>
                    <a:cubicBezTo>
                      <a:pt x="1123" y="645"/>
                      <a:pt x="1122" y="645"/>
                      <a:pt x="1122" y="645"/>
                    </a:cubicBezTo>
                    <a:cubicBezTo>
                      <a:pt x="1122" y="645"/>
                      <a:pt x="1122" y="644"/>
                      <a:pt x="1122" y="644"/>
                    </a:cubicBezTo>
                    <a:cubicBezTo>
                      <a:pt x="1122" y="644"/>
                      <a:pt x="1122" y="644"/>
                      <a:pt x="1122" y="644"/>
                    </a:cubicBezTo>
                    <a:cubicBezTo>
                      <a:pt x="1122" y="644"/>
                      <a:pt x="1122" y="644"/>
                      <a:pt x="1122" y="644"/>
                    </a:cubicBezTo>
                    <a:cubicBezTo>
                      <a:pt x="1122" y="644"/>
                      <a:pt x="1121" y="644"/>
                      <a:pt x="1121" y="644"/>
                    </a:cubicBezTo>
                    <a:cubicBezTo>
                      <a:pt x="1121" y="645"/>
                      <a:pt x="1121" y="645"/>
                      <a:pt x="1120" y="646"/>
                    </a:cubicBezTo>
                    <a:cubicBezTo>
                      <a:pt x="1120" y="646"/>
                      <a:pt x="1120" y="646"/>
                      <a:pt x="1120" y="646"/>
                    </a:cubicBezTo>
                    <a:cubicBezTo>
                      <a:pt x="1120" y="648"/>
                      <a:pt x="1120" y="648"/>
                      <a:pt x="1120" y="648"/>
                    </a:cubicBezTo>
                    <a:cubicBezTo>
                      <a:pt x="1120" y="648"/>
                      <a:pt x="1120" y="648"/>
                      <a:pt x="1120" y="648"/>
                    </a:cubicBezTo>
                    <a:cubicBezTo>
                      <a:pt x="1120" y="651"/>
                      <a:pt x="1120" y="651"/>
                      <a:pt x="1120" y="651"/>
                    </a:cubicBezTo>
                    <a:cubicBezTo>
                      <a:pt x="1119" y="651"/>
                      <a:pt x="1119" y="651"/>
                      <a:pt x="1119" y="651"/>
                    </a:cubicBezTo>
                    <a:cubicBezTo>
                      <a:pt x="1119" y="651"/>
                      <a:pt x="1119" y="651"/>
                      <a:pt x="1119" y="651"/>
                    </a:cubicBezTo>
                    <a:cubicBezTo>
                      <a:pt x="1119" y="651"/>
                      <a:pt x="1120" y="651"/>
                      <a:pt x="1120" y="652"/>
                    </a:cubicBezTo>
                    <a:cubicBezTo>
                      <a:pt x="1119" y="652"/>
                      <a:pt x="1119" y="652"/>
                      <a:pt x="1119" y="652"/>
                    </a:cubicBezTo>
                    <a:cubicBezTo>
                      <a:pt x="1119" y="652"/>
                      <a:pt x="1119" y="652"/>
                      <a:pt x="1119" y="652"/>
                    </a:cubicBezTo>
                    <a:cubicBezTo>
                      <a:pt x="1118" y="652"/>
                      <a:pt x="1118" y="652"/>
                      <a:pt x="1118" y="652"/>
                    </a:cubicBezTo>
                    <a:cubicBezTo>
                      <a:pt x="1118" y="652"/>
                      <a:pt x="1117" y="653"/>
                      <a:pt x="1117" y="653"/>
                    </a:cubicBezTo>
                    <a:cubicBezTo>
                      <a:pt x="1117" y="653"/>
                      <a:pt x="1117" y="653"/>
                      <a:pt x="1117" y="653"/>
                    </a:cubicBezTo>
                    <a:cubicBezTo>
                      <a:pt x="1117" y="653"/>
                      <a:pt x="1116" y="653"/>
                      <a:pt x="1116" y="653"/>
                    </a:cubicBezTo>
                    <a:cubicBezTo>
                      <a:pt x="1116" y="653"/>
                      <a:pt x="1116" y="653"/>
                      <a:pt x="1116" y="654"/>
                    </a:cubicBezTo>
                    <a:cubicBezTo>
                      <a:pt x="1116" y="654"/>
                      <a:pt x="1116" y="654"/>
                      <a:pt x="1116" y="654"/>
                    </a:cubicBezTo>
                    <a:cubicBezTo>
                      <a:pt x="1116" y="654"/>
                      <a:pt x="1116" y="655"/>
                      <a:pt x="1116" y="656"/>
                    </a:cubicBezTo>
                    <a:cubicBezTo>
                      <a:pt x="1116" y="656"/>
                      <a:pt x="1116" y="656"/>
                      <a:pt x="1116" y="656"/>
                    </a:cubicBezTo>
                    <a:cubicBezTo>
                      <a:pt x="1115" y="656"/>
                      <a:pt x="1115" y="656"/>
                      <a:pt x="1115" y="656"/>
                    </a:cubicBezTo>
                    <a:cubicBezTo>
                      <a:pt x="1115" y="657"/>
                      <a:pt x="1116" y="657"/>
                      <a:pt x="1116" y="657"/>
                    </a:cubicBezTo>
                    <a:cubicBezTo>
                      <a:pt x="1116" y="657"/>
                      <a:pt x="1116" y="657"/>
                      <a:pt x="1116" y="657"/>
                    </a:cubicBezTo>
                    <a:cubicBezTo>
                      <a:pt x="1115" y="657"/>
                      <a:pt x="1115" y="657"/>
                      <a:pt x="1115" y="657"/>
                    </a:cubicBezTo>
                    <a:cubicBezTo>
                      <a:pt x="1115" y="659"/>
                      <a:pt x="1115" y="659"/>
                      <a:pt x="1115" y="659"/>
                    </a:cubicBezTo>
                    <a:cubicBezTo>
                      <a:pt x="1114" y="659"/>
                      <a:pt x="1114" y="659"/>
                      <a:pt x="1114" y="659"/>
                    </a:cubicBezTo>
                    <a:cubicBezTo>
                      <a:pt x="1114" y="659"/>
                      <a:pt x="1114" y="659"/>
                      <a:pt x="1114" y="659"/>
                    </a:cubicBezTo>
                    <a:cubicBezTo>
                      <a:pt x="1114" y="659"/>
                      <a:pt x="1113" y="658"/>
                      <a:pt x="1113" y="658"/>
                    </a:cubicBezTo>
                    <a:cubicBezTo>
                      <a:pt x="1113" y="659"/>
                      <a:pt x="1113" y="659"/>
                      <a:pt x="1112" y="659"/>
                    </a:cubicBezTo>
                    <a:cubicBezTo>
                      <a:pt x="1112" y="662"/>
                      <a:pt x="1112" y="662"/>
                      <a:pt x="1112" y="662"/>
                    </a:cubicBezTo>
                    <a:cubicBezTo>
                      <a:pt x="1111" y="662"/>
                      <a:pt x="1111" y="662"/>
                      <a:pt x="1111" y="662"/>
                    </a:cubicBezTo>
                    <a:cubicBezTo>
                      <a:pt x="1111" y="662"/>
                      <a:pt x="1111" y="662"/>
                      <a:pt x="1111" y="662"/>
                    </a:cubicBezTo>
                    <a:cubicBezTo>
                      <a:pt x="1108" y="662"/>
                      <a:pt x="1109" y="664"/>
                      <a:pt x="1105" y="663"/>
                    </a:cubicBezTo>
                    <a:cubicBezTo>
                      <a:pt x="1105" y="663"/>
                      <a:pt x="1105" y="663"/>
                      <a:pt x="1105" y="664"/>
                    </a:cubicBezTo>
                    <a:cubicBezTo>
                      <a:pt x="1103" y="664"/>
                      <a:pt x="1103" y="665"/>
                      <a:pt x="1101" y="665"/>
                    </a:cubicBezTo>
                    <a:cubicBezTo>
                      <a:pt x="1100" y="666"/>
                      <a:pt x="1100" y="667"/>
                      <a:pt x="1099" y="667"/>
                    </a:cubicBezTo>
                    <a:cubicBezTo>
                      <a:pt x="1099" y="668"/>
                      <a:pt x="1099" y="668"/>
                      <a:pt x="1099" y="668"/>
                    </a:cubicBezTo>
                    <a:cubicBezTo>
                      <a:pt x="1098" y="667"/>
                      <a:pt x="1098" y="667"/>
                      <a:pt x="1098" y="667"/>
                    </a:cubicBezTo>
                    <a:cubicBezTo>
                      <a:pt x="1098" y="668"/>
                      <a:pt x="1098" y="669"/>
                      <a:pt x="1098" y="670"/>
                    </a:cubicBezTo>
                    <a:cubicBezTo>
                      <a:pt x="1097" y="670"/>
                      <a:pt x="1097" y="670"/>
                      <a:pt x="1096" y="670"/>
                    </a:cubicBezTo>
                    <a:cubicBezTo>
                      <a:pt x="1096" y="671"/>
                      <a:pt x="1096" y="671"/>
                      <a:pt x="1096" y="671"/>
                    </a:cubicBezTo>
                    <a:cubicBezTo>
                      <a:pt x="1096" y="671"/>
                      <a:pt x="1096" y="671"/>
                      <a:pt x="1096" y="671"/>
                    </a:cubicBezTo>
                    <a:cubicBezTo>
                      <a:pt x="1095" y="673"/>
                      <a:pt x="1096" y="675"/>
                      <a:pt x="1097" y="675"/>
                    </a:cubicBezTo>
                    <a:cubicBezTo>
                      <a:pt x="1097" y="676"/>
                      <a:pt x="1097" y="676"/>
                      <a:pt x="1096" y="676"/>
                    </a:cubicBezTo>
                    <a:cubicBezTo>
                      <a:pt x="1097" y="676"/>
                      <a:pt x="1097" y="676"/>
                      <a:pt x="1097" y="676"/>
                    </a:cubicBezTo>
                    <a:cubicBezTo>
                      <a:pt x="1097" y="676"/>
                      <a:pt x="1097" y="677"/>
                      <a:pt x="1097" y="677"/>
                    </a:cubicBezTo>
                    <a:cubicBezTo>
                      <a:pt x="1098" y="677"/>
                      <a:pt x="1098" y="677"/>
                      <a:pt x="1098" y="677"/>
                    </a:cubicBezTo>
                    <a:cubicBezTo>
                      <a:pt x="1098" y="680"/>
                      <a:pt x="1098" y="680"/>
                      <a:pt x="1098" y="680"/>
                    </a:cubicBezTo>
                    <a:cubicBezTo>
                      <a:pt x="1098" y="680"/>
                      <a:pt x="1098" y="680"/>
                      <a:pt x="1098" y="680"/>
                    </a:cubicBezTo>
                    <a:cubicBezTo>
                      <a:pt x="1098" y="682"/>
                      <a:pt x="1098" y="682"/>
                      <a:pt x="1098" y="682"/>
                    </a:cubicBezTo>
                    <a:cubicBezTo>
                      <a:pt x="1098" y="682"/>
                      <a:pt x="1098" y="682"/>
                      <a:pt x="1099" y="682"/>
                    </a:cubicBezTo>
                    <a:cubicBezTo>
                      <a:pt x="1099" y="683"/>
                      <a:pt x="1098" y="684"/>
                      <a:pt x="1099" y="685"/>
                    </a:cubicBezTo>
                    <a:cubicBezTo>
                      <a:pt x="1099" y="686"/>
                      <a:pt x="1099" y="686"/>
                      <a:pt x="1098" y="686"/>
                    </a:cubicBezTo>
                    <a:cubicBezTo>
                      <a:pt x="1098" y="686"/>
                      <a:pt x="1098" y="686"/>
                      <a:pt x="1098" y="686"/>
                    </a:cubicBezTo>
                    <a:cubicBezTo>
                      <a:pt x="1098" y="687"/>
                      <a:pt x="1098" y="687"/>
                      <a:pt x="1098" y="688"/>
                    </a:cubicBezTo>
                    <a:cubicBezTo>
                      <a:pt x="1097" y="689"/>
                      <a:pt x="1096" y="689"/>
                      <a:pt x="1095" y="690"/>
                    </a:cubicBezTo>
                    <a:cubicBezTo>
                      <a:pt x="1095" y="692"/>
                      <a:pt x="1095" y="692"/>
                      <a:pt x="1095" y="692"/>
                    </a:cubicBezTo>
                    <a:cubicBezTo>
                      <a:pt x="1095" y="692"/>
                      <a:pt x="1095" y="692"/>
                      <a:pt x="1095" y="692"/>
                    </a:cubicBezTo>
                    <a:cubicBezTo>
                      <a:pt x="1095" y="693"/>
                      <a:pt x="1094" y="693"/>
                      <a:pt x="1094" y="694"/>
                    </a:cubicBezTo>
                    <a:cubicBezTo>
                      <a:pt x="1093" y="694"/>
                      <a:pt x="1093" y="694"/>
                      <a:pt x="1093" y="694"/>
                    </a:cubicBezTo>
                    <a:cubicBezTo>
                      <a:pt x="1093" y="695"/>
                      <a:pt x="1093" y="696"/>
                      <a:pt x="1093" y="696"/>
                    </a:cubicBezTo>
                    <a:cubicBezTo>
                      <a:pt x="1093" y="696"/>
                      <a:pt x="1093" y="697"/>
                      <a:pt x="1092" y="697"/>
                    </a:cubicBezTo>
                    <a:cubicBezTo>
                      <a:pt x="1092" y="698"/>
                      <a:pt x="1092" y="698"/>
                      <a:pt x="1092" y="698"/>
                    </a:cubicBezTo>
                    <a:cubicBezTo>
                      <a:pt x="1092" y="698"/>
                      <a:pt x="1092" y="698"/>
                      <a:pt x="1092" y="698"/>
                    </a:cubicBezTo>
                    <a:cubicBezTo>
                      <a:pt x="1092" y="698"/>
                      <a:pt x="1092" y="698"/>
                      <a:pt x="1092" y="698"/>
                    </a:cubicBezTo>
                    <a:cubicBezTo>
                      <a:pt x="1092" y="700"/>
                      <a:pt x="1092" y="700"/>
                      <a:pt x="1092" y="700"/>
                    </a:cubicBezTo>
                    <a:cubicBezTo>
                      <a:pt x="1092" y="701"/>
                      <a:pt x="1092" y="702"/>
                      <a:pt x="1092" y="702"/>
                    </a:cubicBezTo>
                    <a:cubicBezTo>
                      <a:pt x="1092" y="702"/>
                      <a:pt x="1092" y="702"/>
                      <a:pt x="1092" y="702"/>
                    </a:cubicBezTo>
                    <a:cubicBezTo>
                      <a:pt x="1092" y="703"/>
                      <a:pt x="1092" y="703"/>
                      <a:pt x="1092" y="703"/>
                    </a:cubicBezTo>
                    <a:cubicBezTo>
                      <a:pt x="1093" y="703"/>
                      <a:pt x="1093" y="703"/>
                      <a:pt x="1093" y="703"/>
                    </a:cubicBezTo>
                    <a:cubicBezTo>
                      <a:pt x="1093" y="704"/>
                      <a:pt x="1093" y="704"/>
                      <a:pt x="1093" y="704"/>
                    </a:cubicBezTo>
                    <a:cubicBezTo>
                      <a:pt x="1093" y="704"/>
                      <a:pt x="1093" y="704"/>
                      <a:pt x="1093" y="704"/>
                    </a:cubicBezTo>
                    <a:cubicBezTo>
                      <a:pt x="1093" y="704"/>
                      <a:pt x="1093" y="705"/>
                      <a:pt x="1094" y="705"/>
                    </a:cubicBezTo>
                    <a:cubicBezTo>
                      <a:pt x="1094" y="706"/>
                      <a:pt x="1094" y="706"/>
                      <a:pt x="1095" y="706"/>
                    </a:cubicBezTo>
                    <a:cubicBezTo>
                      <a:pt x="1095" y="707"/>
                      <a:pt x="1095" y="707"/>
                      <a:pt x="1095" y="708"/>
                    </a:cubicBezTo>
                    <a:cubicBezTo>
                      <a:pt x="1095" y="708"/>
                      <a:pt x="1095" y="708"/>
                      <a:pt x="1095" y="708"/>
                    </a:cubicBezTo>
                    <a:cubicBezTo>
                      <a:pt x="1095" y="708"/>
                      <a:pt x="1095" y="708"/>
                      <a:pt x="1095" y="708"/>
                    </a:cubicBezTo>
                    <a:cubicBezTo>
                      <a:pt x="1095" y="708"/>
                      <a:pt x="1095" y="708"/>
                      <a:pt x="1095" y="708"/>
                    </a:cubicBezTo>
                    <a:cubicBezTo>
                      <a:pt x="1095" y="710"/>
                      <a:pt x="1095" y="710"/>
                      <a:pt x="1095" y="710"/>
                    </a:cubicBezTo>
                    <a:cubicBezTo>
                      <a:pt x="1096" y="710"/>
                      <a:pt x="1096" y="710"/>
                      <a:pt x="1096" y="710"/>
                    </a:cubicBezTo>
                    <a:cubicBezTo>
                      <a:pt x="1096" y="711"/>
                      <a:pt x="1096" y="711"/>
                      <a:pt x="1096" y="711"/>
                    </a:cubicBezTo>
                    <a:cubicBezTo>
                      <a:pt x="1096" y="711"/>
                      <a:pt x="1096" y="711"/>
                      <a:pt x="1096" y="711"/>
                    </a:cubicBezTo>
                    <a:cubicBezTo>
                      <a:pt x="1096" y="712"/>
                      <a:pt x="1096" y="712"/>
                      <a:pt x="1096" y="713"/>
                    </a:cubicBezTo>
                    <a:cubicBezTo>
                      <a:pt x="1097" y="713"/>
                      <a:pt x="1097" y="713"/>
                      <a:pt x="1097" y="713"/>
                    </a:cubicBezTo>
                    <a:cubicBezTo>
                      <a:pt x="1097" y="713"/>
                      <a:pt x="1097" y="714"/>
                      <a:pt x="1097" y="715"/>
                    </a:cubicBezTo>
                    <a:cubicBezTo>
                      <a:pt x="1098" y="715"/>
                      <a:pt x="1098" y="715"/>
                      <a:pt x="1098" y="715"/>
                    </a:cubicBezTo>
                    <a:cubicBezTo>
                      <a:pt x="1098" y="716"/>
                      <a:pt x="1098" y="715"/>
                      <a:pt x="1099" y="715"/>
                    </a:cubicBezTo>
                    <a:cubicBezTo>
                      <a:pt x="1099" y="716"/>
                      <a:pt x="1099" y="716"/>
                      <a:pt x="1099" y="716"/>
                    </a:cubicBezTo>
                    <a:cubicBezTo>
                      <a:pt x="1099" y="716"/>
                      <a:pt x="1099" y="716"/>
                      <a:pt x="1099" y="716"/>
                    </a:cubicBezTo>
                    <a:cubicBezTo>
                      <a:pt x="1100" y="716"/>
                      <a:pt x="1100" y="716"/>
                      <a:pt x="1100" y="717"/>
                    </a:cubicBezTo>
                    <a:cubicBezTo>
                      <a:pt x="1101" y="717"/>
                      <a:pt x="1101" y="717"/>
                      <a:pt x="1101" y="717"/>
                    </a:cubicBezTo>
                    <a:cubicBezTo>
                      <a:pt x="1101" y="717"/>
                      <a:pt x="1103" y="718"/>
                      <a:pt x="1103" y="718"/>
                    </a:cubicBezTo>
                    <a:cubicBezTo>
                      <a:pt x="1104" y="718"/>
                      <a:pt x="1105" y="718"/>
                      <a:pt x="1106" y="717"/>
                    </a:cubicBezTo>
                    <a:cubicBezTo>
                      <a:pt x="1106" y="717"/>
                      <a:pt x="1106" y="717"/>
                      <a:pt x="1106" y="717"/>
                    </a:cubicBezTo>
                    <a:cubicBezTo>
                      <a:pt x="1107" y="717"/>
                      <a:pt x="1107" y="717"/>
                      <a:pt x="1107" y="717"/>
                    </a:cubicBezTo>
                    <a:cubicBezTo>
                      <a:pt x="1107" y="717"/>
                      <a:pt x="1107" y="717"/>
                      <a:pt x="1107" y="716"/>
                    </a:cubicBezTo>
                    <a:cubicBezTo>
                      <a:pt x="1109" y="716"/>
                      <a:pt x="1109" y="716"/>
                      <a:pt x="1109" y="716"/>
                    </a:cubicBezTo>
                    <a:cubicBezTo>
                      <a:pt x="1109" y="716"/>
                      <a:pt x="1109" y="716"/>
                      <a:pt x="1110" y="716"/>
                    </a:cubicBezTo>
                    <a:cubicBezTo>
                      <a:pt x="1110" y="715"/>
                      <a:pt x="1111" y="715"/>
                      <a:pt x="1111" y="715"/>
                    </a:cubicBezTo>
                    <a:cubicBezTo>
                      <a:pt x="1111" y="714"/>
                      <a:pt x="1111" y="714"/>
                      <a:pt x="1111" y="714"/>
                    </a:cubicBezTo>
                    <a:cubicBezTo>
                      <a:pt x="1111" y="713"/>
                      <a:pt x="1111" y="713"/>
                      <a:pt x="1112" y="713"/>
                    </a:cubicBezTo>
                    <a:cubicBezTo>
                      <a:pt x="1112" y="712"/>
                      <a:pt x="1112" y="712"/>
                      <a:pt x="1112" y="712"/>
                    </a:cubicBezTo>
                    <a:cubicBezTo>
                      <a:pt x="1112" y="712"/>
                      <a:pt x="1112" y="712"/>
                      <a:pt x="1112" y="712"/>
                    </a:cubicBezTo>
                    <a:cubicBezTo>
                      <a:pt x="1112" y="711"/>
                      <a:pt x="1112" y="711"/>
                      <a:pt x="1112" y="711"/>
                    </a:cubicBezTo>
                    <a:cubicBezTo>
                      <a:pt x="1112" y="711"/>
                      <a:pt x="1112" y="711"/>
                      <a:pt x="1112" y="711"/>
                    </a:cubicBezTo>
                    <a:cubicBezTo>
                      <a:pt x="1112" y="710"/>
                      <a:pt x="1112" y="710"/>
                      <a:pt x="1112" y="710"/>
                    </a:cubicBezTo>
                    <a:cubicBezTo>
                      <a:pt x="1113" y="710"/>
                      <a:pt x="1113" y="710"/>
                      <a:pt x="1113" y="710"/>
                    </a:cubicBezTo>
                    <a:cubicBezTo>
                      <a:pt x="1113" y="709"/>
                      <a:pt x="1113" y="709"/>
                      <a:pt x="1113" y="709"/>
                    </a:cubicBezTo>
                    <a:cubicBezTo>
                      <a:pt x="1113" y="709"/>
                      <a:pt x="1113" y="709"/>
                      <a:pt x="1113" y="709"/>
                    </a:cubicBezTo>
                    <a:cubicBezTo>
                      <a:pt x="1113" y="708"/>
                      <a:pt x="1113" y="707"/>
                      <a:pt x="1114" y="706"/>
                    </a:cubicBezTo>
                    <a:cubicBezTo>
                      <a:pt x="1114" y="706"/>
                      <a:pt x="1114" y="706"/>
                      <a:pt x="1114" y="706"/>
                    </a:cubicBezTo>
                    <a:cubicBezTo>
                      <a:pt x="1114" y="705"/>
                      <a:pt x="1114" y="705"/>
                      <a:pt x="1114" y="705"/>
                    </a:cubicBezTo>
                    <a:cubicBezTo>
                      <a:pt x="1114" y="705"/>
                      <a:pt x="1114" y="705"/>
                      <a:pt x="1114" y="705"/>
                    </a:cubicBezTo>
                    <a:cubicBezTo>
                      <a:pt x="1114" y="704"/>
                      <a:pt x="1114" y="704"/>
                      <a:pt x="1114" y="704"/>
                    </a:cubicBezTo>
                    <a:cubicBezTo>
                      <a:pt x="1115" y="703"/>
                      <a:pt x="1115" y="703"/>
                      <a:pt x="1115" y="703"/>
                    </a:cubicBezTo>
                    <a:cubicBezTo>
                      <a:pt x="1115" y="703"/>
                      <a:pt x="1115" y="703"/>
                      <a:pt x="1115" y="703"/>
                    </a:cubicBezTo>
                    <a:cubicBezTo>
                      <a:pt x="1115" y="703"/>
                      <a:pt x="1115" y="703"/>
                      <a:pt x="1115" y="703"/>
                    </a:cubicBezTo>
                    <a:cubicBezTo>
                      <a:pt x="1116" y="701"/>
                      <a:pt x="1116" y="700"/>
                      <a:pt x="1116" y="698"/>
                    </a:cubicBezTo>
                    <a:cubicBezTo>
                      <a:pt x="1116" y="698"/>
                      <a:pt x="1116" y="698"/>
                      <a:pt x="1116" y="698"/>
                    </a:cubicBezTo>
                    <a:cubicBezTo>
                      <a:pt x="1116" y="698"/>
                      <a:pt x="1116" y="698"/>
                      <a:pt x="1116" y="698"/>
                    </a:cubicBezTo>
                    <a:cubicBezTo>
                      <a:pt x="1117" y="698"/>
                      <a:pt x="1117" y="698"/>
                      <a:pt x="1117" y="698"/>
                    </a:cubicBezTo>
                    <a:cubicBezTo>
                      <a:pt x="1117" y="697"/>
                      <a:pt x="1117" y="697"/>
                      <a:pt x="1117" y="697"/>
                    </a:cubicBezTo>
                    <a:cubicBezTo>
                      <a:pt x="1117" y="697"/>
                      <a:pt x="1117" y="697"/>
                      <a:pt x="1117" y="697"/>
                    </a:cubicBezTo>
                    <a:cubicBezTo>
                      <a:pt x="1117" y="696"/>
                      <a:pt x="1116" y="696"/>
                      <a:pt x="1117" y="695"/>
                    </a:cubicBezTo>
                    <a:cubicBezTo>
                      <a:pt x="1117" y="695"/>
                      <a:pt x="1118" y="694"/>
                      <a:pt x="1118" y="694"/>
                    </a:cubicBezTo>
                    <a:cubicBezTo>
                      <a:pt x="1118" y="694"/>
                      <a:pt x="1118" y="694"/>
                      <a:pt x="1118" y="694"/>
                    </a:cubicBezTo>
                    <a:cubicBezTo>
                      <a:pt x="1118" y="694"/>
                      <a:pt x="1118" y="694"/>
                      <a:pt x="1118" y="694"/>
                    </a:cubicBezTo>
                    <a:cubicBezTo>
                      <a:pt x="1118" y="691"/>
                      <a:pt x="1118" y="691"/>
                      <a:pt x="1118" y="691"/>
                    </a:cubicBezTo>
                    <a:cubicBezTo>
                      <a:pt x="1119" y="691"/>
                      <a:pt x="1119" y="691"/>
                      <a:pt x="1119" y="691"/>
                    </a:cubicBezTo>
                    <a:cubicBezTo>
                      <a:pt x="1119" y="690"/>
                      <a:pt x="1119" y="690"/>
                      <a:pt x="1119" y="690"/>
                    </a:cubicBezTo>
                    <a:cubicBezTo>
                      <a:pt x="1119" y="690"/>
                      <a:pt x="1119" y="690"/>
                      <a:pt x="1119" y="690"/>
                    </a:cubicBezTo>
                    <a:cubicBezTo>
                      <a:pt x="1119" y="688"/>
                      <a:pt x="1119" y="688"/>
                      <a:pt x="1119" y="688"/>
                    </a:cubicBezTo>
                    <a:cubicBezTo>
                      <a:pt x="1119" y="688"/>
                      <a:pt x="1119" y="688"/>
                      <a:pt x="1119" y="688"/>
                    </a:cubicBezTo>
                    <a:cubicBezTo>
                      <a:pt x="1119" y="687"/>
                      <a:pt x="1119" y="686"/>
                      <a:pt x="1119" y="685"/>
                    </a:cubicBezTo>
                    <a:cubicBezTo>
                      <a:pt x="1119" y="685"/>
                      <a:pt x="1119" y="685"/>
                      <a:pt x="1119" y="685"/>
                    </a:cubicBezTo>
                    <a:cubicBezTo>
                      <a:pt x="1120" y="685"/>
                      <a:pt x="1120" y="684"/>
                      <a:pt x="1120" y="683"/>
                    </a:cubicBezTo>
                    <a:cubicBezTo>
                      <a:pt x="1120" y="683"/>
                      <a:pt x="1120" y="683"/>
                      <a:pt x="1120" y="683"/>
                    </a:cubicBezTo>
                    <a:cubicBezTo>
                      <a:pt x="1120" y="682"/>
                      <a:pt x="1120" y="682"/>
                      <a:pt x="1120" y="682"/>
                    </a:cubicBezTo>
                    <a:cubicBezTo>
                      <a:pt x="1121" y="682"/>
                      <a:pt x="1121" y="682"/>
                      <a:pt x="1121" y="682"/>
                    </a:cubicBezTo>
                    <a:cubicBezTo>
                      <a:pt x="1121" y="681"/>
                      <a:pt x="1121" y="681"/>
                      <a:pt x="1121" y="680"/>
                    </a:cubicBezTo>
                    <a:cubicBezTo>
                      <a:pt x="1122" y="680"/>
                      <a:pt x="1122" y="680"/>
                      <a:pt x="1122" y="680"/>
                    </a:cubicBezTo>
                    <a:cubicBezTo>
                      <a:pt x="1122" y="679"/>
                      <a:pt x="1122" y="678"/>
                      <a:pt x="1123" y="677"/>
                    </a:cubicBezTo>
                    <a:cubicBezTo>
                      <a:pt x="1123" y="677"/>
                      <a:pt x="1123" y="677"/>
                      <a:pt x="1123" y="677"/>
                    </a:cubicBezTo>
                    <a:cubicBezTo>
                      <a:pt x="1123" y="677"/>
                      <a:pt x="1123" y="677"/>
                      <a:pt x="1123" y="677"/>
                    </a:cubicBezTo>
                    <a:cubicBezTo>
                      <a:pt x="1123" y="677"/>
                      <a:pt x="1123" y="677"/>
                      <a:pt x="1123" y="677"/>
                    </a:cubicBezTo>
                    <a:cubicBezTo>
                      <a:pt x="1123" y="675"/>
                      <a:pt x="1123" y="675"/>
                      <a:pt x="1123" y="675"/>
                    </a:cubicBezTo>
                    <a:cubicBezTo>
                      <a:pt x="1124" y="675"/>
                      <a:pt x="1124" y="675"/>
                      <a:pt x="1124" y="675"/>
                    </a:cubicBezTo>
                    <a:cubicBezTo>
                      <a:pt x="1124" y="674"/>
                      <a:pt x="1123" y="674"/>
                      <a:pt x="1123" y="674"/>
                    </a:cubicBezTo>
                    <a:cubicBezTo>
                      <a:pt x="1123" y="673"/>
                      <a:pt x="1124" y="672"/>
                      <a:pt x="1124" y="672"/>
                    </a:cubicBezTo>
                    <a:cubicBezTo>
                      <a:pt x="1124" y="672"/>
                      <a:pt x="1124" y="672"/>
                      <a:pt x="1124" y="672"/>
                    </a:cubicBezTo>
                    <a:cubicBezTo>
                      <a:pt x="1125" y="671"/>
                      <a:pt x="1125" y="671"/>
                      <a:pt x="1125" y="670"/>
                    </a:cubicBezTo>
                    <a:cubicBezTo>
                      <a:pt x="1124" y="670"/>
                      <a:pt x="1124" y="670"/>
                      <a:pt x="1124" y="670"/>
                    </a:cubicBezTo>
                    <a:cubicBezTo>
                      <a:pt x="1125" y="669"/>
                      <a:pt x="1125" y="669"/>
                      <a:pt x="1125" y="668"/>
                    </a:cubicBezTo>
                    <a:cubicBezTo>
                      <a:pt x="1126" y="668"/>
                      <a:pt x="1126" y="668"/>
                      <a:pt x="1126" y="668"/>
                    </a:cubicBezTo>
                    <a:cubicBezTo>
                      <a:pt x="1126" y="667"/>
                      <a:pt x="1126" y="667"/>
                      <a:pt x="1125" y="666"/>
                    </a:cubicBezTo>
                    <a:cubicBezTo>
                      <a:pt x="1125" y="666"/>
                      <a:pt x="1125" y="666"/>
                      <a:pt x="1124" y="666"/>
                    </a:cubicBezTo>
                    <a:cubicBezTo>
                      <a:pt x="1124" y="663"/>
                      <a:pt x="1124" y="663"/>
                      <a:pt x="1124" y="663"/>
                    </a:cubicBezTo>
                    <a:cubicBezTo>
                      <a:pt x="1124" y="663"/>
                      <a:pt x="1124" y="663"/>
                      <a:pt x="1124" y="663"/>
                    </a:cubicBezTo>
                    <a:cubicBezTo>
                      <a:pt x="1124" y="663"/>
                      <a:pt x="1124" y="662"/>
                      <a:pt x="1124" y="662"/>
                    </a:cubicBezTo>
                    <a:cubicBezTo>
                      <a:pt x="1124" y="661"/>
                      <a:pt x="1124" y="661"/>
                      <a:pt x="1125" y="661"/>
                    </a:cubicBezTo>
                    <a:cubicBezTo>
                      <a:pt x="1125" y="662"/>
                      <a:pt x="1125" y="662"/>
                      <a:pt x="1125" y="662"/>
                    </a:cubicBezTo>
                    <a:cubicBezTo>
                      <a:pt x="1126" y="662"/>
                      <a:pt x="1126" y="662"/>
                      <a:pt x="1126" y="662"/>
                    </a:cubicBezTo>
                    <a:cubicBezTo>
                      <a:pt x="1126" y="663"/>
                      <a:pt x="1126" y="663"/>
                      <a:pt x="1126" y="664"/>
                    </a:cubicBezTo>
                    <a:cubicBezTo>
                      <a:pt x="1127" y="664"/>
                      <a:pt x="1127" y="664"/>
                      <a:pt x="1127" y="664"/>
                    </a:cubicBezTo>
                    <a:cubicBezTo>
                      <a:pt x="1127" y="663"/>
                      <a:pt x="1129" y="659"/>
                      <a:pt x="1128" y="657"/>
                    </a:cubicBezTo>
                    <a:close/>
                    <a:moveTo>
                      <a:pt x="1536" y="656"/>
                    </a:moveTo>
                    <a:cubicBezTo>
                      <a:pt x="1535" y="655"/>
                      <a:pt x="1535" y="655"/>
                      <a:pt x="1535" y="653"/>
                    </a:cubicBezTo>
                    <a:cubicBezTo>
                      <a:pt x="1534" y="653"/>
                      <a:pt x="1535" y="653"/>
                      <a:pt x="1533" y="653"/>
                    </a:cubicBezTo>
                    <a:cubicBezTo>
                      <a:pt x="1533" y="654"/>
                      <a:pt x="1533" y="655"/>
                      <a:pt x="1533" y="656"/>
                    </a:cubicBezTo>
                    <a:cubicBezTo>
                      <a:pt x="1534" y="656"/>
                      <a:pt x="1534" y="656"/>
                      <a:pt x="1534" y="656"/>
                    </a:cubicBezTo>
                    <a:cubicBezTo>
                      <a:pt x="1534" y="656"/>
                      <a:pt x="1534" y="656"/>
                      <a:pt x="1534" y="656"/>
                    </a:cubicBezTo>
                    <a:lnTo>
                      <a:pt x="1536" y="656"/>
                    </a:lnTo>
                    <a:close/>
                    <a:moveTo>
                      <a:pt x="1683" y="667"/>
                    </a:moveTo>
                    <a:cubicBezTo>
                      <a:pt x="1683" y="667"/>
                      <a:pt x="1683" y="667"/>
                      <a:pt x="1683" y="667"/>
                    </a:cubicBezTo>
                    <a:cubicBezTo>
                      <a:pt x="1683" y="666"/>
                      <a:pt x="1683" y="665"/>
                      <a:pt x="1682" y="665"/>
                    </a:cubicBezTo>
                    <a:cubicBezTo>
                      <a:pt x="1682" y="665"/>
                      <a:pt x="1682" y="665"/>
                      <a:pt x="1682" y="665"/>
                    </a:cubicBezTo>
                    <a:cubicBezTo>
                      <a:pt x="1682" y="666"/>
                      <a:pt x="1681" y="667"/>
                      <a:pt x="1681" y="668"/>
                    </a:cubicBezTo>
                    <a:cubicBezTo>
                      <a:pt x="1682" y="668"/>
                      <a:pt x="1682" y="668"/>
                      <a:pt x="1682" y="668"/>
                    </a:cubicBezTo>
                    <a:cubicBezTo>
                      <a:pt x="1682" y="669"/>
                      <a:pt x="1682" y="669"/>
                      <a:pt x="1682" y="670"/>
                    </a:cubicBezTo>
                    <a:cubicBezTo>
                      <a:pt x="1683" y="670"/>
                      <a:pt x="1683" y="670"/>
                      <a:pt x="1684" y="670"/>
                    </a:cubicBezTo>
                    <a:cubicBezTo>
                      <a:pt x="1684" y="670"/>
                      <a:pt x="1684" y="670"/>
                      <a:pt x="1685" y="670"/>
                    </a:cubicBezTo>
                    <a:cubicBezTo>
                      <a:pt x="1685" y="670"/>
                      <a:pt x="1685" y="670"/>
                      <a:pt x="1685" y="670"/>
                    </a:cubicBezTo>
                    <a:cubicBezTo>
                      <a:pt x="1685" y="670"/>
                      <a:pt x="1685" y="670"/>
                      <a:pt x="1685" y="670"/>
                    </a:cubicBezTo>
                    <a:cubicBezTo>
                      <a:pt x="1684" y="669"/>
                      <a:pt x="1685" y="668"/>
                      <a:pt x="1685" y="668"/>
                    </a:cubicBezTo>
                    <a:cubicBezTo>
                      <a:pt x="1685" y="668"/>
                      <a:pt x="1684" y="668"/>
                      <a:pt x="1684" y="668"/>
                    </a:cubicBezTo>
                    <a:cubicBezTo>
                      <a:pt x="1684" y="667"/>
                      <a:pt x="1684" y="666"/>
                      <a:pt x="1685" y="666"/>
                    </a:cubicBezTo>
                    <a:cubicBezTo>
                      <a:pt x="1684" y="666"/>
                      <a:pt x="1684" y="666"/>
                      <a:pt x="1683" y="667"/>
                    </a:cubicBezTo>
                    <a:close/>
                    <a:moveTo>
                      <a:pt x="1547" y="670"/>
                    </a:moveTo>
                    <a:cubicBezTo>
                      <a:pt x="1548" y="669"/>
                      <a:pt x="1548" y="669"/>
                      <a:pt x="1548" y="668"/>
                    </a:cubicBezTo>
                    <a:cubicBezTo>
                      <a:pt x="1548" y="668"/>
                      <a:pt x="1548" y="668"/>
                      <a:pt x="1548" y="668"/>
                    </a:cubicBezTo>
                    <a:cubicBezTo>
                      <a:pt x="1547" y="668"/>
                      <a:pt x="1547" y="668"/>
                      <a:pt x="1547" y="668"/>
                    </a:cubicBezTo>
                    <a:cubicBezTo>
                      <a:pt x="1547" y="669"/>
                      <a:pt x="1547" y="668"/>
                      <a:pt x="1547" y="669"/>
                    </a:cubicBezTo>
                    <a:cubicBezTo>
                      <a:pt x="1547" y="670"/>
                      <a:pt x="1547" y="670"/>
                      <a:pt x="1547" y="670"/>
                    </a:cubicBezTo>
                    <a:cubicBezTo>
                      <a:pt x="1547" y="670"/>
                      <a:pt x="1547" y="670"/>
                      <a:pt x="1547" y="670"/>
                    </a:cubicBezTo>
                    <a:cubicBezTo>
                      <a:pt x="1547" y="670"/>
                      <a:pt x="1547" y="670"/>
                      <a:pt x="1547" y="670"/>
                    </a:cubicBezTo>
                    <a:close/>
                    <a:moveTo>
                      <a:pt x="1734" y="673"/>
                    </a:moveTo>
                    <a:cubicBezTo>
                      <a:pt x="1735" y="672"/>
                      <a:pt x="1736" y="671"/>
                      <a:pt x="1738" y="671"/>
                    </a:cubicBezTo>
                    <a:cubicBezTo>
                      <a:pt x="1738" y="669"/>
                      <a:pt x="1738" y="669"/>
                      <a:pt x="1738" y="669"/>
                    </a:cubicBezTo>
                    <a:cubicBezTo>
                      <a:pt x="1739" y="669"/>
                      <a:pt x="1740" y="669"/>
                      <a:pt x="1740" y="668"/>
                    </a:cubicBezTo>
                    <a:cubicBezTo>
                      <a:pt x="1737" y="668"/>
                      <a:pt x="1735" y="670"/>
                      <a:pt x="1733" y="671"/>
                    </a:cubicBezTo>
                    <a:cubicBezTo>
                      <a:pt x="1733" y="672"/>
                      <a:pt x="1733" y="672"/>
                      <a:pt x="1734" y="673"/>
                    </a:cubicBezTo>
                    <a:close/>
                    <a:moveTo>
                      <a:pt x="1126" y="671"/>
                    </a:moveTo>
                    <a:cubicBezTo>
                      <a:pt x="1126" y="671"/>
                      <a:pt x="1126" y="671"/>
                      <a:pt x="1126" y="671"/>
                    </a:cubicBezTo>
                    <a:cubicBezTo>
                      <a:pt x="1126" y="671"/>
                      <a:pt x="1127" y="671"/>
                      <a:pt x="1127" y="670"/>
                    </a:cubicBezTo>
                    <a:cubicBezTo>
                      <a:pt x="1127" y="670"/>
                      <a:pt x="1127" y="670"/>
                      <a:pt x="1127" y="670"/>
                    </a:cubicBezTo>
                    <a:cubicBezTo>
                      <a:pt x="1126" y="670"/>
                      <a:pt x="1126" y="670"/>
                      <a:pt x="1126" y="670"/>
                    </a:cubicBezTo>
                    <a:cubicBezTo>
                      <a:pt x="1126" y="670"/>
                      <a:pt x="1126" y="671"/>
                      <a:pt x="1126" y="671"/>
                    </a:cubicBezTo>
                    <a:close/>
                    <a:moveTo>
                      <a:pt x="1685" y="672"/>
                    </a:moveTo>
                    <a:cubicBezTo>
                      <a:pt x="1684" y="672"/>
                      <a:pt x="1684" y="672"/>
                      <a:pt x="1684" y="672"/>
                    </a:cubicBezTo>
                    <a:cubicBezTo>
                      <a:pt x="1684" y="673"/>
                      <a:pt x="1684" y="674"/>
                      <a:pt x="1685" y="675"/>
                    </a:cubicBezTo>
                    <a:cubicBezTo>
                      <a:pt x="1685" y="675"/>
                      <a:pt x="1685" y="675"/>
                      <a:pt x="1685" y="675"/>
                    </a:cubicBezTo>
                    <a:cubicBezTo>
                      <a:pt x="1686" y="675"/>
                      <a:pt x="1686" y="675"/>
                      <a:pt x="1686" y="675"/>
                    </a:cubicBezTo>
                    <a:cubicBezTo>
                      <a:pt x="1686" y="675"/>
                      <a:pt x="1686" y="674"/>
                      <a:pt x="1686" y="674"/>
                    </a:cubicBezTo>
                    <a:cubicBezTo>
                      <a:pt x="1685" y="673"/>
                      <a:pt x="1686" y="674"/>
                      <a:pt x="1685" y="673"/>
                    </a:cubicBezTo>
                    <a:cubicBezTo>
                      <a:pt x="1685" y="673"/>
                      <a:pt x="1685" y="673"/>
                      <a:pt x="1685" y="673"/>
                    </a:cubicBezTo>
                    <a:cubicBezTo>
                      <a:pt x="1685" y="673"/>
                      <a:pt x="1685" y="672"/>
                      <a:pt x="1685" y="672"/>
                    </a:cubicBezTo>
                    <a:close/>
                    <a:moveTo>
                      <a:pt x="1729" y="677"/>
                    </a:moveTo>
                    <a:cubicBezTo>
                      <a:pt x="1728" y="677"/>
                      <a:pt x="1728" y="678"/>
                      <a:pt x="1728" y="678"/>
                    </a:cubicBezTo>
                    <a:cubicBezTo>
                      <a:pt x="1728" y="678"/>
                      <a:pt x="1728" y="679"/>
                      <a:pt x="1728" y="679"/>
                    </a:cubicBezTo>
                    <a:cubicBezTo>
                      <a:pt x="1729" y="679"/>
                      <a:pt x="1729" y="679"/>
                      <a:pt x="1729" y="679"/>
                    </a:cubicBezTo>
                    <a:cubicBezTo>
                      <a:pt x="1731" y="679"/>
                      <a:pt x="1731" y="679"/>
                      <a:pt x="1731" y="679"/>
                    </a:cubicBezTo>
                    <a:cubicBezTo>
                      <a:pt x="1731" y="680"/>
                      <a:pt x="1731" y="680"/>
                      <a:pt x="1731" y="680"/>
                    </a:cubicBezTo>
                    <a:cubicBezTo>
                      <a:pt x="1732" y="680"/>
                      <a:pt x="1733" y="680"/>
                      <a:pt x="1734" y="679"/>
                    </a:cubicBezTo>
                    <a:cubicBezTo>
                      <a:pt x="1734" y="679"/>
                      <a:pt x="1734" y="679"/>
                      <a:pt x="1734" y="679"/>
                    </a:cubicBezTo>
                    <a:cubicBezTo>
                      <a:pt x="1734" y="677"/>
                      <a:pt x="1734" y="677"/>
                      <a:pt x="1733" y="676"/>
                    </a:cubicBezTo>
                    <a:cubicBezTo>
                      <a:pt x="1732" y="676"/>
                      <a:pt x="1730" y="676"/>
                      <a:pt x="1729" y="677"/>
                    </a:cubicBezTo>
                    <a:close/>
                    <a:moveTo>
                      <a:pt x="1160" y="687"/>
                    </a:moveTo>
                    <a:cubicBezTo>
                      <a:pt x="1159" y="687"/>
                      <a:pt x="1159" y="687"/>
                      <a:pt x="1159" y="687"/>
                    </a:cubicBezTo>
                    <a:cubicBezTo>
                      <a:pt x="1159" y="690"/>
                      <a:pt x="1159" y="690"/>
                      <a:pt x="1159" y="690"/>
                    </a:cubicBezTo>
                    <a:cubicBezTo>
                      <a:pt x="1160" y="690"/>
                      <a:pt x="1160" y="690"/>
                      <a:pt x="1160" y="690"/>
                    </a:cubicBezTo>
                    <a:cubicBezTo>
                      <a:pt x="1160" y="690"/>
                      <a:pt x="1160" y="690"/>
                      <a:pt x="1160" y="690"/>
                    </a:cubicBezTo>
                    <a:cubicBezTo>
                      <a:pt x="1161" y="690"/>
                      <a:pt x="1161" y="690"/>
                      <a:pt x="1162" y="690"/>
                    </a:cubicBezTo>
                    <a:cubicBezTo>
                      <a:pt x="1162" y="688"/>
                      <a:pt x="1162" y="688"/>
                      <a:pt x="1162" y="686"/>
                    </a:cubicBezTo>
                    <a:cubicBezTo>
                      <a:pt x="1161" y="686"/>
                      <a:pt x="1161" y="686"/>
                      <a:pt x="1160" y="687"/>
                    </a:cubicBezTo>
                    <a:close/>
                    <a:moveTo>
                      <a:pt x="1675" y="701"/>
                    </a:moveTo>
                    <a:cubicBezTo>
                      <a:pt x="1676" y="703"/>
                      <a:pt x="1676" y="703"/>
                      <a:pt x="1676" y="703"/>
                    </a:cubicBezTo>
                    <a:cubicBezTo>
                      <a:pt x="1677" y="703"/>
                      <a:pt x="1677" y="703"/>
                      <a:pt x="1677" y="703"/>
                    </a:cubicBezTo>
                    <a:cubicBezTo>
                      <a:pt x="1677" y="703"/>
                      <a:pt x="1677" y="703"/>
                      <a:pt x="1677" y="703"/>
                    </a:cubicBezTo>
                    <a:cubicBezTo>
                      <a:pt x="1678" y="703"/>
                      <a:pt x="1678" y="703"/>
                      <a:pt x="1679" y="702"/>
                    </a:cubicBezTo>
                    <a:cubicBezTo>
                      <a:pt x="1679" y="702"/>
                      <a:pt x="1679" y="702"/>
                      <a:pt x="1679" y="702"/>
                    </a:cubicBezTo>
                    <a:cubicBezTo>
                      <a:pt x="1679" y="701"/>
                      <a:pt x="1678" y="701"/>
                      <a:pt x="1677" y="700"/>
                    </a:cubicBezTo>
                    <a:cubicBezTo>
                      <a:pt x="1677" y="700"/>
                      <a:pt x="1677" y="700"/>
                      <a:pt x="1677" y="700"/>
                    </a:cubicBezTo>
                    <a:cubicBezTo>
                      <a:pt x="1677" y="699"/>
                      <a:pt x="1677" y="699"/>
                      <a:pt x="1677" y="699"/>
                    </a:cubicBezTo>
                    <a:cubicBezTo>
                      <a:pt x="1676" y="699"/>
                      <a:pt x="1676" y="699"/>
                      <a:pt x="1675" y="698"/>
                    </a:cubicBezTo>
                    <a:cubicBezTo>
                      <a:pt x="1675" y="698"/>
                      <a:pt x="1675" y="698"/>
                      <a:pt x="1675" y="698"/>
                    </a:cubicBezTo>
                    <a:cubicBezTo>
                      <a:pt x="1675" y="698"/>
                      <a:pt x="1674" y="698"/>
                      <a:pt x="1673" y="698"/>
                    </a:cubicBezTo>
                    <a:cubicBezTo>
                      <a:pt x="1673" y="697"/>
                      <a:pt x="1672" y="697"/>
                      <a:pt x="1672" y="696"/>
                    </a:cubicBezTo>
                    <a:cubicBezTo>
                      <a:pt x="1672" y="696"/>
                      <a:pt x="1672" y="696"/>
                      <a:pt x="1672" y="696"/>
                    </a:cubicBezTo>
                    <a:cubicBezTo>
                      <a:pt x="1672" y="696"/>
                      <a:pt x="1671" y="695"/>
                      <a:pt x="1671" y="695"/>
                    </a:cubicBezTo>
                    <a:cubicBezTo>
                      <a:pt x="1670" y="695"/>
                      <a:pt x="1670" y="695"/>
                      <a:pt x="1670" y="695"/>
                    </a:cubicBezTo>
                    <a:cubicBezTo>
                      <a:pt x="1670" y="695"/>
                      <a:pt x="1670" y="694"/>
                      <a:pt x="1670" y="693"/>
                    </a:cubicBezTo>
                    <a:cubicBezTo>
                      <a:pt x="1669" y="693"/>
                      <a:pt x="1669" y="693"/>
                      <a:pt x="1669" y="693"/>
                    </a:cubicBezTo>
                    <a:cubicBezTo>
                      <a:pt x="1668" y="692"/>
                      <a:pt x="1668" y="691"/>
                      <a:pt x="1667" y="690"/>
                    </a:cubicBezTo>
                    <a:cubicBezTo>
                      <a:pt x="1667" y="690"/>
                      <a:pt x="1666" y="689"/>
                      <a:pt x="1665" y="689"/>
                    </a:cubicBezTo>
                    <a:cubicBezTo>
                      <a:pt x="1665" y="689"/>
                      <a:pt x="1665" y="691"/>
                      <a:pt x="1665" y="692"/>
                    </a:cubicBezTo>
                    <a:cubicBezTo>
                      <a:pt x="1665" y="692"/>
                      <a:pt x="1665" y="692"/>
                      <a:pt x="1666" y="692"/>
                    </a:cubicBezTo>
                    <a:cubicBezTo>
                      <a:pt x="1666" y="692"/>
                      <a:pt x="1666" y="693"/>
                      <a:pt x="1666" y="693"/>
                    </a:cubicBezTo>
                    <a:cubicBezTo>
                      <a:pt x="1666" y="693"/>
                      <a:pt x="1666" y="693"/>
                      <a:pt x="1666" y="693"/>
                    </a:cubicBezTo>
                    <a:cubicBezTo>
                      <a:pt x="1666" y="694"/>
                      <a:pt x="1666" y="694"/>
                      <a:pt x="1666" y="694"/>
                    </a:cubicBezTo>
                    <a:cubicBezTo>
                      <a:pt x="1667" y="694"/>
                      <a:pt x="1667" y="694"/>
                      <a:pt x="1667" y="695"/>
                    </a:cubicBezTo>
                    <a:cubicBezTo>
                      <a:pt x="1667" y="695"/>
                      <a:pt x="1667" y="695"/>
                      <a:pt x="1667" y="695"/>
                    </a:cubicBezTo>
                    <a:cubicBezTo>
                      <a:pt x="1668" y="695"/>
                      <a:pt x="1668" y="695"/>
                      <a:pt x="1668" y="695"/>
                    </a:cubicBezTo>
                    <a:cubicBezTo>
                      <a:pt x="1668" y="696"/>
                      <a:pt x="1668" y="696"/>
                      <a:pt x="1668" y="696"/>
                    </a:cubicBezTo>
                    <a:cubicBezTo>
                      <a:pt x="1668" y="696"/>
                      <a:pt x="1669" y="696"/>
                      <a:pt x="1669" y="697"/>
                    </a:cubicBezTo>
                    <a:cubicBezTo>
                      <a:pt x="1669" y="697"/>
                      <a:pt x="1669" y="697"/>
                      <a:pt x="1669" y="697"/>
                    </a:cubicBezTo>
                    <a:cubicBezTo>
                      <a:pt x="1669" y="697"/>
                      <a:pt x="1670" y="697"/>
                      <a:pt x="1670" y="698"/>
                    </a:cubicBezTo>
                    <a:cubicBezTo>
                      <a:pt x="1670" y="698"/>
                      <a:pt x="1670" y="698"/>
                      <a:pt x="1670" y="698"/>
                    </a:cubicBezTo>
                    <a:cubicBezTo>
                      <a:pt x="1671" y="699"/>
                      <a:pt x="1672" y="700"/>
                      <a:pt x="1673" y="701"/>
                    </a:cubicBezTo>
                    <a:cubicBezTo>
                      <a:pt x="1674" y="701"/>
                      <a:pt x="1674" y="701"/>
                      <a:pt x="1674" y="701"/>
                    </a:cubicBezTo>
                    <a:cubicBezTo>
                      <a:pt x="1674" y="701"/>
                      <a:pt x="1674" y="701"/>
                      <a:pt x="1674" y="701"/>
                    </a:cubicBezTo>
                    <a:cubicBezTo>
                      <a:pt x="1674" y="701"/>
                      <a:pt x="1675" y="701"/>
                      <a:pt x="1675" y="701"/>
                    </a:cubicBezTo>
                    <a:close/>
                    <a:moveTo>
                      <a:pt x="1150" y="693"/>
                    </a:moveTo>
                    <a:cubicBezTo>
                      <a:pt x="1150" y="693"/>
                      <a:pt x="1150" y="693"/>
                      <a:pt x="1150" y="693"/>
                    </a:cubicBezTo>
                    <a:cubicBezTo>
                      <a:pt x="1150" y="693"/>
                      <a:pt x="1150" y="693"/>
                      <a:pt x="1150" y="693"/>
                    </a:cubicBezTo>
                    <a:cubicBezTo>
                      <a:pt x="1150" y="694"/>
                      <a:pt x="1150" y="694"/>
                      <a:pt x="1150" y="695"/>
                    </a:cubicBezTo>
                    <a:cubicBezTo>
                      <a:pt x="1153" y="695"/>
                      <a:pt x="1153" y="695"/>
                      <a:pt x="1153" y="695"/>
                    </a:cubicBezTo>
                    <a:cubicBezTo>
                      <a:pt x="1153" y="693"/>
                      <a:pt x="1152" y="693"/>
                      <a:pt x="1152" y="692"/>
                    </a:cubicBezTo>
                    <a:cubicBezTo>
                      <a:pt x="1150" y="692"/>
                      <a:pt x="1151" y="692"/>
                      <a:pt x="1150" y="693"/>
                    </a:cubicBezTo>
                    <a:close/>
                    <a:moveTo>
                      <a:pt x="1678" y="693"/>
                    </a:moveTo>
                    <a:cubicBezTo>
                      <a:pt x="1678" y="694"/>
                      <a:pt x="1678" y="694"/>
                      <a:pt x="1678" y="695"/>
                    </a:cubicBezTo>
                    <a:cubicBezTo>
                      <a:pt x="1678" y="695"/>
                      <a:pt x="1678" y="696"/>
                      <a:pt x="1679" y="696"/>
                    </a:cubicBezTo>
                    <a:cubicBezTo>
                      <a:pt x="1679" y="695"/>
                      <a:pt x="1679" y="695"/>
                      <a:pt x="1679" y="695"/>
                    </a:cubicBezTo>
                    <a:cubicBezTo>
                      <a:pt x="1679" y="695"/>
                      <a:pt x="1679" y="695"/>
                      <a:pt x="1679" y="695"/>
                    </a:cubicBezTo>
                    <a:cubicBezTo>
                      <a:pt x="1679" y="695"/>
                      <a:pt x="1679" y="694"/>
                      <a:pt x="1679" y="693"/>
                    </a:cubicBezTo>
                    <a:cubicBezTo>
                      <a:pt x="1678" y="693"/>
                      <a:pt x="1678" y="693"/>
                      <a:pt x="1678" y="693"/>
                    </a:cubicBezTo>
                    <a:cubicBezTo>
                      <a:pt x="1678" y="693"/>
                      <a:pt x="1678" y="693"/>
                      <a:pt x="1678" y="693"/>
                    </a:cubicBezTo>
                    <a:close/>
                    <a:moveTo>
                      <a:pt x="1683" y="699"/>
                    </a:moveTo>
                    <a:cubicBezTo>
                      <a:pt x="1683" y="698"/>
                      <a:pt x="1683" y="698"/>
                      <a:pt x="1683" y="698"/>
                    </a:cubicBezTo>
                    <a:cubicBezTo>
                      <a:pt x="1682" y="698"/>
                      <a:pt x="1682" y="698"/>
                      <a:pt x="1682" y="698"/>
                    </a:cubicBezTo>
                    <a:cubicBezTo>
                      <a:pt x="1682" y="699"/>
                      <a:pt x="1682" y="699"/>
                      <a:pt x="1683" y="699"/>
                    </a:cubicBezTo>
                    <a:close/>
                    <a:moveTo>
                      <a:pt x="1424" y="716"/>
                    </a:moveTo>
                    <a:cubicBezTo>
                      <a:pt x="1424" y="717"/>
                      <a:pt x="1424" y="717"/>
                      <a:pt x="1424" y="717"/>
                    </a:cubicBezTo>
                    <a:cubicBezTo>
                      <a:pt x="1424" y="717"/>
                      <a:pt x="1424" y="717"/>
                      <a:pt x="1424" y="717"/>
                    </a:cubicBezTo>
                    <a:cubicBezTo>
                      <a:pt x="1424" y="716"/>
                      <a:pt x="1424" y="716"/>
                      <a:pt x="1424" y="716"/>
                    </a:cubicBezTo>
                    <a:close/>
                    <a:moveTo>
                      <a:pt x="645" y="757"/>
                    </a:moveTo>
                    <a:cubicBezTo>
                      <a:pt x="647" y="757"/>
                      <a:pt x="647" y="757"/>
                      <a:pt x="647" y="756"/>
                    </a:cubicBezTo>
                    <a:cubicBezTo>
                      <a:pt x="646" y="756"/>
                      <a:pt x="646" y="755"/>
                      <a:pt x="645" y="757"/>
                    </a:cubicBezTo>
                    <a:close/>
                    <a:moveTo>
                      <a:pt x="643" y="758"/>
                    </a:moveTo>
                    <a:cubicBezTo>
                      <a:pt x="643" y="759"/>
                      <a:pt x="643" y="759"/>
                      <a:pt x="643" y="759"/>
                    </a:cubicBezTo>
                    <a:cubicBezTo>
                      <a:pt x="644" y="759"/>
                      <a:pt x="645" y="759"/>
                      <a:pt x="645" y="758"/>
                    </a:cubicBezTo>
                    <a:cubicBezTo>
                      <a:pt x="646" y="758"/>
                      <a:pt x="646" y="758"/>
                      <a:pt x="646" y="758"/>
                    </a:cubicBezTo>
                    <a:cubicBezTo>
                      <a:pt x="645" y="758"/>
                      <a:pt x="645" y="758"/>
                      <a:pt x="643" y="758"/>
                    </a:cubicBezTo>
                    <a:close/>
                    <a:moveTo>
                      <a:pt x="641" y="759"/>
                    </a:moveTo>
                    <a:cubicBezTo>
                      <a:pt x="641" y="759"/>
                      <a:pt x="641" y="759"/>
                      <a:pt x="641" y="759"/>
                    </a:cubicBezTo>
                    <a:cubicBezTo>
                      <a:pt x="642" y="759"/>
                      <a:pt x="642" y="759"/>
                      <a:pt x="642" y="759"/>
                    </a:cubicBezTo>
                    <a:cubicBezTo>
                      <a:pt x="642" y="758"/>
                      <a:pt x="642" y="758"/>
                      <a:pt x="642" y="758"/>
                    </a:cubicBezTo>
                    <a:cubicBezTo>
                      <a:pt x="641" y="758"/>
                      <a:pt x="641" y="759"/>
                      <a:pt x="641" y="759"/>
                    </a:cubicBezTo>
                    <a:close/>
                    <a:moveTo>
                      <a:pt x="1732" y="794"/>
                    </a:moveTo>
                    <a:cubicBezTo>
                      <a:pt x="1729" y="795"/>
                      <a:pt x="1729" y="796"/>
                      <a:pt x="1726" y="797"/>
                    </a:cubicBezTo>
                    <a:cubicBezTo>
                      <a:pt x="1726" y="797"/>
                      <a:pt x="1726" y="797"/>
                      <a:pt x="1726" y="797"/>
                    </a:cubicBezTo>
                    <a:cubicBezTo>
                      <a:pt x="1726" y="797"/>
                      <a:pt x="1726" y="797"/>
                      <a:pt x="1726" y="797"/>
                    </a:cubicBezTo>
                    <a:cubicBezTo>
                      <a:pt x="1726" y="797"/>
                      <a:pt x="1726" y="797"/>
                      <a:pt x="1726" y="797"/>
                    </a:cubicBezTo>
                    <a:cubicBezTo>
                      <a:pt x="1725" y="797"/>
                      <a:pt x="1725" y="797"/>
                      <a:pt x="1725" y="797"/>
                    </a:cubicBezTo>
                    <a:cubicBezTo>
                      <a:pt x="1725" y="796"/>
                      <a:pt x="1725" y="796"/>
                      <a:pt x="1725" y="796"/>
                    </a:cubicBezTo>
                    <a:cubicBezTo>
                      <a:pt x="1725" y="796"/>
                      <a:pt x="1725" y="796"/>
                      <a:pt x="1725" y="796"/>
                    </a:cubicBezTo>
                    <a:cubicBezTo>
                      <a:pt x="1725" y="796"/>
                      <a:pt x="1725" y="796"/>
                      <a:pt x="1725" y="796"/>
                    </a:cubicBezTo>
                    <a:cubicBezTo>
                      <a:pt x="1724" y="796"/>
                      <a:pt x="1723" y="796"/>
                      <a:pt x="1722" y="795"/>
                    </a:cubicBezTo>
                    <a:cubicBezTo>
                      <a:pt x="1722" y="795"/>
                      <a:pt x="1722" y="795"/>
                      <a:pt x="1722" y="795"/>
                    </a:cubicBezTo>
                    <a:cubicBezTo>
                      <a:pt x="1722" y="795"/>
                      <a:pt x="1721" y="794"/>
                      <a:pt x="1721" y="794"/>
                    </a:cubicBezTo>
                    <a:cubicBezTo>
                      <a:pt x="1721" y="792"/>
                      <a:pt x="1721" y="792"/>
                      <a:pt x="1721" y="792"/>
                    </a:cubicBezTo>
                    <a:cubicBezTo>
                      <a:pt x="1721" y="792"/>
                      <a:pt x="1721" y="792"/>
                      <a:pt x="1721" y="792"/>
                    </a:cubicBezTo>
                    <a:cubicBezTo>
                      <a:pt x="1720" y="791"/>
                      <a:pt x="1721" y="791"/>
                      <a:pt x="1721" y="791"/>
                    </a:cubicBezTo>
                    <a:cubicBezTo>
                      <a:pt x="1721" y="791"/>
                      <a:pt x="1721" y="790"/>
                      <a:pt x="1721" y="789"/>
                    </a:cubicBezTo>
                    <a:cubicBezTo>
                      <a:pt x="1720" y="789"/>
                      <a:pt x="1720" y="790"/>
                      <a:pt x="1719" y="790"/>
                    </a:cubicBezTo>
                    <a:cubicBezTo>
                      <a:pt x="1719" y="789"/>
                      <a:pt x="1720" y="788"/>
                      <a:pt x="1720" y="788"/>
                    </a:cubicBezTo>
                    <a:cubicBezTo>
                      <a:pt x="1719" y="788"/>
                      <a:pt x="1719" y="788"/>
                      <a:pt x="1719" y="788"/>
                    </a:cubicBezTo>
                    <a:cubicBezTo>
                      <a:pt x="1719" y="787"/>
                      <a:pt x="1719" y="787"/>
                      <a:pt x="1719" y="787"/>
                    </a:cubicBezTo>
                    <a:cubicBezTo>
                      <a:pt x="1718" y="787"/>
                      <a:pt x="1718" y="787"/>
                      <a:pt x="1718" y="787"/>
                    </a:cubicBezTo>
                    <a:cubicBezTo>
                      <a:pt x="1718" y="789"/>
                      <a:pt x="1718" y="789"/>
                      <a:pt x="1718" y="789"/>
                    </a:cubicBezTo>
                    <a:cubicBezTo>
                      <a:pt x="1718" y="789"/>
                      <a:pt x="1718" y="789"/>
                      <a:pt x="1718" y="789"/>
                    </a:cubicBezTo>
                    <a:cubicBezTo>
                      <a:pt x="1718" y="791"/>
                      <a:pt x="1718" y="791"/>
                      <a:pt x="1718" y="791"/>
                    </a:cubicBezTo>
                    <a:cubicBezTo>
                      <a:pt x="1718" y="791"/>
                      <a:pt x="1718" y="791"/>
                      <a:pt x="1718" y="791"/>
                    </a:cubicBezTo>
                    <a:cubicBezTo>
                      <a:pt x="1717" y="791"/>
                      <a:pt x="1717" y="790"/>
                      <a:pt x="1717" y="790"/>
                    </a:cubicBezTo>
                    <a:cubicBezTo>
                      <a:pt x="1716" y="790"/>
                      <a:pt x="1716" y="790"/>
                      <a:pt x="1716" y="790"/>
                    </a:cubicBezTo>
                    <a:cubicBezTo>
                      <a:pt x="1716" y="790"/>
                      <a:pt x="1716" y="790"/>
                      <a:pt x="1716" y="790"/>
                    </a:cubicBezTo>
                    <a:cubicBezTo>
                      <a:pt x="1716" y="790"/>
                      <a:pt x="1716" y="790"/>
                      <a:pt x="1716" y="790"/>
                    </a:cubicBezTo>
                    <a:cubicBezTo>
                      <a:pt x="1715" y="788"/>
                      <a:pt x="1715" y="787"/>
                      <a:pt x="1715" y="786"/>
                    </a:cubicBezTo>
                    <a:cubicBezTo>
                      <a:pt x="1715" y="786"/>
                      <a:pt x="1716" y="786"/>
                      <a:pt x="1716" y="785"/>
                    </a:cubicBezTo>
                    <a:cubicBezTo>
                      <a:pt x="1715" y="785"/>
                      <a:pt x="1715" y="785"/>
                      <a:pt x="1715" y="785"/>
                    </a:cubicBezTo>
                    <a:cubicBezTo>
                      <a:pt x="1715" y="785"/>
                      <a:pt x="1715" y="785"/>
                      <a:pt x="1715" y="785"/>
                    </a:cubicBezTo>
                    <a:cubicBezTo>
                      <a:pt x="1715" y="785"/>
                      <a:pt x="1715" y="785"/>
                      <a:pt x="1714" y="784"/>
                    </a:cubicBezTo>
                    <a:cubicBezTo>
                      <a:pt x="1714" y="784"/>
                      <a:pt x="1714" y="783"/>
                      <a:pt x="1714" y="782"/>
                    </a:cubicBezTo>
                    <a:cubicBezTo>
                      <a:pt x="1715" y="782"/>
                      <a:pt x="1715" y="782"/>
                      <a:pt x="1715" y="782"/>
                    </a:cubicBezTo>
                    <a:cubicBezTo>
                      <a:pt x="1715" y="781"/>
                      <a:pt x="1715" y="780"/>
                      <a:pt x="1714" y="780"/>
                    </a:cubicBezTo>
                    <a:cubicBezTo>
                      <a:pt x="1714" y="780"/>
                      <a:pt x="1713" y="780"/>
                      <a:pt x="1713" y="780"/>
                    </a:cubicBezTo>
                    <a:cubicBezTo>
                      <a:pt x="1713" y="779"/>
                      <a:pt x="1713" y="779"/>
                      <a:pt x="1713" y="779"/>
                    </a:cubicBezTo>
                    <a:cubicBezTo>
                      <a:pt x="1712" y="778"/>
                      <a:pt x="1712" y="778"/>
                      <a:pt x="1712" y="778"/>
                    </a:cubicBezTo>
                    <a:cubicBezTo>
                      <a:pt x="1711" y="778"/>
                      <a:pt x="1711" y="777"/>
                      <a:pt x="1711" y="777"/>
                    </a:cubicBezTo>
                    <a:cubicBezTo>
                      <a:pt x="1710" y="777"/>
                      <a:pt x="1710" y="777"/>
                      <a:pt x="1710" y="777"/>
                    </a:cubicBezTo>
                    <a:cubicBezTo>
                      <a:pt x="1709" y="776"/>
                      <a:pt x="1710" y="776"/>
                      <a:pt x="1709" y="776"/>
                    </a:cubicBezTo>
                    <a:cubicBezTo>
                      <a:pt x="1709" y="777"/>
                      <a:pt x="1709" y="777"/>
                      <a:pt x="1709" y="777"/>
                    </a:cubicBezTo>
                    <a:cubicBezTo>
                      <a:pt x="1708" y="777"/>
                      <a:pt x="1708" y="777"/>
                      <a:pt x="1708" y="776"/>
                    </a:cubicBezTo>
                    <a:cubicBezTo>
                      <a:pt x="1707" y="776"/>
                      <a:pt x="1707" y="776"/>
                      <a:pt x="1707" y="776"/>
                    </a:cubicBezTo>
                    <a:cubicBezTo>
                      <a:pt x="1707" y="776"/>
                      <a:pt x="1707" y="776"/>
                      <a:pt x="1707" y="776"/>
                    </a:cubicBezTo>
                    <a:cubicBezTo>
                      <a:pt x="1707" y="775"/>
                      <a:pt x="1707" y="775"/>
                      <a:pt x="1706" y="775"/>
                    </a:cubicBezTo>
                    <a:cubicBezTo>
                      <a:pt x="1706" y="775"/>
                      <a:pt x="1706" y="774"/>
                      <a:pt x="1706" y="774"/>
                    </a:cubicBezTo>
                    <a:cubicBezTo>
                      <a:pt x="1706" y="774"/>
                      <a:pt x="1706" y="774"/>
                      <a:pt x="1706" y="774"/>
                    </a:cubicBezTo>
                    <a:cubicBezTo>
                      <a:pt x="1706" y="774"/>
                      <a:pt x="1706" y="773"/>
                      <a:pt x="1706" y="773"/>
                    </a:cubicBezTo>
                    <a:cubicBezTo>
                      <a:pt x="1705" y="773"/>
                      <a:pt x="1705" y="773"/>
                      <a:pt x="1704" y="773"/>
                    </a:cubicBezTo>
                    <a:cubicBezTo>
                      <a:pt x="1704" y="774"/>
                      <a:pt x="1704" y="774"/>
                      <a:pt x="1704" y="774"/>
                    </a:cubicBezTo>
                    <a:cubicBezTo>
                      <a:pt x="1705" y="775"/>
                      <a:pt x="1705" y="775"/>
                      <a:pt x="1706" y="776"/>
                    </a:cubicBezTo>
                    <a:cubicBezTo>
                      <a:pt x="1706" y="776"/>
                      <a:pt x="1706" y="776"/>
                      <a:pt x="1706" y="776"/>
                    </a:cubicBezTo>
                    <a:cubicBezTo>
                      <a:pt x="1706" y="777"/>
                      <a:pt x="1706" y="777"/>
                      <a:pt x="1706" y="777"/>
                    </a:cubicBezTo>
                    <a:cubicBezTo>
                      <a:pt x="1707" y="777"/>
                      <a:pt x="1707" y="777"/>
                      <a:pt x="1707" y="777"/>
                    </a:cubicBezTo>
                    <a:cubicBezTo>
                      <a:pt x="1707" y="778"/>
                      <a:pt x="1707" y="778"/>
                      <a:pt x="1707" y="778"/>
                    </a:cubicBezTo>
                    <a:cubicBezTo>
                      <a:pt x="1708" y="778"/>
                      <a:pt x="1708" y="778"/>
                      <a:pt x="1708" y="778"/>
                    </a:cubicBezTo>
                    <a:cubicBezTo>
                      <a:pt x="1708" y="779"/>
                      <a:pt x="1708" y="779"/>
                      <a:pt x="1708" y="780"/>
                    </a:cubicBezTo>
                    <a:cubicBezTo>
                      <a:pt x="1708" y="780"/>
                      <a:pt x="1708" y="780"/>
                      <a:pt x="1708" y="780"/>
                    </a:cubicBezTo>
                    <a:cubicBezTo>
                      <a:pt x="1708" y="780"/>
                      <a:pt x="1708" y="781"/>
                      <a:pt x="1709" y="781"/>
                    </a:cubicBezTo>
                    <a:cubicBezTo>
                      <a:pt x="1709" y="781"/>
                      <a:pt x="1709" y="781"/>
                      <a:pt x="1709" y="781"/>
                    </a:cubicBezTo>
                    <a:cubicBezTo>
                      <a:pt x="1709" y="782"/>
                      <a:pt x="1709" y="782"/>
                      <a:pt x="1709" y="782"/>
                    </a:cubicBezTo>
                    <a:cubicBezTo>
                      <a:pt x="1710" y="782"/>
                      <a:pt x="1710" y="782"/>
                      <a:pt x="1710" y="782"/>
                    </a:cubicBezTo>
                    <a:cubicBezTo>
                      <a:pt x="1710" y="783"/>
                      <a:pt x="1710" y="783"/>
                      <a:pt x="1710" y="783"/>
                    </a:cubicBezTo>
                    <a:cubicBezTo>
                      <a:pt x="1710" y="783"/>
                      <a:pt x="1710" y="783"/>
                      <a:pt x="1710" y="783"/>
                    </a:cubicBezTo>
                    <a:cubicBezTo>
                      <a:pt x="1711" y="784"/>
                      <a:pt x="1711" y="785"/>
                      <a:pt x="1713" y="785"/>
                    </a:cubicBezTo>
                    <a:cubicBezTo>
                      <a:pt x="1713" y="786"/>
                      <a:pt x="1713" y="787"/>
                      <a:pt x="1713" y="787"/>
                    </a:cubicBezTo>
                    <a:cubicBezTo>
                      <a:pt x="1713" y="787"/>
                      <a:pt x="1713" y="787"/>
                      <a:pt x="1713" y="787"/>
                    </a:cubicBezTo>
                    <a:cubicBezTo>
                      <a:pt x="1713" y="788"/>
                      <a:pt x="1713" y="789"/>
                      <a:pt x="1713" y="790"/>
                    </a:cubicBezTo>
                    <a:cubicBezTo>
                      <a:pt x="1714" y="790"/>
                      <a:pt x="1714" y="790"/>
                      <a:pt x="1715" y="790"/>
                    </a:cubicBezTo>
                    <a:cubicBezTo>
                      <a:pt x="1715" y="791"/>
                      <a:pt x="1714" y="791"/>
                      <a:pt x="1714" y="791"/>
                    </a:cubicBezTo>
                    <a:cubicBezTo>
                      <a:pt x="1713" y="793"/>
                      <a:pt x="1715" y="794"/>
                      <a:pt x="1715" y="796"/>
                    </a:cubicBezTo>
                    <a:cubicBezTo>
                      <a:pt x="1714" y="796"/>
                      <a:pt x="1714" y="796"/>
                      <a:pt x="1714" y="796"/>
                    </a:cubicBezTo>
                    <a:cubicBezTo>
                      <a:pt x="1714" y="798"/>
                      <a:pt x="1714" y="798"/>
                      <a:pt x="1714" y="798"/>
                    </a:cubicBezTo>
                    <a:cubicBezTo>
                      <a:pt x="1714" y="798"/>
                      <a:pt x="1714" y="798"/>
                      <a:pt x="1714" y="798"/>
                    </a:cubicBezTo>
                    <a:cubicBezTo>
                      <a:pt x="1714" y="799"/>
                      <a:pt x="1714" y="799"/>
                      <a:pt x="1714" y="799"/>
                    </a:cubicBezTo>
                    <a:cubicBezTo>
                      <a:pt x="1714" y="799"/>
                      <a:pt x="1714" y="799"/>
                      <a:pt x="1713" y="799"/>
                    </a:cubicBezTo>
                    <a:cubicBezTo>
                      <a:pt x="1713" y="800"/>
                      <a:pt x="1713" y="800"/>
                      <a:pt x="1713" y="800"/>
                    </a:cubicBezTo>
                    <a:cubicBezTo>
                      <a:pt x="1713" y="800"/>
                      <a:pt x="1713" y="800"/>
                      <a:pt x="1713" y="800"/>
                    </a:cubicBezTo>
                    <a:cubicBezTo>
                      <a:pt x="1713" y="801"/>
                      <a:pt x="1713" y="801"/>
                      <a:pt x="1713" y="801"/>
                    </a:cubicBezTo>
                    <a:cubicBezTo>
                      <a:pt x="1713" y="801"/>
                      <a:pt x="1713" y="801"/>
                      <a:pt x="1713" y="801"/>
                    </a:cubicBezTo>
                    <a:cubicBezTo>
                      <a:pt x="1712" y="801"/>
                      <a:pt x="1712" y="802"/>
                      <a:pt x="1712" y="802"/>
                    </a:cubicBezTo>
                    <a:cubicBezTo>
                      <a:pt x="1711" y="802"/>
                      <a:pt x="1711" y="802"/>
                      <a:pt x="1710" y="802"/>
                    </a:cubicBezTo>
                    <a:cubicBezTo>
                      <a:pt x="1709" y="803"/>
                      <a:pt x="1710" y="803"/>
                      <a:pt x="1709" y="803"/>
                    </a:cubicBezTo>
                    <a:cubicBezTo>
                      <a:pt x="1710" y="805"/>
                      <a:pt x="1712" y="805"/>
                      <a:pt x="1713" y="806"/>
                    </a:cubicBezTo>
                    <a:cubicBezTo>
                      <a:pt x="1713" y="806"/>
                      <a:pt x="1713" y="806"/>
                      <a:pt x="1713" y="806"/>
                    </a:cubicBezTo>
                    <a:cubicBezTo>
                      <a:pt x="1714" y="807"/>
                      <a:pt x="1714" y="807"/>
                      <a:pt x="1715" y="808"/>
                    </a:cubicBezTo>
                    <a:cubicBezTo>
                      <a:pt x="1715" y="809"/>
                      <a:pt x="1717" y="810"/>
                      <a:pt x="1716" y="812"/>
                    </a:cubicBezTo>
                    <a:cubicBezTo>
                      <a:pt x="1716" y="812"/>
                      <a:pt x="1716" y="812"/>
                      <a:pt x="1716" y="812"/>
                    </a:cubicBezTo>
                    <a:cubicBezTo>
                      <a:pt x="1716" y="813"/>
                      <a:pt x="1716" y="813"/>
                      <a:pt x="1716" y="814"/>
                    </a:cubicBezTo>
                    <a:cubicBezTo>
                      <a:pt x="1715" y="814"/>
                      <a:pt x="1715" y="814"/>
                      <a:pt x="1715" y="814"/>
                    </a:cubicBezTo>
                    <a:cubicBezTo>
                      <a:pt x="1715" y="815"/>
                      <a:pt x="1715" y="815"/>
                      <a:pt x="1714" y="816"/>
                    </a:cubicBezTo>
                    <a:cubicBezTo>
                      <a:pt x="1715" y="816"/>
                      <a:pt x="1715" y="816"/>
                      <a:pt x="1716" y="816"/>
                    </a:cubicBezTo>
                    <a:cubicBezTo>
                      <a:pt x="1717" y="816"/>
                      <a:pt x="1717" y="816"/>
                      <a:pt x="1717" y="816"/>
                    </a:cubicBezTo>
                    <a:cubicBezTo>
                      <a:pt x="1718" y="817"/>
                      <a:pt x="1718" y="817"/>
                      <a:pt x="1718" y="818"/>
                    </a:cubicBezTo>
                    <a:cubicBezTo>
                      <a:pt x="1719" y="818"/>
                      <a:pt x="1719" y="818"/>
                      <a:pt x="1719" y="818"/>
                    </a:cubicBezTo>
                    <a:cubicBezTo>
                      <a:pt x="1720" y="817"/>
                      <a:pt x="1721" y="817"/>
                      <a:pt x="1721" y="816"/>
                    </a:cubicBezTo>
                    <a:cubicBezTo>
                      <a:pt x="1721" y="815"/>
                      <a:pt x="1721" y="815"/>
                      <a:pt x="1721" y="815"/>
                    </a:cubicBezTo>
                    <a:cubicBezTo>
                      <a:pt x="1722" y="815"/>
                      <a:pt x="1722" y="815"/>
                      <a:pt x="1722" y="815"/>
                    </a:cubicBezTo>
                    <a:cubicBezTo>
                      <a:pt x="1722" y="814"/>
                      <a:pt x="1722" y="814"/>
                      <a:pt x="1722" y="813"/>
                    </a:cubicBezTo>
                    <a:cubicBezTo>
                      <a:pt x="1722" y="813"/>
                      <a:pt x="1722" y="813"/>
                      <a:pt x="1722" y="813"/>
                    </a:cubicBezTo>
                    <a:cubicBezTo>
                      <a:pt x="1722" y="812"/>
                      <a:pt x="1722" y="812"/>
                      <a:pt x="1722" y="812"/>
                    </a:cubicBezTo>
                    <a:cubicBezTo>
                      <a:pt x="1723" y="811"/>
                      <a:pt x="1724" y="811"/>
                      <a:pt x="1725" y="810"/>
                    </a:cubicBezTo>
                    <a:cubicBezTo>
                      <a:pt x="1725" y="808"/>
                      <a:pt x="1725" y="808"/>
                      <a:pt x="1725" y="808"/>
                    </a:cubicBezTo>
                    <a:cubicBezTo>
                      <a:pt x="1725" y="808"/>
                      <a:pt x="1726" y="807"/>
                      <a:pt x="1726" y="807"/>
                    </a:cubicBezTo>
                    <a:cubicBezTo>
                      <a:pt x="1726" y="807"/>
                      <a:pt x="1726" y="807"/>
                      <a:pt x="1726" y="807"/>
                    </a:cubicBezTo>
                    <a:cubicBezTo>
                      <a:pt x="1726" y="806"/>
                      <a:pt x="1726" y="806"/>
                      <a:pt x="1725" y="806"/>
                    </a:cubicBezTo>
                    <a:cubicBezTo>
                      <a:pt x="1726" y="804"/>
                      <a:pt x="1727" y="804"/>
                      <a:pt x="1728" y="803"/>
                    </a:cubicBezTo>
                    <a:cubicBezTo>
                      <a:pt x="1729" y="803"/>
                      <a:pt x="1729" y="803"/>
                      <a:pt x="1730" y="803"/>
                    </a:cubicBezTo>
                    <a:cubicBezTo>
                      <a:pt x="1730" y="804"/>
                      <a:pt x="1730" y="804"/>
                      <a:pt x="1730" y="804"/>
                    </a:cubicBezTo>
                    <a:cubicBezTo>
                      <a:pt x="1730" y="804"/>
                      <a:pt x="1730" y="804"/>
                      <a:pt x="1730" y="804"/>
                    </a:cubicBezTo>
                    <a:cubicBezTo>
                      <a:pt x="1730" y="803"/>
                      <a:pt x="1730" y="802"/>
                      <a:pt x="1730" y="802"/>
                    </a:cubicBezTo>
                    <a:cubicBezTo>
                      <a:pt x="1730" y="801"/>
                      <a:pt x="1730" y="801"/>
                      <a:pt x="1731" y="801"/>
                    </a:cubicBezTo>
                    <a:cubicBezTo>
                      <a:pt x="1731" y="800"/>
                      <a:pt x="1731" y="800"/>
                      <a:pt x="1731" y="800"/>
                    </a:cubicBezTo>
                    <a:cubicBezTo>
                      <a:pt x="1731" y="800"/>
                      <a:pt x="1731" y="800"/>
                      <a:pt x="1731" y="800"/>
                    </a:cubicBezTo>
                    <a:cubicBezTo>
                      <a:pt x="1731" y="800"/>
                      <a:pt x="1731" y="800"/>
                      <a:pt x="1731" y="800"/>
                    </a:cubicBezTo>
                    <a:cubicBezTo>
                      <a:pt x="1732" y="800"/>
                      <a:pt x="1732" y="800"/>
                      <a:pt x="1732" y="800"/>
                    </a:cubicBezTo>
                    <a:cubicBezTo>
                      <a:pt x="1732" y="799"/>
                      <a:pt x="1732" y="799"/>
                      <a:pt x="1732" y="799"/>
                    </a:cubicBezTo>
                    <a:cubicBezTo>
                      <a:pt x="1732" y="799"/>
                      <a:pt x="1732" y="799"/>
                      <a:pt x="1732" y="799"/>
                    </a:cubicBezTo>
                    <a:cubicBezTo>
                      <a:pt x="1732" y="798"/>
                      <a:pt x="1732" y="798"/>
                      <a:pt x="1732" y="798"/>
                    </a:cubicBezTo>
                    <a:cubicBezTo>
                      <a:pt x="1732" y="798"/>
                      <a:pt x="1732" y="798"/>
                      <a:pt x="1733" y="798"/>
                    </a:cubicBezTo>
                    <a:cubicBezTo>
                      <a:pt x="1733" y="797"/>
                      <a:pt x="1733" y="797"/>
                      <a:pt x="1733" y="797"/>
                    </a:cubicBezTo>
                    <a:cubicBezTo>
                      <a:pt x="1733" y="797"/>
                      <a:pt x="1733" y="797"/>
                      <a:pt x="1733" y="797"/>
                    </a:cubicBezTo>
                    <a:cubicBezTo>
                      <a:pt x="1733" y="796"/>
                      <a:pt x="1732" y="795"/>
                      <a:pt x="1732" y="795"/>
                    </a:cubicBezTo>
                    <a:cubicBezTo>
                      <a:pt x="1732" y="795"/>
                      <a:pt x="1732" y="795"/>
                      <a:pt x="1732" y="794"/>
                    </a:cubicBezTo>
                    <a:close/>
                    <a:moveTo>
                      <a:pt x="1538" y="779"/>
                    </a:moveTo>
                    <a:cubicBezTo>
                      <a:pt x="1537" y="779"/>
                      <a:pt x="1536" y="779"/>
                      <a:pt x="1535" y="779"/>
                    </a:cubicBezTo>
                    <a:cubicBezTo>
                      <a:pt x="1535" y="780"/>
                      <a:pt x="1535" y="780"/>
                      <a:pt x="1535" y="781"/>
                    </a:cubicBezTo>
                    <a:cubicBezTo>
                      <a:pt x="1537" y="781"/>
                      <a:pt x="1538" y="781"/>
                      <a:pt x="1539" y="781"/>
                    </a:cubicBezTo>
                    <a:cubicBezTo>
                      <a:pt x="1539" y="780"/>
                      <a:pt x="1539" y="780"/>
                      <a:pt x="1539" y="780"/>
                    </a:cubicBezTo>
                    <a:cubicBezTo>
                      <a:pt x="1539" y="780"/>
                      <a:pt x="1538" y="779"/>
                      <a:pt x="1538" y="779"/>
                    </a:cubicBezTo>
                    <a:close/>
                    <a:moveTo>
                      <a:pt x="1720" y="786"/>
                    </a:moveTo>
                    <a:cubicBezTo>
                      <a:pt x="1720" y="785"/>
                      <a:pt x="1720" y="785"/>
                      <a:pt x="1720" y="785"/>
                    </a:cubicBezTo>
                    <a:cubicBezTo>
                      <a:pt x="1719" y="785"/>
                      <a:pt x="1719" y="785"/>
                      <a:pt x="1719" y="785"/>
                    </a:cubicBezTo>
                    <a:cubicBezTo>
                      <a:pt x="1719" y="785"/>
                      <a:pt x="1719" y="785"/>
                      <a:pt x="1719" y="785"/>
                    </a:cubicBezTo>
                    <a:cubicBezTo>
                      <a:pt x="1719" y="786"/>
                      <a:pt x="1719" y="786"/>
                      <a:pt x="1719" y="786"/>
                    </a:cubicBezTo>
                    <a:lnTo>
                      <a:pt x="1720" y="786"/>
                    </a:lnTo>
                    <a:close/>
                    <a:moveTo>
                      <a:pt x="1566" y="807"/>
                    </a:moveTo>
                    <a:cubicBezTo>
                      <a:pt x="1566" y="807"/>
                      <a:pt x="1566" y="807"/>
                      <a:pt x="1566" y="807"/>
                    </a:cubicBezTo>
                    <a:cubicBezTo>
                      <a:pt x="1566" y="806"/>
                      <a:pt x="1567" y="806"/>
                      <a:pt x="1567" y="804"/>
                    </a:cubicBezTo>
                    <a:cubicBezTo>
                      <a:pt x="1566" y="804"/>
                      <a:pt x="1566" y="804"/>
                      <a:pt x="1566" y="804"/>
                    </a:cubicBezTo>
                    <a:cubicBezTo>
                      <a:pt x="1566" y="805"/>
                      <a:pt x="1566" y="806"/>
                      <a:pt x="1566" y="807"/>
                    </a:cubicBezTo>
                    <a:close/>
                    <a:moveTo>
                      <a:pt x="1586" y="805"/>
                    </a:moveTo>
                    <a:cubicBezTo>
                      <a:pt x="1586" y="806"/>
                      <a:pt x="1586" y="806"/>
                      <a:pt x="1586" y="806"/>
                    </a:cubicBezTo>
                    <a:cubicBezTo>
                      <a:pt x="1585" y="806"/>
                      <a:pt x="1585" y="806"/>
                      <a:pt x="1585" y="806"/>
                    </a:cubicBezTo>
                    <a:cubicBezTo>
                      <a:pt x="1585" y="806"/>
                      <a:pt x="1585" y="806"/>
                      <a:pt x="1585" y="807"/>
                    </a:cubicBezTo>
                    <a:cubicBezTo>
                      <a:pt x="1585" y="807"/>
                      <a:pt x="1585" y="807"/>
                      <a:pt x="1586" y="807"/>
                    </a:cubicBezTo>
                    <a:cubicBezTo>
                      <a:pt x="1586" y="808"/>
                      <a:pt x="1586" y="808"/>
                      <a:pt x="1586" y="809"/>
                    </a:cubicBezTo>
                    <a:cubicBezTo>
                      <a:pt x="1586" y="809"/>
                      <a:pt x="1587" y="809"/>
                      <a:pt x="1587" y="809"/>
                    </a:cubicBezTo>
                    <a:cubicBezTo>
                      <a:pt x="1587" y="809"/>
                      <a:pt x="1587" y="808"/>
                      <a:pt x="1587" y="808"/>
                    </a:cubicBezTo>
                    <a:cubicBezTo>
                      <a:pt x="1588" y="808"/>
                      <a:pt x="1588" y="808"/>
                      <a:pt x="1588" y="808"/>
                    </a:cubicBezTo>
                    <a:cubicBezTo>
                      <a:pt x="1587" y="808"/>
                      <a:pt x="1587" y="807"/>
                      <a:pt x="1587" y="806"/>
                    </a:cubicBezTo>
                    <a:cubicBezTo>
                      <a:pt x="1586" y="806"/>
                      <a:pt x="1586" y="806"/>
                      <a:pt x="1586" y="805"/>
                    </a:cubicBezTo>
                    <a:close/>
                    <a:moveTo>
                      <a:pt x="1586" y="811"/>
                    </a:moveTo>
                    <a:cubicBezTo>
                      <a:pt x="1586" y="811"/>
                      <a:pt x="1586" y="811"/>
                      <a:pt x="1586" y="811"/>
                    </a:cubicBezTo>
                    <a:cubicBezTo>
                      <a:pt x="1585" y="812"/>
                      <a:pt x="1585" y="812"/>
                      <a:pt x="1585" y="812"/>
                    </a:cubicBezTo>
                    <a:cubicBezTo>
                      <a:pt x="1584" y="812"/>
                      <a:pt x="1584" y="812"/>
                      <a:pt x="1584" y="812"/>
                    </a:cubicBezTo>
                    <a:cubicBezTo>
                      <a:pt x="1583" y="813"/>
                      <a:pt x="1583" y="813"/>
                      <a:pt x="1582" y="814"/>
                    </a:cubicBezTo>
                    <a:cubicBezTo>
                      <a:pt x="1582" y="814"/>
                      <a:pt x="1580" y="814"/>
                      <a:pt x="1579" y="814"/>
                    </a:cubicBezTo>
                    <a:cubicBezTo>
                      <a:pt x="1579" y="813"/>
                      <a:pt x="1579" y="813"/>
                      <a:pt x="1579" y="813"/>
                    </a:cubicBezTo>
                    <a:cubicBezTo>
                      <a:pt x="1578" y="813"/>
                      <a:pt x="1578" y="813"/>
                      <a:pt x="1578" y="813"/>
                    </a:cubicBezTo>
                    <a:cubicBezTo>
                      <a:pt x="1578" y="813"/>
                      <a:pt x="1578" y="813"/>
                      <a:pt x="1578" y="813"/>
                    </a:cubicBezTo>
                    <a:cubicBezTo>
                      <a:pt x="1577" y="813"/>
                      <a:pt x="1577" y="813"/>
                      <a:pt x="1577" y="813"/>
                    </a:cubicBezTo>
                    <a:cubicBezTo>
                      <a:pt x="1577" y="813"/>
                      <a:pt x="1577" y="813"/>
                      <a:pt x="1576" y="812"/>
                    </a:cubicBezTo>
                    <a:cubicBezTo>
                      <a:pt x="1576" y="812"/>
                      <a:pt x="1575" y="812"/>
                      <a:pt x="1574" y="812"/>
                    </a:cubicBezTo>
                    <a:cubicBezTo>
                      <a:pt x="1574" y="812"/>
                      <a:pt x="1574" y="812"/>
                      <a:pt x="1574" y="812"/>
                    </a:cubicBezTo>
                    <a:cubicBezTo>
                      <a:pt x="1574" y="812"/>
                      <a:pt x="1574" y="812"/>
                      <a:pt x="1574" y="812"/>
                    </a:cubicBezTo>
                    <a:cubicBezTo>
                      <a:pt x="1574" y="811"/>
                      <a:pt x="1574" y="811"/>
                      <a:pt x="1574" y="811"/>
                    </a:cubicBezTo>
                    <a:cubicBezTo>
                      <a:pt x="1572" y="811"/>
                      <a:pt x="1572" y="812"/>
                      <a:pt x="1571" y="811"/>
                    </a:cubicBezTo>
                    <a:cubicBezTo>
                      <a:pt x="1570" y="811"/>
                      <a:pt x="1570" y="811"/>
                      <a:pt x="1570" y="811"/>
                    </a:cubicBezTo>
                    <a:cubicBezTo>
                      <a:pt x="1570" y="812"/>
                      <a:pt x="1570" y="813"/>
                      <a:pt x="1570" y="815"/>
                    </a:cubicBezTo>
                    <a:cubicBezTo>
                      <a:pt x="1570" y="815"/>
                      <a:pt x="1571" y="815"/>
                      <a:pt x="1571" y="816"/>
                    </a:cubicBezTo>
                    <a:cubicBezTo>
                      <a:pt x="1571" y="816"/>
                      <a:pt x="1571" y="816"/>
                      <a:pt x="1571" y="816"/>
                    </a:cubicBezTo>
                    <a:cubicBezTo>
                      <a:pt x="1572" y="816"/>
                      <a:pt x="1572" y="816"/>
                      <a:pt x="1572" y="816"/>
                    </a:cubicBezTo>
                    <a:cubicBezTo>
                      <a:pt x="1572" y="818"/>
                      <a:pt x="1572" y="818"/>
                      <a:pt x="1572" y="818"/>
                    </a:cubicBezTo>
                    <a:cubicBezTo>
                      <a:pt x="1572" y="818"/>
                      <a:pt x="1572" y="818"/>
                      <a:pt x="1573" y="818"/>
                    </a:cubicBezTo>
                    <a:cubicBezTo>
                      <a:pt x="1573" y="819"/>
                      <a:pt x="1573" y="819"/>
                      <a:pt x="1573" y="819"/>
                    </a:cubicBezTo>
                    <a:cubicBezTo>
                      <a:pt x="1573" y="820"/>
                      <a:pt x="1574" y="820"/>
                      <a:pt x="1575" y="821"/>
                    </a:cubicBezTo>
                    <a:cubicBezTo>
                      <a:pt x="1575" y="821"/>
                      <a:pt x="1575" y="821"/>
                      <a:pt x="1575" y="821"/>
                    </a:cubicBezTo>
                    <a:cubicBezTo>
                      <a:pt x="1574" y="821"/>
                      <a:pt x="1574" y="821"/>
                      <a:pt x="1574" y="821"/>
                    </a:cubicBezTo>
                    <a:cubicBezTo>
                      <a:pt x="1574" y="823"/>
                      <a:pt x="1574" y="823"/>
                      <a:pt x="1574" y="823"/>
                    </a:cubicBezTo>
                    <a:cubicBezTo>
                      <a:pt x="1574" y="823"/>
                      <a:pt x="1574" y="824"/>
                      <a:pt x="1574" y="824"/>
                    </a:cubicBezTo>
                    <a:cubicBezTo>
                      <a:pt x="1574" y="824"/>
                      <a:pt x="1575" y="825"/>
                      <a:pt x="1575" y="825"/>
                    </a:cubicBezTo>
                    <a:cubicBezTo>
                      <a:pt x="1576" y="826"/>
                      <a:pt x="1575" y="825"/>
                      <a:pt x="1576" y="826"/>
                    </a:cubicBezTo>
                    <a:cubicBezTo>
                      <a:pt x="1576" y="826"/>
                      <a:pt x="1576" y="826"/>
                      <a:pt x="1576" y="826"/>
                    </a:cubicBezTo>
                    <a:cubicBezTo>
                      <a:pt x="1576" y="827"/>
                      <a:pt x="1576" y="827"/>
                      <a:pt x="1576" y="827"/>
                    </a:cubicBezTo>
                    <a:cubicBezTo>
                      <a:pt x="1577" y="827"/>
                      <a:pt x="1577" y="827"/>
                      <a:pt x="1578" y="827"/>
                    </a:cubicBezTo>
                    <a:cubicBezTo>
                      <a:pt x="1577" y="827"/>
                      <a:pt x="1577" y="828"/>
                      <a:pt x="1577" y="828"/>
                    </a:cubicBezTo>
                    <a:cubicBezTo>
                      <a:pt x="1577" y="828"/>
                      <a:pt x="1578" y="829"/>
                      <a:pt x="1578" y="829"/>
                    </a:cubicBezTo>
                    <a:cubicBezTo>
                      <a:pt x="1579" y="829"/>
                      <a:pt x="1579" y="829"/>
                      <a:pt x="1580" y="829"/>
                    </a:cubicBezTo>
                    <a:cubicBezTo>
                      <a:pt x="1580" y="829"/>
                      <a:pt x="1580" y="829"/>
                      <a:pt x="1580" y="829"/>
                    </a:cubicBezTo>
                    <a:cubicBezTo>
                      <a:pt x="1581" y="829"/>
                      <a:pt x="1581" y="829"/>
                      <a:pt x="1581" y="829"/>
                    </a:cubicBezTo>
                    <a:cubicBezTo>
                      <a:pt x="1581" y="829"/>
                      <a:pt x="1581" y="829"/>
                      <a:pt x="1582" y="829"/>
                    </a:cubicBezTo>
                    <a:cubicBezTo>
                      <a:pt x="1582" y="828"/>
                      <a:pt x="1582" y="828"/>
                      <a:pt x="1582" y="828"/>
                    </a:cubicBezTo>
                    <a:cubicBezTo>
                      <a:pt x="1582" y="828"/>
                      <a:pt x="1582" y="828"/>
                      <a:pt x="1583" y="829"/>
                    </a:cubicBezTo>
                    <a:cubicBezTo>
                      <a:pt x="1583" y="828"/>
                      <a:pt x="1583" y="828"/>
                      <a:pt x="1583" y="828"/>
                    </a:cubicBezTo>
                    <a:cubicBezTo>
                      <a:pt x="1583" y="828"/>
                      <a:pt x="1583" y="828"/>
                      <a:pt x="1583" y="828"/>
                    </a:cubicBezTo>
                    <a:cubicBezTo>
                      <a:pt x="1583" y="827"/>
                      <a:pt x="1583" y="827"/>
                      <a:pt x="1583" y="827"/>
                    </a:cubicBezTo>
                    <a:cubicBezTo>
                      <a:pt x="1583" y="827"/>
                      <a:pt x="1583" y="827"/>
                      <a:pt x="1582" y="828"/>
                    </a:cubicBezTo>
                    <a:cubicBezTo>
                      <a:pt x="1582" y="828"/>
                      <a:pt x="1582" y="828"/>
                      <a:pt x="1582" y="828"/>
                    </a:cubicBezTo>
                    <a:cubicBezTo>
                      <a:pt x="1582" y="827"/>
                      <a:pt x="1582" y="827"/>
                      <a:pt x="1582" y="826"/>
                    </a:cubicBezTo>
                    <a:cubicBezTo>
                      <a:pt x="1583" y="826"/>
                      <a:pt x="1582" y="826"/>
                      <a:pt x="1583" y="825"/>
                    </a:cubicBezTo>
                    <a:cubicBezTo>
                      <a:pt x="1583" y="825"/>
                      <a:pt x="1583" y="825"/>
                      <a:pt x="1583" y="825"/>
                    </a:cubicBezTo>
                    <a:cubicBezTo>
                      <a:pt x="1583" y="825"/>
                      <a:pt x="1583" y="825"/>
                      <a:pt x="1583" y="825"/>
                    </a:cubicBezTo>
                    <a:cubicBezTo>
                      <a:pt x="1584" y="825"/>
                      <a:pt x="1584" y="826"/>
                      <a:pt x="1584" y="827"/>
                    </a:cubicBezTo>
                    <a:cubicBezTo>
                      <a:pt x="1585" y="827"/>
                      <a:pt x="1585" y="827"/>
                      <a:pt x="1585" y="827"/>
                    </a:cubicBezTo>
                    <a:cubicBezTo>
                      <a:pt x="1585" y="826"/>
                      <a:pt x="1585" y="826"/>
                      <a:pt x="1586" y="826"/>
                    </a:cubicBezTo>
                    <a:cubicBezTo>
                      <a:pt x="1586" y="825"/>
                      <a:pt x="1586" y="825"/>
                      <a:pt x="1585" y="824"/>
                    </a:cubicBezTo>
                    <a:cubicBezTo>
                      <a:pt x="1585" y="824"/>
                      <a:pt x="1585" y="824"/>
                      <a:pt x="1585" y="824"/>
                    </a:cubicBezTo>
                    <a:cubicBezTo>
                      <a:pt x="1585" y="824"/>
                      <a:pt x="1585" y="823"/>
                      <a:pt x="1585" y="822"/>
                    </a:cubicBezTo>
                    <a:cubicBezTo>
                      <a:pt x="1586" y="822"/>
                      <a:pt x="1586" y="822"/>
                      <a:pt x="1586" y="822"/>
                    </a:cubicBezTo>
                    <a:cubicBezTo>
                      <a:pt x="1586" y="820"/>
                      <a:pt x="1586" y="820"/>
                      <a:pt x="1586" y="820"/>
                    </a:cubicBezTo>
                    <a:cubicBezTo>
                      <a:pt x="1586" y="820"/>
                      <a:pt x="1586" y="820"/>
                      <a:pt x="1586" y="820"/>
                    </a:cubicBezTo>
                    <a:cubicBezTo>
                      <a:pt x="1586" y="820"/>
                      <a:pt x="1586" y="820"/>
                      <a:pt x="1586" y="820"/>
                    </a:cubicBezTo>
                    <a:cubicBezTo>
                      <a:pt x="1586" y="819"/>
                      <a:pt x="1586" y="820"/>
                      <a:pt x="1586" y="820"/>
                    </a:cubicBezTo>
                    <a:cubicBezTo>
                      <a:pt x="1587" y="820"/>
                      <a:pt x="1587" y="820"/>
                      <a:pt x="1587" y="820"/>
                    </a:cubicBezTo>
                    <a:cubicBezTo>
                      <a:pt x="1587" y="817"/>
                      <a:pt x="1587" y="813"/>
                      <a:pt x="1586" y="812"/>
                    </a:cubicBezTo>
                    <a:lnTo>
                      <a:pt x="1586" y="811"/>
                    </a:lnTo>
                    <a:close/>
                    <a:moveTo>
                      <a:pt x="1710" y="815"/>
                    </a:moveTo>
                    <a:cubicBezTo>
                      <a:pt x="1710" y="815"/>
                      <a:pt x="1710" y="815"/>
                      <a:pt x="1710" y="814"/>
                    </a:cubicBezTo>
                    <a:cubicBezTo>
                      <a:pt x="1708" y="815"/>
                      <a:pt x="1709" y="814"/>
                      <a:pt x="1708" y="815"/>
                    </a:cubicBezTo>
                    <a:cubicBezTo>
                      <a:pt x="1707" y="815"/>
                      <a:pt x="1707" y="815"/>
                      <a:pt x="1706" y="815"/>
                    </a:cubicBezTo>
                    <a:cubicBezTo>
                      <a:pt x="1706" y="813"/>
                      <a:pt x="1706" y="813"/>
                      <a:pt x="1706" y="813"/>
                    </a:cubicBezTo>
                    <a:cubicBezTo>
                      <a:pt x="1705" y="813"/>
                      <a:pt x="1705" y="813"/>
                      <a:pt x="1705" y="812"/>
                    </a:cubicBezTo>
                    <a:cubicBezTo>
                      <a:pt x="1705" y="812"/>
                      <a:pt x="1705" y="812"/>
                      <a:pt x="1705" y="812"/>
                    </a:cubicBezTo>
                    <a:cubicBezTo>
                      <a:pt x="1705" y="812"/>
                      <a:pt x="1705" y="811"/>
                      <a:pt x="1706" y="811"/>
                    </a:cubicBezTo>
                    <a:cubicBezTo>
                      <a:pt x="1706" y="811"/>
                      <a:pt x="1706" y="811"/>
                      <a:pt x="1706" y="811"/>
                    </a:cubicBezTo>
                    <a:cubicBezTo>
                      <a:pt x="1704" y="811"/>
                      <a:pt x="1704" y="811"/>
                      <a:pt x="1704" y="811"/>
                    </a:cubicBezTo>
                    <a:cubicBezTo>
                      <a:pt x="1703" y="812"/>
                      <a:pt x="1702" y="813"/>
                      <a:pt x="1701" y="814"/>
                    </a:cubicBezTo>
                    <a:cubicBezTo>
                      <a:pt x="1701" y="818"/>
                      <a:pt x="1701" y="818"/>
                      <a:pt x="1701" y="818"/>
                    </a:cubicBezTo>
                    <a:cubicBezTo>
                      <a:pt x="1700" y="818"/>
                      <a:pt x="1700" y="819"/>
                      <a:pt x="1699" y="819"/>
                    </a:cubicBezTo>
                    <a:cubicBezTo>
                      <a:pt x="1699" y="820"/>
                      <a:pt x="1700" y="820"/>
                      <a:pt x="1698" y="821"/>
                    </a:cubicBezTo>
                    <a:cubicBezTo>
                      <a:pt x="1698" y="823"/>
                      <a:pt x="1696" y="826"/>
                      <a:pt x="1695" y="827"/>
                    </a:cubicBezTo>
                    <a:cubicBezTo>
                      <a:pt x="1695" y="827"/>
                      <a:pt x="1695" y="827"/>
                      <a:pt x="1694" y="827"/>
                    </a:cubicBezTo>
                    <a:cubicBezTo>
                      <a:pt x="1694" y="828"/>
                      <a:pt x="1694" y="828"/>
                      <a:pt x="1694" y="828"/>
                    </a:cubicBezTo>
                    <a:cubicBezTo>
                      <a:pt x="1694" y="828"/>
                      <a:pt x="1694" y="828"/>
                      <a:pt x="1694" y="829"/>
                    </a:cubicBezTo>
                    <a:cubicBezTo>
                      <a:pt x="1693" y="829"/>
                      <a:pt x="1693" y="829"/>
                      <a:pt x="1693" y="829"/>
                    </a:cubicBezTo>
                    <a:cubicBezTo>
                      <a:pt x="1692" y="830"/>
                      <a:pt x="1692" y="829"/>
                      <a:pt x="1692" y="830"/>
                    </a:cubicBezTo>
                    <a:cubicBezTo>
                      <a:pt x="1692" y="830"/>
                      <a:pt x="1692" y="830"/>
                      <a:pt x="1692" y="830"/>
                    </a:cubicBezTo>
                    <a:cubicBezTo>
                      <a:pt x="1691" y="830"/>
                      <a:pt x="1691" y="830"/>
                      <a:pt x="1691" y="830"/>
                    </a:cubicBezTo>
                    <a:cubicBezTo>
                      <a:pt x="1691" y="831"/>
                      <a:pt x="1691" y="831"/>
                      <a:pt x="1690" y="831"/>
                    </a:cubicBezTo>
                    <a:cubicBezTo>
                      <a:pt x="1690" y="831"/>
                      <a:pt x="1690" y="831"/>
                      <a:pt x="1690" y="831"/>
                    </a:cubicBezTo>
                    <a:cubicBezTo>
                      <a:pt x="1690" y="832"/>
                      <a:pt x="1690" y="832"/>
                      <a:pt x="1690" y="832"/>
                    </a:cubicBezTo>
                    <a:cubicBezTo>
                      <a:pt x="1689" y="832"/>
                      <a:pt x="1689" y="832"/>
                      <a:pt x="1689" y="832"/>
                    </a:cubicBezTo>
                    <a:cubicBezTo>
                      <a:pt x="1689" y="832"/>
                      <a:pt x="1688" y="833"/>
                      <a:pt x="1688" y="833"/>
                    </a:cubicBezTo>
                    <a:cubicBezTo>
                      <a:pt x="1686" y="833"/>
                      <a:pt x="1686" y="833"/>
                      <a:pt x="1686" y="833"/>
                    </a:cubicBezTo>
                    <a:cubicBezTo>
                      <a:pt x="1686" y="833"/>
                      <a:pt x="1686" y="833"/>
                      <a:pt x="1686" y="833"/>
                    </a:cubicBezTo>
                    <a:cubicBezTo>
                      <a:pt x="1685" y="833"/>
                      <a:pt x="1685" y="833"/>
                      <a:pt x="1685" y="833"/>
                    </a:cubicBezTo>
                    <a:cubicBezTo>
                      <a:pt x="1685" y="834"/>
                      <a:pt x="1685" y="834"/>
                      <a:pt x="1685" y="834"/>
                    </a:cubicBezTo>
                    <a:cubicBezTo>
                      <a:pt x="1684" y="834"/>
                      <a:pt x="1684" y="834"/>
                      <a:pt x="1684" y="834"/>
                    </a:cubicBezTo>
                    <a:cubicBezTo>
                      <a:pt x="1683" y="834"/>
                      <a:pt x="1684" y="835"/>
                      <a:pt x="1682" y="835"/>
                    </a:cubicBezTo>
                    <a:cubicBezTo>
                      <a:pt x="1682" y="836"/>
                      <a:pt x="1682" y="836"/>
                      <a:pt x="1682" y="837"/>
                    </a:cubicBezTo>
                    <a:cubicBezTo>
                      <a:pt x="1680" y="837"/>
                      <a:pt x="1680" y="837"/>
                      <a:pt x="1680" y="837"/>
                    </a:cubicBezTo>
                    <a:cubicBezTo>
                      <a:pt x="1680" y="838"/>
                      <a:pt x="1680" y="838"/>
                      <a:pt x="1680" y="838"/>
                    </a:cubicBezTo>
                    <a:cubicBezTo>
                      <a:pt x="1679" y="838"/>
                      <a:pt x="1679" y="839"/>
                      <a:pt x="1678" y="839"/>
                    </a:cubicBezTo>
                    <a:cubicBezTo>
                      <a:pt x="1678" y="840"/>
                      <a:pt x="1678" y="840"/>
                      <a:pt x="1677" y="840"/>
                    </a:cubicBezTo>
                    <a:cubicBezTo>
                      <a:pt x="1676" y="840"/>
                      <a:pt x="1676" y="840"/>
                      <a:pt x="1676" y="840"/>
                    </a:cubicBezTo>
                    <a:cubicBezTo>
                      <a:pt x="1676" y="841"/>
                      <a:pt x="1676" y="841"/>
                      <a:pt x="1676" y="841"/>
                    </a:cubicBezTo>
                    <a:cubicBezTo>
                      <a:pt x="1677" y="841"/>
                      <a:pt x="1677" y="841"/>
                      <a:pt x="1677" y="841"/>
                    </a:cubicBezTo>
                    <a:cubicBezTo>
                      <a:pt x="1677" y="843"/>
                      <a:pt x="1676" y="843"/>
                      <a:pt x="1676" y="844"/>
                    </a:cubicBezTo>
                    <a:cubicBezTo>
                      <a:pt x="1675" y="844"/>
                      <a:pt x="1675" y="844"/>
                      <a:pt x="1675" y="844"/>
                    </a:cubicBezTo>
                    <a:cubicBezTo>
                      <a:pt x="1675" y="845"/>
                      <a:pt x="1675" y="845"/>
                      <a:pt x="1675" y="845"/>
                    </a:cubicBezTo>
                    <a:cubicBezTo>
                      <a:pt x="1674" y="845"/>
                      <a:pt x="1674" y="845"/>
                      <a:pt x="1674" y="845"/>
                    </a:cubicBezTo>
                    <a:cubicBezTo>
                      <a:pt x="1675" y="846"/>
                      <a:pt x="1675" y="846"/>
                      <a:pt x="1676" y="846"/>
                    </a:cubicBezTo>
                    <a:cubicBezTo>
                      <a:pt x="1676" y="847"/>
                      <a:pt x="1676" y="847"/>
                      <a:pt x="1676" y="847"/>
                    </a:cubicBezTo>
                    <a:cubicBezTo>
                      <a:pt x="1677" y="847"/>
                      <a:pt x="1677" y="847"/>
                      <a:pt x="1677" y="847"/>
                    </a:cubicBezTo>
                    <a:cubicBezTo>
                      <a:pt x="1677" y="848"/>
                      <a:pt x="1677" y="848"/>
                      <a:pt x="1677" y="848"/>
                    </a:cubicBezTo>
                    <a:cubicBezTo>
                      <a:pt x="1679" y="848"/>
                      <a:pt x="1680" y="847"/>
                      <a:pt x="1681" y="847"/>
                    </a:cubicBezTo>
                    <a:cubicBezTo>
                      <a:pt x="1681" y="848"/>
                      <a:pt x="1681" y="848"/>
                      <a:pt x="1681" y="848"/>
                    </a:cubicBezTo>
                    <a:cubicBezTo>
                      <a:pt x="1681" y="848"/>
                      <a:pt x="1681" y="848"/>
                      <a:pt x="1681" y="848"/>
                    </a:cubicBezTo>
                    <a:cubicBezTo>
                      <a:pt x="1681" y="849"/>
                      <a:pt x="1681" y="849"/>
                      <a:pt x="1681" y="849"/>
                    </a:cubicBezTo>
                    <a:cubicBezTo>
                      <a:pt x="1683" y="849"/>
                      <a:pt x="1683" y="849"/>
                      <a:pt x="1683" y="849"/>
                    </a:cubicBezTo>
                    <a:cubicBezTo>
                      <a:pt x="1683" y="849"/>
                      <a:pt x="1683" y="849"/>
                      <a:pt x="1683" y="850"/>
                    </a:cubicBezTo>
                    <a:cubicBezTo>
                      <a:pt x="1685" y="850"/>
                      <a:pt x="1685" y="850"/>
                      <a:pt x="1685" y="850"/>
                    </a:cubicBezTo>
                    <a:cubicBezTo>
                      <a:pt x="1685" y="850"/>
                      <a:pt x="1685" y="850"/>
                      <a:pt x="1685" y="850"/>
                    </a:cubicBezTo>
                    <a:cubicBezTo>
                      <a:pt x="1686" y="850"/>
                      <a:pt x="1686" y="850"/>
                      <a:pt x="1688" y="850"/>
                    </a:cubicBezTo>
                    <a:cubicBezTo>
                      <a:pt x="1689" y="849"/>
                      <a:pt x="1690" y="850"/>
                      <a:pt x="1690" y="848"/>
                    </a:cubicBezTo>
                    <a:cubicBezTo>
                      <a:pt x="1691" y="848"/>
                      <a:pt x="1691" y="848"/>
                      <a:pt x="1692" y="847"/>
                    </a:cubicBezTo>
                    <a:cubicBezTo>
                      <a:pt x="1692" y="846"/>
                      <a:pt x="1693" y="846"/>
                      <a:pt x="1694" y="845"/>
                    </a:cubicBezTo>
                    <a:cubicBezTo>
                      <a:pt x="1694" y="845"/>
                      <a:pt x="1694" y="845"/>
                      <a:pt x="1694" y="845"/>
                    </a:cubicBezTo>
                    <a:cubicBezTo>
                      <a:pt x="1694" y="844"/>
                      <a:pt x="1694" y="844"/>
                      <a:pt x="1694" y="844"/>
                    </a:cubicBezTo>
                    <a:cubicBezTo>
                      <a:pt x="1694" y="844"/>
                      <a:pt x="1694" y="844"/>
                      <a:pt x="1694" y="844"/>
                    </a:cubicBezTo>
                    <a:cubicBezTo>
                      <a:pt x="1694" y="843"/>
                      <a:pt x="1694" y="843"/>
                      <a:pt x="1694" y="843"/>
                    </a:cubicBezTo>
                    <a:cubicBezTo>
                      <a:pt x="1695" y="843"/>
                      <a:pt x="1695" y="843"/>
                      <a:pt x="1695" y="843"/>
                    </a:cubicBezTo>
                    <a:cubicBezTo>
                      <a:pt x="1695" y="843"/>
                      <a:pt x="1695" y="842"/>
                      <a:pt x="1695" y="841"/>
                    </a:cubicBezTo>
                    <a:cubicBezTo>
                      <a:pt x="1695" y="841"/>
                      <a:pt x="1695" y="841"/>
                      <a:pt x="1695" y="841"/>
                    </a:cubicBezTo>
                    <a:cubicBezTo>
                      <a:pt x="1695" y="840"/>
                      <a:pt x="1695" y="840"/>
                      <a:pt x="1695" y="840"/>
                    </a:cubicBezTo>
                    <a:cubicBezTo>
                      <a:pt x="1696" y="840"/>
                      <a:pt x="1696" y="840"/>
                      <a:pt x="1696" y="840"/>
                    </a:cubicBezTo>
                    <a:cubicBezTo>
                      <a:pt x="1696" y="839"/>
                      <a:pt x="1696" y="839"/>
                      <a:pt x="1696" y="839"/>
                    </a:cubicBezTo>
                    <a:cubicBezTo>
                      <a:pt x="1697" y="839"/>
                      <a:pt x="1697" y="839"/>
                      <a:pt x="1697" y="839"/>
                    </a:cubicBezTo>
                    <a:cubicBezTo>
                      <a:pt x="1697" y="838"/>
                      <a:pt x="1697" y="838"/>
                      <a:pt x="1697" y="838"/>
                    </a:cubicBezTo>
                    <a:cubicBezTo>
                      <a:pt x="1697" y="838"/>
                      <a:pt x="1697" y="838"/>
                      <a:pt x="1697" y="838"/>
                    </a:cubicBezTo>
                    <a:cubicBezTo>
                      <a:pt x="1697" y="835"/>
                      <a:pt x="1697" y="835"/>
                      <a:pt x="1697" y="835"/>
                    </a:cubicBezTo>
                    <a:cubicBezTo>
                      <a:pt x="1697" y="835"/>
                      <a:pt x="1697" y="835"/>
                      <a:pt x="1697" y="835"/>
                    </a:cubicBezTo>
                    <a:cubicBezTo>
                      <a:pt x="1699" y="834"/>
                      <a:pt x="1698" y="836"/>
                      <a:pt x="1699" y="835"/>
                    </a:cubicBezTo>
                    <a:cubicBezTo>
                      <a:pt x="1699" y="835"/>
                      <a:pt x="1699" y="835"/>
                      <a:pt x="1699" y="835"/>
                    </a:cubicBezTo>
                    <a:cubicBezTo>
                      <a:pt x="1701" y="834"/>
                      <a:pt x="1702" y="834"/>
                      <a:pt x="1702" y="833"/>
                    </a:cubicBezTo>
                    <a:cubicBezTo>
                      <a:pt x="1703" y="833"/>
                      <a:pt x="1705" y="833"/>
                      <a:pt x="1706" y="833"/>
                    </a:cubicBezTo>
                    <a:cubicBezTo>
                      <a:pt x="1706" y="833"/>
                      <a:pt x="1706" y="833"/>
                      <a:pt x="1706" y="833"/>
                    </a:cubicBezTo>
                    <a:cubicBezTo>
                      <a:pt x="1706" y="832"/>
                      <a:pt x="1706" y="832"/>
                      <a:pt x="1706" y="832"/>
                    </a:cubicBezTo>
                    <a:cubicBezTo>
                      <a:pt x="1705" y="832"/>
                      <a:pt x="1705" y="832"/>
                      <a:pt x="1705" y="832"/>
                    </a:cubicBezTo>
                    <a:cubicBezTo>
                      <a:pt x="1705" y="831"/>
                      <a:pt x="1704" y="830"/>
                      <a:pt x="1704" y="830"/>
                    </a:cubicBezTo>
                    <a:cubicBezTo>
                      <a:pt x="1705" y="829"/>
                      <a:pt x="1706" y="828"/>
                      <a:pt x="1706" y="828"/>
                    </a:cubicBezTo>
                    <a:cubicBezTo>
                      <a:pt x="1706" y="827"/>
                      <a:pt x="1706" y="827"/>
                      <a:pt x="1706" y="827"/>
                    </a:cubicBezTo>
                    <a:cubicBezTo>
                      <a:pt x="1707" y="827"/>
                      <a:pt x="1707" y="827"/>
                      <a:pt x="1708" y="827"/>
                    </a:cubicBezTo>
                    <a:cubicBezTo>
                      <a:pt x="1708" y="826"/>
                      <a:pt x="1708" y="826"/>
                      <a:pt x="1708" y="826"/>
                    </a:cubicBezTo>
                    <a:cubicBezTo>
                      <a:pt x="1708" y="826"/>
                      <a:pt x="1708" y="826"/>
                      <a:pt x="1708" y="826"/>
                    </a:cubicBezTo>
                    <a:cubicBezTo>
                      <a:pt x="1708" y="825"/>
                      <a:pt x="1708" y="825"/>
                      <a:pt x="1708" y="825"/>
                    </a:cubicBezTo>
                    <a:cubicBezTo>
                      <a:pt x="1708" y="825"/>
                      <a:pt x="1708" y="825"/>
                      <a:pt x="1708" y="825"/>
                    </a:cubicBezTo>
                    <a:cubicBezTo>
                      <a:pt x="1708" y="824"/>
                      <a:pt x="1708" y="824"/>
                      <a:pt x="1708" y="824"/>
                    </a:cubicBezTo>
                    <a:cubicBezTo>
                      <a:pt x="1709" y="824"/>
                      <a:pt x="1709" y="824"/>
                      <a:pt x="1710" y="823"/>
                    </a:cubicBezTo>
                    <a:cubicBezTo>
                      <a:pt x="1710" y="823"/>
                      <a:pt x="1710" y="822"/>
                      <a:pt x="1710" y="822"/>
                    </a:cubicBezTo>
                    <a:cubicBezTo>
                      <a:pt x="1710" y="822"/>
                      <a:pt x="1710" y="822"/>
                      <a:pt x="1710" y="822"/>
                    </a:cubicBezTo>
                    <a:cubicBezTo>
                      <a:pt x="1711" y="821"/>
                      <a:pt x="1711" y="821"/>
                      <a:pt x="1711" y="821"/>
                    </a:cubicBezTo>
                    <a:cubicBezTo>
                      <a:pt x="1712" y="821"/>
                      <a:pt x="1712" y="821"/>
                      <a:pt x="1712" y="821"/>
                    </a:cubicBezTo>
                    <a:cubicBezTo>
                      <a:pt x="1712" y="820"/>
                      <a:pt x="1711" y="818"/>
                      <a:pt x="1711" y="818"/>
                    </a:cubicBezTo>
                    <a:cubicBezTo>
                      <a:pt x="1712" y="817"/>
                      <a:pt x="1712" y="817"/>
                      <a:pt x="1712" y="817"/>
                    </a:cubicBezTo>
                    <a:cubicBezTo>
                      <a:pt x="1713" y="816"/>
                      <a:pt x="1712" y="815"/>
                      <a:pt x="1712" y="814"/>
                    </a:cubicBezTo>
                    <a:cubicBezTo>
                      <a:pt x="1711" y="815"/>
                      <a:pt x="1711" y="815"/>
                      <a:pt x="1710" y="815"/>
                    </a:cubicBezTo>
                    <a:close/>
                    <a:moveTo>
                      <a:pt x="1709" y="813"/>
                    </a:moveTo>
                    <a:cubicBezTo>
                      <a:pt x="1709" y="814"/>
                      <a:pt x="1709" y="814"/>
                      <a:pt x="1709" y="814"/>
                    </a:cubicBezTo>
                    <a:cubicBezTo>
                      <a:pt x="1710" y="814"/>
                      <a:pt x="1710" y="814"/>
                      <a:pt x="1710" y="814"/>
                    </a:cubicBezTo>
                    <a:cubicBezTo>
                      <a:pt x="1709" y="813"/>
                      <a:pt x="1710" y="814"/>
                      <a:pt x="1709" y="813"/>
                    </a:cubicBezTo>
                    <a:close/>
                    <a:moveTo>
                      <a:pt x="540" y="824"/>
                    </a:moveTo>
                    <a:cubicBezTo>
                      <a:pt x="540" y="824"/>
                      <a:pt x="540" y="824"/>
                      <a:pt x="540" y="824"/>
                    </a:cubicBezTo>
                    <a:cubicBezTo>
                      <a:pt x="540" y="824"/>
                      <a:pt x="540" y="824"/>
                      <a:pt x="540" y="824"/>
                    </a:cubicBezTo>
                    <a:cubicBezTo>
                      <a:pt x="540" y="826"/>
                      <a:pt x="540" y="826"/>
                      <a:pt x="540" y="826"/>
                    </a:cubicBezTo>
                    <a:cubicBezTo>
                      <a:pt x="541" y="827"/>
                      <a:pt x="541" y="827"/>
                      <a:pt x="542" y="827"/>
                    </a:cubicBezTo>
                    <a:cubicBezTo>
                      <a:pt x="542" y="826"/>
                      <a:pt x="542" y="826"/>
                      <a:pt x="542" y="826"/>
                    </a:cubicBezTo>
                    <a:cubicBezTo>
                      <a:pt x="542" y="826"/>
                      <a:pt x="543" y="826"/>
                      <a:pt x="543" y="826"/>
                    </a:cubicBezTo>
                    <a:cubicBezTo>
                      <a:pt x="543" y="824"/>
                      <a:pt x="543" y="824"/>
                      <a:pt x="543" y="824"/>
                    </a:cubicBezTo>
                    <a:cubicBezTo>
                      <a:pt x="544" y="824"/>
                      <a:pt x="544" y="824"/>
                      <a:pt x="544" y="824"/>
                    </a:cubicBezTo>
                    <a:cubicBezTo>
                      <a:pt x="544" y="823"/>
                      <a:pt x="544" y="823"/>
                      <a:pt x="543" y="822"/>
                    </a:cubicBezTo>
                    <a:cubicBezTo>
                      <a:pt x="544" y="822"/>
                      <a:pt x="544" y="822"/>
                      <a:pt x="544" y="822"/>
                    </a:cubicBezTo>
                    <a:cubicBezTo>
                      <a:pt x="544" y="822"/>
                      <a:pt x="544" y="822"/>
                      <a:pt x="544" y="822"/>
                    </a:cubicBezTo>
                    <a:cubicBezTo>
                      <a:pt x="544" y="822"/>
                      <a:pt x="544" y="822"/>
                      <a:pt x="544" y="822"/>
                    </a:cubicBezTo>
                    <a:cubicBezTo>
                      <a:pt x="544" y="821"/>
                      <a:pt x="543" y="821"/>
                      <a:pt x="542" y="821"/>
                    </a:cubicBezTo>
                    <a:cubicBezTo>
                      <a:pt x="543" y="820"/>
                      <a:pt x="543" y="820"/>
                      <a:pt x="543" y="819"/>
                    </a:cubicBezTo>
                    <a:cubicBezTo>
                      <a:pt x="544" y="819"/>
                      <a:pt x="544" y="819"/>
                      <a:pt x="544" y="819"/>
                    </a:cubicBezTo>
                    <a:cubicBezTo>
                      <a:pt x="544" y="817"/>
                      <a:pt x="544" y="817"/>
                      <a:pt x="544" y="817"/>
                    </a:cubicBezTo>
                    <a:cubicBezTo>
                      <a:pt x="544" y="817"/>
                      <a:pt x="544" y="817"/>
                      <a:pt x="544" y="817"/>
                    </a:cubicBezTo>
                    <a:cubicBezTo>
                      <a:pt x="544" y="816"/>
                      <a:pt x="544" y="816"/>
                      <a:pt x="544" y="816"/>
                    </a:cubicBezTo>
                    <a:cubicBezTo>
                      <a:pt x="543" y="817"/>
                      <a:pt x="543" y="817"/>
                      <a:pt x="542" y="817"/>
                    </a:cubicBezTo>
                    <a:cubicBezTo>
                      <a:pt x="542" y="817"/>
                      <a:pt x="542" y="817"/>
                      <a:pt x="542" y="817"/>
                    </a:cubicBezTo>
                    <a:cubicBezTo>
                      <a:pt x="542" y="817"/>
                      <a:pt x="541" y="817"/>
                      <a:pt x="541" y="817"/>
                    </a:cubicBezTo>
                    <a:cubicBezTo>
                      <a:pt x="541" y="818"/>
                      <a:pt x="540" y="819"/>
                      <a:pt x="540" y="820"/>
                    </a:cubicBezTo>
                    <a:cubicBezTo>
                      <a:pt x="541" y="820"/>
                      <a:pt x="541" y="820"/>
                      <a:pt x="541" y="820"/>
                    </a:cubicBezTo>
                    <a:cubicBezTo>
                      <a:pt x="541" y="824"/>
                      <a:pt x="541" y="824"/>
                      <a:pt x="541" y="824"/>
                    </a:cubicBezTo>
                    <a:lnTo>
                      <a:pt x="540" y="824"/>
                    </a:lnTo>
                    <a:close/>
                    <a:moveTo>
                      <a:pt x="539" y="833"/>
                    </a:moveTo>
                    <a:cubicBezTo>
                      <a:pt x="540" y="833"/>
                      <a:pt x="540" y="833"/>
                      <a:pt x="540" y="833"/>
                    </a:cubicBezTo>
                    <a:cubicBezTo>
                      <a:pt x="540" y="833"/>
                      <a:pt x="540" y="833"/>
                      <a:pt x="540" y="833"/>
                    </a:cubicBezTo>
                    <a:cubicBezTo>
                      <a:pt x="540" y="833"/>
                      <a:pt x="540" y="833"/>
                      <a:pt x="540" y="833"/>
                    </a:cubicBezTo>
                    <a:cubicBezTo>
                      <a:pt x="540" y="831"/>
                      <a:pt x="540" y="831"/>
                      <a:pt x="540" y="831"/>
                    </a:cubicBezTo>
                    <a:cubicBezTo>
                      <a:pt x="540" y="831"/>
                      <a:pt x="540" y="831"/>
                      <a:pt x="540" y="831"/>
                    </a:cubicBezTo>
                    <a:cubicBezTo>
                      <a:pt x="539" y="832"/>
                      <a:pt x="539" y="832"/>
                      <a:pt x="539" y="833"/>
                    </a:cubicBezTo>
                    <a:close/>
                    <a:moveTo>
                      <a:pt x="540" y="833"/>
                    </a:moveTo>
                    <a:cubicBezTo>
                      <a:pt x="540" y="833"/>
                      <a:pt x="540" y="833"/>
                      <a:pt x="540" y="833"/>
                    </a:cubicBezTo>
                    <a:cubicBezTo>
                      <a:pt x="540" y="834"/>
                      <a:pt x="540" y="834"/>
                      <a:pt x="540" y="834"/>
                    </a:cubicBezTo>
                    <a:cubicBezTo>
                      <a:pt x="539" y="834"/>
                      <a:pt x="539" y="834"/>
                      <a:pt x="539" y="834"/>
                    </a:cubicBezTo>
                    <a:cubicBezTo>
                      <a:pt x="539" y="835"/>
                      <a:pt x="539" y="834"/>
                      <a:pt x="540" y="835"/>
                    </a:cubicBezTo>
                    <a:cubicBezTo>
                      <a:pt x="540" y="834"/>
                      <a:pt x="540" y="834"/>
                      <a:pt x="540" y="834"/>
                    </a:cubicBezTo>
                    <a:cubicBezTo>
                      <a:pt x="540" y="834"/>
                      <a:pt x="540" y="834"/>
                      <a:pt x="540" y="834"/>
                    </a:cubicBezTo>
                    <a:lnTo>
                      <a:pt x="540" y="833"/>
                    </a:lnTo>
                    <a:close/>
                    <a:moveTo>
                      <a:pt x="541" y="835"/>
                    </a:moveTo>
                    <a:cubicBezTo>
                      <a:pt x="540" y="835"/>
                      <a:pt x="540" y="835"/>
                      <a:pt x="540" y="835"/>
                    </a:cubicBezTo>
                    <a:cubicBezTo>
                      <a:pt x="540" y="836"/>
                      <a:pt x="540" y="836"/>
                      <a:pt x="540" y="836"/>
                    </a:cubicBezTo>
                    <a:cubicBezTo>
                      <a:pt x="541" y="836"/>
                      <a:pt x="541" y="836"/>
                      <a:pt x="541" y="836"/>
                    </a:cubicBezTo>
                    <a:cubicBezTo>
                      <a:pt x="541" y="835"/>
                      <a:pt x="541" y="835"/>
                      <a:pt x="541" y="835"/>
                    </a:cubicBezTo>
                    <a:close/>
                    <a:moveTo>
                      <a:pt x="538" y="841"/>
                    </a:moveTo>
                    <a:cubicBezTo>
                      <a:pt x="538" y="842"/>
                      <a:pt x="538" y="842"/>
                      <a:pt x="538" y="842"/>
                    </a:cubicBezTo>
                    <a:cubicBezTo>
                      <a:pt x="537" y="842"/>
                      <a:pt x="537" y="842"/>
                      <a:pt x="537" y="842"/>
                    </a:cubicBezTo>
                    <a:cubicBezTo>
                      <a:pt x="537" y="843"/>
                      <a:pt x="537" y="843"/>
                      <a:pt x="537" y="843"/>
                    </a:cubicBezTo>
                    <a:cubicBezTo>
                      <a:pt x="538" y="843"/>
                      <a:pt x="538" y="843"/>
                      <a:pt x="538" y="843"/>
                    </a:cubicBezTo>
                    <a:cubicBezTo>
                      <a:pt x="538" y="843"/>
                      <a:pt x="538" y="843"/>
                      <a:pt x="538" y="843"/>
                    </a:cubicBezTo>
                    <a:cubicBezTo>
                      <a:pt x="538" y="844"/>
                      <a:pt x="539" y="842"/>
                      <a:pt x="539" y="842"/>
                    </a:cubicBezTo>
                    <a:cubicBezTo>
                      <a:pt x="541" y="842"/>
                      <a:pt x="541" y="842"/>
                      <a:pt x="541" y="842"/>
                    </a:cubicBezTo>
                    <a:cubicBezTo>
                      <a:pt x="541" y="842"/>
                      <a:pt x="541" y="842"/>
                      <a:pt x="541" y="842"/>
                    </a:cubicBezTo>
                    <a:cubicBezTo>
                      <a:pt x="542" y="842"/>
                      <a:pt x="542" y="842"/>
                      <a:pt x="542" y="842"/>
                    </a:cubicBezTo>
                    <a:cubicBezTo>
                      <a:pt x="542" y="841"/>
                      <a:pt x="542" y="841"/>
                      <a:pt x="542" y="841"/>
                    </a:cubicBezTo>
                    <a:cubicBezTo>
                      <a:pt x="540" y="841"/>
                      <a:pt x="540" y="841"/>
                      <a:pt x="540" y="841"/>
                    </a:cubicBezTo>
                    <a:cubicBezTo>
                      <a:pt x="540" y="840"/>
                      <a:pt x="540" y="840"/>
                      <a:pt x="540" y="840"/>
                    </a:cubicBezTo>
                    <a:cubicBezTo>
                      <a:pt x="541" y="839"/>
                      <a:pt x="541" y="839"/>
                      <a:pt x="542" y="839"/>
                    </a:cubicBezTo>
                    <a:cubicBezTo>
                      <a:pt x="542" y="838"/>
                      <a:pt x="542" y="838"/>
                      <a:pt x="541" y="837"/>
                    </a:cubicBezTo>
                    <a:cubicBezTo>
                      <a:pt x="541" y="837"/>
                      <a:pt x="540" y="837"/>
                      <a:pt x="540" y="837"/>
                    </a:cubicBezTo>
                    <a:cubicBezTo>
                      <a:pt x="540" y="838"/>
                      <a:pt x="540" y="838"/>
                      <a:pt x="540" y="838"/>
                    </a:cubicBezTo>
                    <a:cubicBezTo>
                      <a:pt x="540" y="838"/>
                      <a:pt x="539" y="838"/>
                      <a:pt x="539" y="837"/>
                    </a:cubicBezTo>
                    <a:cubicBezTo>
                      <a:pt x="539" y="838"/>
                      <a:pt x="539" y="838"/>
                      <a:pt x="538" y="839"/>
                    </a:cubicBezTo>
                    <a:cubicBezTo>
                      <a:pt x="538" y="839"/>
                      <a:pt x="538" y="839"/>
                      <a:pt x="538" y="839"/>
                    </a:cubicBezTo>
                    <a:cubicBezTo>
                      <a:pt x="538" y="840"/>
                      <a:pt x="538" y="841"/>
                      <a:pt x="540" y="841"/>
                    </a:cubicBezTo>
                    <a:cubicBezTo>
                      <a:pt x="540" y="841"/>
                      <a:pt x="540" y="841"/>
                      <a:pt x="540" y="841"/>
                    </a:cubicBezTo>
                    <a:lnTo>
                      <a:pt x="538" y="841"/>
                    </a:lnTo>
                    <a:close/>
                    <a:moveTo>
                      <a:pt x="542" y="844"/>
                    </a:moveTo>
                    <a:cubicBezTo>
                      <a:pt x="541" y="844"/>
                      <a:pt x="541" y="844"/>
                      <a:pt x="541" y="844"/>
                    </a:cubicBezTo>
                    <a:cubicBezTo>
                      <a:pt x="542" y="844"/>
                      <a:pt x="541" y="844"/>
                      <a:pt x="542" y="844"/>
                    </a:cubicBezTo>
                    <a:close/>
                    <a:moveTo>
                      <a:pt x="1681" y="850"/>
                    </a:moveTo>
                    <a:cubicBezTo>
                      <a:pt x="1680" y="850"/>
                      <a:pt x="1681" y="852"/>
                      <a:pt x="1680" y="853"/>
                    </a:cubicBezTo>
                    <a:cubicBezTo>
                      <a:pt x="1680" y="853"/>
                      <a:pt x="1680" y="853"/>
                      <a:pt x="1680" y="853"/>
                    </a:cubicBezTo>
                    <a:cubicBezTo>
                      <a:pt x="1680" y="853"/>
                      <a:pt x="1680" y="854"/>
                      <a:pt x="1679" y="854"/>
                    </a:cubicBezTo>
                    <a:cubicBezTo>
                      <a:pt x="1681" y="854"/>
                      <a:pt x="1683" y="855"/>
                      <a:pt x="1683" y="853"/>
                    </a:cubicBezTo>
                    <a:cubicBezTo>
                      <a:pt x="1684" y="853"/>
                      <a:pt x="1683" y="853"/>
                      <a:pt x="1683" y="853"/>
                    </a:cubicBezTo>
                    <a:cubicBezTo>
                      <a:pt x="1683" y="853"/>
                      <a:pt x="1683" y="852"/>
                      <a:pt x="1682" y="852"/>
                    </a:cubicBezTo>
                    <a:cubicBezTo>
                      <a:pt x="1682" y="851"/>
                      <a:pt x="1682" y="850"/>
                      <a:pt x="1681" y="850"/>
                    </a:cubicBezTo>
                    <a:close/>
                    <a:moveTo>
                      <a:pt x="533" y="859"/>
                    </a:moveTo>
                    <a:cubicBezTo>
                      <a:pt x="533" y="860"/>
                      <a:pt x="533" y="859"/>
                      <a:pt x="533" y="860"/>
                    </a:cubicBezTo>
                    <a:cubicBezTo>
                      <a:pt x="533" y="861"/>
                      <a:pt x="533" y="861"/>
                      <a:pt x="533" y="861"/>
                    </a:cubicBezTo>
                    <a:cubicBezTo>
                      <a:pt x="532" y="861"/>
                      <a:pt x="532" y="861"/>
                      <a:pt x="532" y="861"/>
                    </a:cubicBezTo>
                    <a:cubicBezTo>
                      <a:pt x="532" y="862"/>
                      <a:pt x="533" y="863"/>
                      <a:pt x="533" y="863"/>
                    </a:cubicBezTo>
                    <a:cubicBezTo>
                      <a:pt x="533" y="863"/>
                      <a:pt x="533" y="863"/>
                      <a:pt x="533" y="863"/>
                    </a:cubicBezTo>
                    <a:cubicBezTo>
                      <a:pt x="533" y="864"/>
                      <a:pt x="533" y="864"/>
                      <a:pt x="533" y="865"/>
                    </a:cubicBezTo>
                    <a:cubicBezTo>
                      <a:pt x="534" y="865"/>
                      <a:pt x="533" y="865"/>
                      <a:pt x="534" y="865"/>
                    </a:cubicBezTo>
                    <a:cubicBezTo>
                      <a:pt x="534" y="865"/>
                      <a:pt x="534" y="865"/>
                      <a:pt x="534" y="865"/>
                    </a:cubicBezTo>
                    <a:cubicBezTo>
                      <a:pt x="534" y="866"/>
                      <a:pt x="534" y="866"/>
                      <a:pt x="534" y="867"/>
                    </a:cubicBezTo>
                    <a:cubicBezTo>
                      <a:pt x="533" y="867"/>
                      <a:pt x="533" y="867"/>
                      <a:pt x="533" y="867"/>
                    </a:cubicBezTo>
                    <a:cubicBezTo>
                      <a:pt x="533" y="869"/>
                      <a:pt x="533" y="870"/>
                      <a:pt x="534" y="870"/>
                    </a:cubicBezTo>
                    <a:cubicBezTo>
                      <a:pt x="534" y="871"/>
                      <a:pt x="534" y="871"/>
                      <a:pt x="534" y="871"/>
                    </a:cubicBezTo>
                    <a:cubicBezTo>
                      <a:pt x="535" y="870"/>
                      <a:pt x="535" y="870"/>
                      <a:pt x="536" y="870"/>
                    </a:cubicBezTo>
                    <a:cubicBezTo>
                      <a:pt x="536" y="870"/>
                      <a:pt x="536" y="871"/>
                      <a:pt x="536" y="871"/>
                    </a:cubicBezTo>
                    <a:cubicBezTo>
                      <a:pt x="537" y="871"/>
                      <a:pt x="537" y="871"/>
                      <a:pt x="537" y="871"/>
                    </a:cubicBezTo>
                    <a:cubicBezTo>
                      <a:pt x="537" y="870"/>
                      <a:pt x="537" y="870"/>
                      <a:pt x="537" y="869"/>
                    </a:cubicBezTo>
                    <a:cubicBezTo>
                      <a:pt x="538" y="869"/>
                      <a:pt x="538" y="869"/>
                      <a:pt x="538" y="869"/>
                    </a:cubicBezTo>
                    <a:cubicBezTo>
                      <a:pt x="538" y="867"/>
                      <a:pt x="538" y="867"/>
                      <a:pt x="538" y="867"/>
                    </a:cubicBezTo>
                    <a:cubicBezTo>
                      <a:pt x="538" y="867"/>
                      <a:pt x="538" y="867"/>
                      <a:pt x="538" y="867"/>
                    </a:cubicBezTo>
                    <a:cubicBezTo>
                      <a:pt x="538" y="866"/>
                      <a:pt x="538" y="866"/>
                      <a:pt x="538" y="866"/>
                    </a:cubicBezTo>
                    <a:cubicBezTo>
                      <a:pt x="538" y="866"/>
                      <a:pt x="538" y="866"/>
                      <a:pt x="538" y="866"/>
                    </a:cubicBezTo>
                    <a:cubicBezTo>
                      <a:pt x="538" y="866"/>
                      <a:pt x="538" y="866"/>
                      <a:pt x="538" y="866"/>
                    </a:cubicBezTo>
                    <a:cubicBezTo>
                      <a:pt x="538" y="866"/>
                      <a:pt x="538" y="866"/>
                      <a:pt x="538" y="866"/>
                    </a:cubicBezTo>
                    <a:cubicBezTo>
                      <a:pt x="538" y="862"/>
                      <a:pt x="538" y="862"/>
                      <a:pt x="538" y="862"/>
                    </a:cubicBezTo>
                    <a:cubicBezTo>
                      <a:pt x="538" y="862"/>
                      <a:pt x="538" y="862"/>
                      <a:pt x="538" y="862"/>
                    </a:cubicBezTo>
                    <a:cubicBezTo>
                      <a:pt x="538" y="861"/>
                      <a:pt x="538" y="861"/>
                      <a:pt x="538" y="861"/>
                    </a:cubicBezTo>
                    <a:cubicBezTo>
                      <a:pt x="538" y="860"/>
                      <a:pt x="537" y="859"/>
                      <a:pt x="537" y="857"/>
                    </a:cubicBezTo>
                    <a:cubicBezTo>
                      <a:pt x="534" y="857"/>
                      <a:pt x="534" y="857"/>
                      <a:pt x="534" y="857"/>
                    </a:cubicBezTo>
                    <a:cubicBezTo>
                      <a:pt x="534" y="857"/>
                      <a:pt x="534" y="857"/>
                      <a:pt x="534" y="857"/>
                    </a:cubicBezTo>
                    <a:cubicBezTo>
                      <a:pt x="534" y="857"/>
                      <a:pt x="534" y="857"/>
                      <a:pt x="534" y="857"/>
                    </a:cubicBezTo>
                    <a:cubicBezTo>
                      <a:pt x="534" y="858"/>
                      <a:pt x="535" y="858"/>
                      <a:pt x="534" y="859"/>
                    </a:cubicBezTo>
                    <a:cubicBezTo>
                      <a:pt x="534" y="859"/>
                      <a:pt x="534" y="859"/>
                      <a:pt x="534" y="859"/>
                    </a:cubicBezTo>
                    <a:cubicBezTo>
                      <a:pt x="534" y="860"/>
                      <a:pt x="534" y="859"/>
                      <a:pt x="534" y="860"/>
                    </a:cubicBezTo>
                    <a:cubicBezTo>
                      <a:pt x="534" y="859"/>
                      <a:pt x="534" y="859"/>
                      <a:pt x="534" y="859"/>
                    </a:cubicBezTo>
                    <a:lnTo>
                      <a:pt x="533" y="859"/>
                    </a:lnTo>
                    <a:close/>
                    <a:moveTo>
                      <a:pt x="534" y="871"/>
                    </a:moveTo>
                    <a:cubicBezTo>
                      <a:pt x="534" y="871"/>
                      <a:pt x="534" y="871"/>
                      <a:pt x="534" y="871"/>
                    </a:cubicBezTo>
                    <a:cubicBezTo>
                      <a:pt x="533" y="872"/>
                      <a:pt x="533" y="872"/>
                      <a:pt x="533" y="873"/>
                    </a:cubicBezTo>
                    <a:cubicBezTo>
                      <a:pt x="534" y="874"/>
                      <a:pt x="534" y="873"/>
                      <a:pt x="534" y="874"/>
                    </a:cubicBezTo>
                    <a:cubicBezTo>
                      <a:pt x="535" y="874"/>
                      <a:pt x="536" y="873"/>
                      <a:pt x="536" y="873"/>
                    </a:cubicBezTo>
                    <a:cubicBezTo>
                      <a:pt x="536" y="873"/>
                      <a:pt x="536" y="873"/>
                      <a:pt x="536" y="873"/>
                    </a:cubicBezTo>
                    <a:cubicBezTo>
                      <a:pt x="536" y="871"/>
                      <a:pt x="536" y="872"/>
                      <a:pt x="535" y="871"/>
                    </a:cubicBezTo>
                    <a:cubicBezTo>
                      <a:pt x="535" y="871"/>
                      <a:pt x="535" y="871"/>
                      <a:pt x="535" y="871"/>
                    </a:cubicBezTo>
                    <a:lnTo>
                      <a:pt x="534" y="871"/>
                    </a:lnTo>
                    <a:close/>
                    <a:moveTo>
                      <a:pt x="537" y="873"/>
                    </a:moveTo>
                    <a:cubicBezTo>
                      <a:pt x="538" y="875"/>
                      <a:pt x="538" y="875"/>
                      <a:pt x="539" y="876"/>
                    </a:cubicBezTo>
                    <a:cubicBezTo>
                      <a:pt x="540" y="876"/>
                      <a:pt x="540" y="876"/>
                      <a:pt x="540" y="876"/>
                    </a:cubicBezTo>
                    <a:cubicBezTo>
                      <a:pt x="540" y="875"/>
                      <a:pt x="539" y="874"/>
                      <a:pt x="537" y="873"/>
                    </a:cubicBezTo>
                    <a:close/>
                    <a:moveTo>
                      <a:pt x="534" y="875"/>
                    </a:moveTo>
                    <a:cubicBezTo>
                      <a:pt x="534" y="875"/>
                      <a:pt x="534" y="875"/>
                      <a:pt x="534" y="875"/>
                    </a:cubicBezTo>
                    <a:cubicBezTo>
                      <a:pt x="534" y="874"/>
                      <a:pt x="534" y="874"/>
                      <a:pt x="534" y="874"/>
                    </a:cubicBezTo>
                    <a:cubicBezTo>
                      <a:pt x="533" y="874"/>
                      <a:pt x="533" y="875"/>
                      <a:pt x="533" y="875"/>
                    </a:cubicBezTo>
                    <a:cubicBezTo>
                      <a:pt x="533" y="875"/>
                      <a:pt x="533" y="875"/>
                      <a:pt x="533" y="875"/>
                    </a:cubicBezTo>
                    <a:cubicBezTo>
                      <a:pt x="533" y="876"/>
                      <a:pt x="533" y="876"/>
                      <a:pt x="533" y="876"/>
                    </a:cubicBezTo>
                    <a:cubicBezTo>
                      <a:pt x="533" y="876"/>
                      <a:pt x="534" y="875"/>
                      <a:pt x="534" y="875"/>
                    </a:cubicBezTo>
                    <a:close/>
                    <a:moveTo>
                      <a:pt x="538" y="878"/>
                    </a:moveTo>
                    <a:cubicBezTo>
                      <a:pt x="538" y="878"/>
                      <a:pt x="538" y="878"/>
                      <a:pt x="538" y="878"/>
                    </a:cubicBezTo>
                    <a:cubicBezTo>
                      <a:pt x="538" y="878"/>
                      <a:pt x="538" y="878"/>
                      <a:pt x="538" y="879"/>
                    </a:cubicBezTo>
                    <a:cubicBezTo>
                      <a:pt x="539" y="879"/>
                      <a:pt x="539" y="879"/>
                      <a:pt x="539" y="879"/>
                    </a:cubicBezTo>
                    <a:cubicBezTo>
                      <a:pt x="539" y="878"/>
                      <a:pt x="539" y="878"/>
                      <a:pt x="539" y="878"/>
                    </a:cubicBezTo>
                    <a:cubicBezTo>
                      <a:pt x="539" y="878"/>
                      <a:pt x="539" y="878"/>
                      <a:pt x="539" y="878"/>
                    </a:cubicBezTo>
                    <a:cubicBezTo>
                      <a:pt x="539" y="878"/>
                      <a:pt x="539" y="878"/>
                      <a:pt x="539" y="878"/>
                    </a:cubicBezTo>
                    <a:cubicBezTo>
                      <a:pt x="539" y="878"/>
                      <a:pt x="539" y="878"/>
                      <a:pt x="539" y="878"/>
                    </a:cubicBezTo>
                    <a:cubicBezTo>
                      <a:pt x="539" y="877"/>
                      <a:pt x="539" y="877"/>
                      <a:pt x="539" y="877"/>
                    </a:cubicBezTo>
                    <a:cubicBezTo>
                      <a:pt x="538" y="877"/>
                      <a:pt x="538" y="877"/>
                      <a:pt x="538" y="877"/>
                    </a:cubicBezTo>
                    <a:cubicBezTo>
                      <a:pt x="538" y="876"/>
                      <a:pt x="537" y="876"/>
                      <a:pt x="537" y="875"/>
                    </a:cubicBezTo>
                    <a:cubicBezTo>
                      <a:pt x="536" y="875"/>
                      <a:pt x="536" y="875"/>
                      <a:pt x="536" y="875"/>
                    </a:cubicBezTo>
                    <a:cubicBezTo>
                      <a:pt x="536" y="875"/>
                      <a:pt x="536" y="875"/>
                      <a:pt x="536" y="875"/>
                    </a:cubicBezTo>
                    <a:cubicBezTo>
                      <a:pt x="535" y="875"/>
                      <a:pt x="535" y="875"/>
                      <a:pt x="535" y="875"/>
                    </a:cubicBezTo>
                    <a:cubicBezTo>
                      <a:pt x="535" y="875"/>
                      <a:pt x="536" y="876"/>
                      <a:pt x="536" y="876"/>
                    </a:cubicBezTo>
                    <a:cubicBezTo>
                      <a:pt x="535" y="876"/>
                      <a:pt x="535" y="877"/>
                      <a:pt x="535" y="877"/>
                    </a:cubicBezTo>
                    <a:cubicBezTo>
                      <a:pt x="534" y="878"/>
                      <a:pt x="535" y="879"/>
                      <a:pt x="535" y="881"/>
                    </a:cubicBezTo>
                    <a:cubicBezTo>
                      <a:pt x="536" y="881"/>
                      <a:pt x="536" y="881"/>
                      <a:pt x="536" y="881"/>
                    </a:cubicBezTo>
                    <a:cubicBezTo>
                      <a:pt x="536" y="880"/>
                      <a:pt x="536" y="880"/>
                      <a:pt x="536" y="880"/>
                    </a:cubicBezTo>
                    <a:cubicBezTo>
                      <a:pt x="538" y="880"/>
                      <a:pt x="538" y="880"/>
                      <a:pt x="538" y="880"/>
                    </a:cubicBezTo>
                    <a:cubicBezTo>
                      <a:pt x="538" y="879"/>
                      <a:pt x="538" y="879"/>
                      <a:pt x="537" y="878"/>
                    </a:cubicBezTo>
                    <a:cubicBezTo>
                      <a:pt x="538" y="878"/>
                      <a:pt x="538" y="878"/>
                      <a:pt x="538" y="878"/>
                    </a:cubicBezTo>
                    <a:close/>
                    <a:moveTo>
                      <a:pt x="607" y="881"/>
                    </a:moveTo>
                    <a:cubicBezTo>
                      <a:pt x="607" y="880"/>
                      <a:pt x="607" y="880"/>
                      <a:pt x="607" y="879"/>
                    </a:cubicBezTo>
                    <a:cubicBezTo>
                      <a:pt x="608" y="879"/>
                      <a:pt x="608" y="879"/>
                      <a:pt x="608" y="879"/>
                    </a:cubicBezTo>
                    <a:cubicBezTo>
                      <a:pt x="607" y="879"/>
                      <a:pt x="604" y="880"/>
                      <a:pt x="603" y="879"/>
                    </a:cubicBezTo>
                    <a:cubicBezTo>
                      <a:pt x="603" y="879"/>
                      <a:pt x="603" y="879"/>
                      <a:pt x="602" y="878"/>
                    </a:cubicBezTo>
                    <a:cubicBezTo>
                      <a:pt x="602" y="880"/>
                      <a:pt x="602" y="880"/>
                      <a:pt x="601" y="881"/>
                    </a:cubicBezTo>
                    <a:cubicBezTo>
                      <a:pt x="601" y="881"/>
                      <a:pt x="601" y="881"/>
                      <a:pt x="601" y="881"/>
                    </a:cubicBezTo>
                    <a:cubicBezTo>
                      <a:pt x="603" y="881"/>
                      <a:pt x="603" y="881"/>
                      <a:pt x="603" y="881"/>
                    </a:cubicBezTo>
                    <a:cubicBezTo>
                      <a:pt x="603" y="882"/>
                      <a:pt x="603" y="882"/>
                      <a:pt x="603" y="882"/>
                    </a:cubicBezTo>
                    <a:cubicBezTo>
                      <a:pt x="602" y="882"/>
                      <a:pt x="602" y="882"/>
                      <a:pt x="601" y="883"/>
                    </a:cubicBezTo>
                    <a:cubicBezTo>
                      <a:pt x="600" y="883"/>
                      <a:pt x="601" y="883"/>
                      <a:pt x="600" y="884"/>
                    </a:cubicBezTo>
                    <a:cubicBezTo>
                      <a:pt x="600" y="884"/>
                      <a:pt x="600" y="884"/>
                      <a:pt x="600" y="885"/>
                    </a:cubicBezTo>
                    <a:cubicBezTo>
                      <a:pt x="600" y="885"/>
                      <a:pt x="600" y="885"/>
                      <a:pt x="600" y="885"/>
                    </a:cubicBezTo>
                    <a:cubicBezTo>
                      <a:pt x="601" y="885"/>
                      <a:pt x="601" y="885"/>
                      <a:pt x="601" y="885"/>
                    </a:cubicBezTo>
                    <a:cubicBezTo>
                      <a:pt x="601" y="885"/>
                      <a:pt x="601" y="885"/>
                      <a:pt x="601" y="885"/>
                    </a:cubicBezTo>
                    <a:cubicBezTo>
                      <a:pt x="602" y="884"/>
                      <a:pt x="602" y="884"/>
                      <a:pt x="602" y="883"/>
                    </a:cubicBezTo>
                    <a:cubicBezTo>
                      <a:pt x="603" y="883"/>
                      <a:pt x="604" y="883"/>
                      <a:pt x="604" y="883"/>
                    </a:cubicBezTo>
                    <a:cubicBezTo>
                      <a:pt x="604" y="883"/>
                      <a:pt x="604" y="883"/>
                      <a:pt x="604" y="883"/>
                    </a:cubicBezTo>
                    <a:cubicBezTo>
                      <a:pt x="604" y="883"/>
                      <a:pt x="604" y="883"/>
                      <a:pt x="604" y="883"/>
                    </a:cubicBezTo>
                    <a:cubicBezTo>
                      <a:pt x="605" y="882"/>
                      <a:pt x="606" y="882"/>
                      <a:pt x="606" y="881"/>
                    </a:cubicBezTo>
                    <a:lnTo>
                      <a:pt x="607" y="881"/>
                    </a:lnTo>
                    <a:close/>
                    <a:moveTo>
                      <a:pt x="615" y="879"/>
                    </a:moveTo>
                    <a:cubicBezTo>
                      <a:pt x="614" y="880"/>
                      <a:pt x="614" y="880"/>
                      <a:pt x="613" y="880"/>
                    </a:cubicBezTo>
                    <a:cubicBezTo>
                      <a:pt x="613" y="881"/>
                      <a:pt x="613" y="881"/>
                      <a:pt x="613" y="881"/>
                    </a:cubicBezTo>
                    <a:cubicBezTo>
                      <a:pt x="613" y="881"/>
                      <a:pt x="613" y="881"/>
                      <a:pt x="612" y="880"/>
                    </a:cubicBezTo>
                    <a:cubicBezTo>
                      <a:pt x="612" y="880"/>
                      <a:pt x="612" y="880"/>
                      <a:pt x="612" y="879"/>
                    </a:cubicBezTo>
                    <a:cubicBezTo>
                      <a:pt x="612" y="879"/>
                      <a:pt x="612" y="879"/>
                      <a:pt x="612" y="879"/>
                    </a:cubicBezTo>
                    <a:cubicBezTo>
                      <a:pt x="612" y="879"/>
                      <a:pt x="611" y="879"/>
                      <a:pt x="611" y="878"/>
                    </a:cubicBezTo>
                    <a:cubicBezTo>
                      <a:pt x="610" y="879"/>
                      <a:pt x="610" y="879"/>
                      <a:pt x="609" y="880"/>
                    </a:cubicBezTo>
                    <a:cubicBezTo>
                      <a:pt x="609" y="882"/>
                      <a:pt x="609" y="882"/>
                      <a:pt x="609" y="882"/>
                    </a:cubicBezTo>
                    <a:cubicBezTo>
                      <a:pt x="607" y="882"/>
                      <a:pt x="607" y="883"/>
                      <a:pt x="606" y="884"/>
                    </a:cubicBezTo>
                    <a:cubicBezTo>
                      <a:pt x="606" y="884"/>
                      <a:pt x="606" y="885"/>
                      <a:pt x="605" y="885"/>
                    </a:cubicBezTo>
                    <a:cubicBezTo>
                      <a:pt x="606" y="885"/>
                      <a:pt x="607" y="885"/>
                      <a:pt x="607" y="886"/>
                    </a:cubicBezTo>
                    <a:cubicBezTo>
                      <a:pt x="608" y="886"/>
                      <a:pt x="608" y="886"/>
                      <a:pt x="608" y="886"/>
                    </a:cubicBezTo>
                    <a:cubicBezTo>
                      <a:pt x="608" y="886"/>
                      <a:pt x="607" y="885"/>
                      <a:pt x="607" y="885"/>
                    </a:cubicBezTo>
                    <a:cubicBezTo>
                      <a:pt x="608" y="885"/>
                      <a:pt x="608" y="885"/>
                      <a:pt x="608" y="885"/>
                    </a:cubicBezTo>
                    <a:cubicBezTo>
                      <a:pt x="608" y="884"/>
                      <a:pt x="608" y="884"/>
                      <a:pt x="608" y="884"/>
                    </a:cubicBezTo>
                    <a:cubicBezTo>
                      <a:pt x="609" y="884"/>
                      <a:pt x="610" y="885"/>
                      <a:pt x="611" y="885"/>
                    </a:cubicBezTo>
                    <a:cubicBezTo>
                      <a:pt x="611" y="884"/>
                      <a:pt x="610" y="884"/>
                      <a:pt x="610" y="883"/>
                    </a:cubicBezTo>
                    <a:cubicBezTo>
                      <a:pt x="612" y="883"/>
                      <a:pt x="611" y="883"/>
                      <a:pt x="613" y="883"/>
                    </a:cubicBezTo>
                    <a:cubicBezTo>
                      <a:pt x="613" y="883"/>
                      <a:pt x="613" y="883"/>
                      <a:pt x="613" y="883"/>
                    </a:cubicBezTo>
                    <a:cubicBezTo>
                      <a:pt x="613" y="882"/>
                      <a:pt x="613" y="882"/>
                      <a:pt x="614" y="882"/>
                    </a:cubicBezTo>
                    <a:cubicBezTo>
                      <a:pt x="614" y="882"/>
                      <a:pt x="614" y="882"/>
                      <a:pt x="614" y="882"/>
                    </a:cubicBezTo>
                    <a:cubicBezTo>
                      <a:pt x="615" y="882"/>
                      <a:pt x="615" y="882"/>
                      <a:pt x="616" y="882"/>
                    </a:cubicBezTo>
                    <a:cubicBezTo>
                      <a:pt x="616" y="882"/>
                      <a:pt x="616" y="882"/>
                      <a:pt x="616" y="882"/>
                    </a:cubicBezTo>
                    <a:cubicBezTo>
                      <a:pt x="616" y="882"/>
                      <a:pt x="616" y="882"/>
                      <a:pt x="616" y="882"/>
                    </a:cubicBezTo>
                    <a:cubicBezTo>
                      <a:pt x="616" y="881"/>
                      <a:pt x="616" y="881"/>
                      <a:pt x="616" y="881"/>
                    </a:cubicBezTo>
                    <a:cubicBezTo>
                      <a:pt x="616" y="881"/>
                      <a:pt x="616" y="881"/>
                      <a:pt x="615" y="881"/>
                    </a:cubicBezTo>
                    <a:lnTo>
                      <a:pt x="615" y="879"/>
                    </a:lnTo>
                    <a:close/>
                    <a:moveTo>
                      <a:pt x="542" y="891"/>
                    </a:moveTo>
                    <a:cubicBezTo>
                      <a:pt x="541" y="891"/>
                      <a:pt x="541" y="890"/>
                      <a:pt x="540" y="889"/>
                    </a:cubicBezTo>
                    <a:cubicBezTo>
                      <a:pt x="540" y="889"/>
                      <a:pt x="540" y="889"/>
                      <a:pt x="540" y="889"/>
                    </a:cubicBezTo>
                    <a:cubicBezTo>
                      <a:pt x="539" y="889"/>
                      <a:pt x="538" y="889"/>
                      <a:pt x="538" y="888"/>
                    </a:cubicBezTo>
                    <a:cubicBezTo>
                      <a:pt x="538" y="888"/>
                      <a:pt x="538" y="888"/>
                      <a:pt x="538" y="888"/>
                    </a:cubicBezTo>
                    <a:cubicBezTo>
                      <a:pt x="537" y="888"/>
                      <a:pt x="537" y="888"/>
                      <a:pt x="537" y="888"/>
                    </a:cubicBezTo>
                    <a:cubicBezTo>
                      <a:pt x="537" y="888"/>
                      <a:pt x="537" y="888"/>
                      <a:pt x="537" y="888"/>
                    </a:cubicBezTo>
                    <a:cubicBezTo>
                      <a:pt x="538" y="888"/>
                      <a:pt x="539" y="888"/>
                      <a:pt x="540" y="888"/>
                    </a:cubicBezTo>
                    <a:cubicBezTo>
                      <a:pt x="540" y="888"/>
                      <a:pt x="540" y="888"/>
                      <a:pt x="540" y="888"/>
                    </a:cubicBezTo>
                    <a:cubicBezTo>
                      <a:pt x="540" y="888"/>
                      <a:pt x="540" y="888"/>
                      <a:pt x="540" y="888"/>
                    </a:cubicBezTo>
                    <a:cubicBezTo>
                      <a:pt x="540" y="888"/>
                      <a:pt x="541" y="887"/>
                      <a:pt x="541" y="886"/>
                    </a:cubicBezTo>
                    <a:cubicBezTo>
                      <a:pt x="540" y="886"/>
                      <a:pt x="540" y="886"/>
                      <a:pt x="540" y="886"/>
                    </a:cubicBezTo>
                    <a:cubicBezTo>
                      <a:pt x="540" y="886"/>
                      <a:pt x="540" y="886"/>
                      <a:pt x="540" y="886"/>
                    </a:cubicBezTo>
                    <a:cubicBezTo>
                      <a:pt x="541" y="886"/>
                      <a:pt x="541" y="886"/>
                      <a:pt x="541" y="886"/>
                    </a:cubicBezTo>
                    <a:cubicBezTo>
                      <a:pt x="541" y="885"/>
                      <a:pt x="541" y="885"/>
                      <a:pt x="541" y="885"/>
                    </a:cubicBezTo>
                    <a:cubicBezTo>
                      <a:pt x="540" y="885"/>
                      <a:pt x="540" y="885"/>
                      <a:pt x="540" y="885"/>
                    </a:cubicBezTo>
                    <a:cubicBezTo>
                      <a:pt x="540" y="884"/>
                      <a:pt x="540" y="884"/>
                      <a:pt x="540" y="884"/>
                    </a:cubicBezTo>
                    <a:cubicBezTo>
                      <a:pt x="540" y="884"/>
                      <a:pt x="539" y="883"/>
                      <a:pt x="538" y="883"/>
                    </a:cubicBezTo>
                    <a:cubicBezTo>
                      <a:pt x="538" y="883"/>
                      <a:pt x="538" y="883"/>
                      <a:pt x="538" y="883"/>
                    </a:cubicBezTo>
                    <a:cubicBezTo>
                      <a:pt x="537" y="882"/>
                      <a:pt x="537" y="883"/>
                      <a:pt x="536" y="882"/>
                    </a:cubicBezTo>
                    <a:cubicBezTo>
                      <a:pt x="535" y="882"/>
                      <a:pt x="535" y="882"/>
                      <a:pt x="534" y="883"/>
                    </a:cubicBezTo>
                    <a:cubicBezTo>
                      <a:pt x="534" y="884"/>
                      <a:pt x="535" y="885"/>
                      <a:pt x="535" y="886"/>
                    </a:cubicBezTo>
                    <a:cubicBezTo>
                      <a:pt x="536" y="886"/>
                      <a:pt x="536" y="886"/>
                      <a:pt x="536" y="887"/>
                    </a:cubicBezTo>
                    <a:cubicBezTo>
                      <a:pt x="537" y="888"/>
                      <a:pt x="536" y="888"/>
                      <a:pt x="536" y="889"/>
                    </a:cubicBezTo>
                    <a:cubicBezTo>
                      <a:pt x="537" y="889"/>
                      <a:pt x="537" y="889"/>
                      <a:pt x="537" y="889"/>
                    </a:cubicBezTo>
                    <a:cubicBezTo>
                      <a:pt x="538" y="891"/>
                      <a:pt x="539" y="891"/>
                      <a:pt x="542" y="892"/>
                    </a:cubicBezTo>
                    <a:cubicBezTo>
                      <a:pt x="542" y="892"/>
                      <a:pt x="542" y="891"/>
                      <a:pt x="542" y="891"/>
                    </a:cubicBezTo>
                    <a:close/>
                    <a:moveTo>
                      <a:pt x="579" y="900"/>
                    </a:moveTo>
                    <a:cubicBezTo>
                      <a:pt x="577" y="900"/>
                      <a:pt x="577" y="900"/>
                      <a:pt x="577" y="900"/>
                    </a:cubicBezTo>
                    <a:cubicBezTo>
                      <a:pt x="577" y="900"/>
                      <a:pt x="577" y="900"/>
                      <a:pt x="577" y="900"/>
                    </a:cubicBezTo>
                    <a:cubicBezTo>
                      <a:pt x="576" y="900"/>
                      <a:pt x="576" y="900"/>
                      <a:pt x="576" y="900"/>
                    </a:cubicBezTo>
                    <a:cubicBezTo>
                      <a:pt x="576" y="900"/>
                      <a:pt x="576" y="900"/>
                      <a:pt x="576" y="900"/>
                    </a:cubicBezTo>
                    <a:cubicBezTo>
                      <a:pt x="573" y="900"/>
                      <a:pt x="573" y="900"/>
                      <a:pt x="573" y="900"/>
                    </a:cubicBezTo>
                    <a:cubicBezTo>
                      <a:pt x="573" y="899"/>
                      <a:pt x="572" y="898"/>
                      <a:pt x="572" y="898"/>
                    </a:cubicBezTo>
                    <a:cubicBezTo>
                      <a:pt x="571" y="898"/>
                      <a:pt x="571" y="898"/>
                      <a:pt x="571" y="898"/>
                    </a:cubicBezTo>
                    <a:cubicBezTo>
                      <a:pt x="571" y="897"/>
                      <a:pt x="571" y="897"/>
                      <a:pt x="571" y="897"/>
                    </a:cubicBezTo>
                    <a:cubicBezTo>
                      <a:pt x="570" y="897"/>
                      <a:pt x="570" y="897"/>
                      <a:pt x="570" y="897"/>
                    </a:cubicBezTo>
                    <a:cubicBezTo>
                      <a:pt x="570" y="897"/>
                      <a:pt x="570" y="897"/>
                      <a:pt x="570" y="897"/>
                    </a:cubicBezTo>
                    <a:cubicBezTo>
                      <a:pt x="570" y="897"/>
                      <a:pt x="569" y="896"/>
                      <a:pt x="569" y="896"/>
                    </a:cubicBezTo>
                    <a:cubicBezTo>
                      <a:pt x="569" y="895"/>
                      <a:pt x="569" y="895"/>
                      <a:pt x="569" y="895"/>
                    </a:cubicBezTo>
                    <a:cubicBezTo>
                      <a:pt x="568" y="895"/>
                      <a:pt x="567" y="894"/>
                      <a:pt x="566" y="893"/>
                    </a:cubicBezTo>
                    <a:cubicBezTo>
                      <a:pt x="566" y="892"/>
                      <a:pt x="566" y="892"/>
                      <a:pt x="566" y="892"/>
                    </a:cubicBezTo>
                    <a:cubicBezTo>
                      <a:pt x="566" y="892"/>
                      <a:pt x="566" y="891"/>
                      <a:pt x="565" y="891"/>
                    </a:cubicBezTo>
                    <a:cubicBezTo>
                      <a:pt x="565" y="891"/>
                      <a:pt x="565" y="891"/>
                      <a:pt x="565" y="891"/>
                    </a:cubicBezTo>
                    <a:cubicBezTo>
                      <a:pt x="565" y="891"/>
                      <a:pt x="566" y="890"/>
                      <a:pt x="566" y="890"/>
                    </a:cubicBezTo>
                    <a:cubicBezTo>
                      <a:pt x="566" y="889"/>
                      <a:pt x="566" y="889"/>
                      <a:pt x="566" y="889"/>
                    </a:cubicBezTo>
                    <a:cubicBezTo>
                      <a:pt x="565" y="889"/>
                      <a:pt x="565" y="888"/>
                      <a:pt x="564" y="887"/>
                    </a:cubicBezTo>
                    <a:cubicBezTo>
                      <a:pt x="564" y="887"/>
                      <a:pt x="564" y="887"/>
                      <a:pt x="564" y="887"/>
                    </a:cubicBezTo>
                    <a:cubicBezTo>
                      <a:pt x="564" y="887"/>
                      <a:pt x="564" y="888"/>
                      <a:pt x="564" y="888"/>
                    </a:cubicBezTo>
                    <a:cubicBezTo>
                      <a:pt x="563" y="888"/>
                      <a:pt x="563" y="888"/>
                      <a:pt x="562" y="888"/>
                    </a:cubicBezTo>
                    <a:cubicBezTo>
                      <a:pt x="562" y="888"/>
                      <a:pt x="562" y="888"/>
                      <a:pt x="562" y="887"/>
                    </a:cubicBezTo>
                    <a:cubicBezTo>
                      <a:pt x="561" y="887"/>
                      <a:pt x="560" y="887"/>
                      <a:pt x="560" y="887"/>
                    </a:cubicBezTo>
                    <a:cubicBezTo>
                      <a:pt x="559" y="888"/>
                      <a:pt x="559" y="888"/>
                      <a:pt x="559" y="888"/>
                    </a:cubicBezTo>
                    <a:cubicBezTo>
                      <a:pt x="558" y="889"/>
                      <a:pt x="557" y="888"/>
                      <a:pt x="557" y="888"/>
                    </a:cubicBezTo>
                    <a:cubicBezTo>
                      <a:pt x="556" y="888"/>
                      <a:pt x="556" y="888"/>
                      <a:pt x="555" y="888"/>
                    </a:cubicBezTo>
                    <a:cubicBezTo>
                      <a:pt x="555" y="888"/>
                      <a:pt x="555" y="888"/>
                      <a:pt x="555" y="888"/>
                    </a:cubicBezTo>
                    <a:cubicBezTo>
                      <a:pt x="555" y="888"/>
                      <a:pt x="555" y="888"/>
                      <a:pt x="555" y="888"/>
                    </a:cubicBezTo>
                    <a:cubicBezTo>
                      <a:pt x="555" y="889"/>
                      <a:pt x="555" y="889"/>
                      <a:pt x="555" y="889"/>
                    </a:cubicBezTo>
                    <a:cubicBezTo>
                      <a:pt x="555" y="889"/>
                      <a:pt x="555" y="889"/>
                      <a:pt x="555" y="889"/>
                    </a:cubicBezTo>
                    <a:cubicBezTo>
                      <a:pt x="555" y="890"/>
                      <a:pt x="555" y="890"/>
                      <a:pt x="556" y="891"/>
                    </a:cubicBezTo>
                    <a:cubicBezTo>
                      <a:pt x="555" y="891"/>
                      <a:pt x="555" y="891"/>
                      <a:pt x="555" y="891"/>
                    </a:cubicBezTo>
                    <a:cubicBezTo>
                      <a:pt x="555" y="892"/>
                      <a:pt x="555" y="892"/>
                      <a:pt x="556" y="893"/>
                    </a:cubicBezTo>
                    <a:cubicBezTo>
                      <a:pt x="557" y="893"/>
                      <a:pt x="557" y="893"/>
                      <a:pt x="557" y="893"/>
                    </a:cubicBezTo>
                    <a:cubicBezTo>
                      <a:pt x="557" y="893"/>
                      <a:pt x="557" y="893"/>
                      <a:pt x="557" y="893"/>
                    </a:cubicBezTo>
                    <a:cubicBezTo>
                      <a:pt x="558" y="893"/>
                      <a:pt x="559" y="893"/>
                      <a:pt x="559" y="893"/>
                    </a:cubicBezTo>
                    <a:cubicBezTo>
                      <a:pt x="559" y="893"/>
                      <a:pt x="559" y="893"/>
                      <a:pt x="559" y="893"/>
                    </a:cubicBezTo>
                    <a:cubicBezTo>
                      <a:pt x="559" y="893"/>
                      <a:pt x="559" y="893"/>
                      <a:pt x="558" y="894"/>
                    </a:cubicBezTo>
                    <a:cubicBezTo>
                      <a:pt x="558" y="894"/>
                      <a:pt x="558" y="894"/>
                      <a:pt x="558" y="894"/>
                    </a:cubicBezTo>
                    <a:cubicBezTo>
                      <a:pt x="557" y="894"/>
                      <a:pt x="557" y="894"/>
                      <a:pt x="557" y="894"/>
                    </a:cubicBezTo>
                    <a:cubicBezTo>
                      <a:pt x="557" y="895"/>
                      <a:pt x="557" y="895"/>
                      <a:pt x="557" y="895"/>
                    </a:cubicBezTo>
                    <a:cubicBezTo>
                      <a:pt x="557" y="895"/>
                      <a:pt x="557" y="895"/>
                      <a:pt x="557" y="895"/>
                    </a:cubicBezTo>
                    <a:cubicBezTo>
                      <a:pt x="557" y="894"/>
                      <a:pt x="557" y="894"/>
                      <a:pt x="557" y="894"/>
                    </a:cubicBezTo>
                    <a:cubicBezTo>
                      <a:pt x="556" y="894"/>
                      <a:pt x="556" y="895"/>
                      <a:pt x="556" y="895"/>
                    </a:cubicBezTo>
                    <a:cubicBezTo>
                      <a:pt x="556" y="896"/>
                      <a:pt x="556" y="896"/>
                      <a:pt x="557" y="897"/>
                    </a:cubicBezTo>
                    <a:cubicBezTo>
                      <a:pt x="559" y="897"/>
                      <a:pt x="559" y="897"/>
                      <a:pt x="559" y="897"/>
                    </a:cubicBezTo>
                    <a:cubicBezTo>
                      <a:pt x="559" y="898"/>
                      <a:pt x="560" y="899"/>
                      <a:pt x="561" y="899"/>
                    </a:cubicBezTo>
                    <a:cubicBezTo>
                      <a:pt x="560" y="900"/>
                      <a:pt x="559" y="899"/>
                      <a:pt x="559" y="898"/>
                    </a:cubicBezTo>
                    <a:cubicBezTo>
                      <a:pt x="558" y="898"/>
                      <a:pt x="557" y="898"/>
                      <a:pt x="556" y="899"/>
                    </a:cubicBezTo>
                    <a:cubicBezTo>
                      <a:pt x="556" y="899"/>
                      <a:pt x="557" y="899"/>
                      <a:pt x="557" y="900"/>
                    </a:cubicBezTo>
                    <a:cubicBezTo>
                      <a:pt x="556" y="900"/>
                      <a:pt x="556" y="900"/>
                      <a:pt x="556" y="900"/>
                    </a:cubicBezTo>
                    <a:cubicBezTo>
                      <a:pt x="556" y="900"/>
                      <a:pt x="556" y="900"/>
                      <a:pt x="556" y="900"/>
                    </a:cubicBezTo>
                    <a:cubicBezTo>
                      <a:pt x="556" y="900"/>
                      <a:pt x="556" y="900"/>
                      <a:pt x="556" y="900"/>
                    </a:cubicBezTo>
                    <a:cubicBezTo>
                      <a:pt x="555" y="900"/>
                      <a:pt x="555" y="900"/>
                      <a:pt x="555" y="900"/>
                    </a:cubicBezTo>
                    <a:cubicBezTo>
                      <a:pt x="555" y="899"/>
                      <a:pt x="555" y="899"/>
                      <a:pt x="556" y="899"/>
                    </a:cubicBezTo>
                    <a:cubicBezTo>
                      <a:pt x="555" y="899"/>
                      <a:pt x="555" y="899"/>
                      <a:pt x="555" y="899"/>
                    </a:cubicBezTo>
                    <a:cubicBezTo>
                      <a:pt x="555" y="898"/>
                      <a:pt x="555" y="898"/>
                      <a:pt x="555" y="898"/>
                    </a:cubicBezTo>
                    <a:cubicBezTo>
                      <a:pt x="555" y="898"/>
                      <a:pt x="555" y="898"/>
                      <a:pt x="555" y="898"/>
                    </a:cubicBezTo>
                    <a:cubicBezTo>
                      <a:pt x="555" y="897"/>
                      <a:pt x="555" y="897"/>
                      <a:pt x="555" y="897"/>
                    </a:cubicBezTo>
                    <a:cubicBezTo>
                      <a:pt x="555" y="896"/>
                      <a:pt x="555" y="896"/>
                      <a:pt x="555" y="895"/>
                    </a:cubicBezTo>
                    <a:cubicBezTo>
                      <a:pt x="555" y="895"/>
                      <a:pt x="555" y="895"/>
                      <a:pt x="555" y="895"/>
                    </a:cubicBezTo>
                    <a:cubicBezTo>
                      <a:pt x="555" y="895"/>
                      <a:pt x="555" y="895"/>
                      <a:pt x="555" y="895"/>
                    </a:cubicBezTo>
                    <a:cubicBezTo>
                      <a:pt x="553" y="895"/>
                      <a:pt x="553" y="895"/>
                      <a:pt x="553" y="895"/>
                    </a:cubicBezTo>
                    <a:cubicBezTo>
                      <a:pt x="553" y="895"/>
                      <a:pt x="553" y="895"/>
                      <a:pt x="553" y="895"/>
                    </a:cubicBezTo>
                    <a:cubicBezTo>
                      <a:pt x="553" y="895"/>
                      <a:pt x="553" y="895"/>
                      <a:pt x="553" y="895"/>
                    </a:cubicBezTo>
                    <a:cubicBezTo>
                      <a:pt x="553" y="897"/>
                      <a:pt x="553" y="897"/>
                      <a:pt x="553" y="897"/>
                    </a:cubicBezTo>
                    <a:cubicBezTo>
                      <a:pt x="552" y="897"/>
                      <a:pt x="552" y="897"/>
                      <a:pt x="551" y="897"/>
                    </a:cubicBezTo>
                    <a:cubicBezTo>
                      <a:pt x="551" y="896"/>
                      <a:pt x="551" y="896"/>
                      <a:pt x="551" y="896"/>
                    </a:cubicBezTo>
                    <a:cubicBezTo>
                      <a:pt x="550" y="896"/>
                      <a:pt x="549" y="896"/>
                      <a:pt x="549" y="896"/>
                    </a:cubicBezTo>
                    <a:cubicBezTo>
                      <a:pt x="549" y="898"/>
                      <a:pt x="550" y="898"/>
                      <a:pt x="551" y="899"/>
                    </a:cubicBezTo>
                    <a:cubicBezTo>
                      <a:pt x="552" y="899"/>
                      <a:pt x="552" y="899"/>
                      <a:pt x="553" y="898"/>
                    </a:cubicBezTo>
                    <a:cubicBezTo>
                      <a:pt x="553" y="898"/>
                      <a:pt x="553" y="898"/>
                      <a:pt x="553" y="898"/>
                    </a:cubicBezTo>
                    <a:cubicBezTo>
                      <a:pt x="553" y="899"/>
                      <a:pt x="553" y="899"/>
                      <a:pt x="553" y="899"/>
                    </a:cubicBezTo>
                    <a:cubicBezTo>
                      <a:pt x="552" y="899"/>
                      <a:pt x="550" y="899"/>
                      <a:pt x="549" y="900"/>
                    </a:cubicBezTo>
                    <a:cubicBezTo>
                      <a:pt x="549" y="900"/>
                      <a:pt x="549" y="900"/>
                      <a:pt x="548" y="900"/>
                    </a:cubicBezTo>
                    <a:cubicBezTo>
                      <a:pt x="548" y="902"/>
                      <a:pt x="548" y="902"/>
                      <a:pt x="549" y="902"/>
                    </a:cubicBezTo>
                    <a:cubicBezTo>
                      <a:pt x="549" y="901"/>
                      <a:pt x="549" y="901"/>
                      <a:pt x="549" y="901"/>
                    </a:cubicBezTo>
                    <a:cubicBezTo>
                      <a:pt x="551" y="901"/>
                      <a:pt x="551" y="901"/>
                      <a:pt x="551" y="901"/>
                    </a:cubicBezTo>
                    <a:cubicBezTo>
                      <a:pt x="551" y="902"/>
                      <a:pt x="551" y="902"/>
                      <a:pt x="551" y="902"/>
                    </a:cubicBezTo>
                    <a:cubicBezTo>
                      <a:pt x="554" y="902"/>
                      <a:pt x="554" y="902"/>
                      <a:pt x="554" y="902"/>
                    </a:cubicBezTo>
                    <a:cubicBezTo>
                      <a:pt x="554" y="903"/>
                      <a:pt x="554" y="903"/>
                      <a:pt x="554" y="903"/>
                    </a:cubicBezTo>
                    <a:cubicBezTo>
                      <a:pt x="556" y="903"/>
                      <a:pt x="556" y="903"/>
                      <a:pt x="556" y="903"/>
                    </a:cubicBezTo>
                    <a:cubicBezTo>
                      <a:pt x="556" y="902"/>
                      <a:pt x="556" y="902"/>
                      <a:pt x="556" y="902"/>
                    </a:cubicBezTo>
                    <a:cubicBezTo>
                      <a:pt x="557" y="902"/>
                      <a:pt x="556" y="902"/>
                      <a:pt x="557" y="903"/>
                    </a:cubicBezTo>
                    <a:cubicBezTo>
                      <a:pt x="558" y="903"/>
                      <a:pt x="558" y="903"/>
                      <a:pt x="558" y="903"/>
                    </a:cubicBezTo>
                    <a:cubicBezTo>
                      <a:pt x="558" y="903"/>
                      <a:pt x="558" y="903"/>
                      <a:pt x="557" y="903"/>
                    </a:cubicBezTo>
                    <a:cubicBezTo>
                      <a:pt x="557" y="904"/>
                      <a:pt x="557" y="904"/>
                      <a:pt x="557" y="904"/>
                    </a:cubicBezTo>
                    <a:cubicBezTo>
                      <a:pt x="557" y="904"/>
                      <a:pt x="557" y="904"/>
                      <a:pt x="557" y="904"/>
                    </a:cubicBezTo>
                    <a:cubicBezTo>
                      <a:pt x="557" y="904"/>
                      <a:pt x="557" y="904"/>
                      <a:pt x="557" y="904"/>
                    </a:cubicBezTo>
                    <a:cubicBezTo>
                      <a:pt x="558" y="904"/>
                      <a:pt x="558" y="904"/>
                      <a:pt x="559" y="904"/>
                    </a:cubicBezTo>
                    <a:cubicBezTo>
                      <a:pt x="559" y="904"/>
                      <a:pt x="558" y="904"/>
                      <a:pt x="559" y="904"/>
                    </a:cubicBezTo>
                    <a:cubicBezTo>
                      <a:pt x="559" y="904"/>
                      <a:pt x="559" y="903"/>
                      <a:pt x="560" y="904"/>
                    </a:cubicBezTo>
                    <a:cubicBezTo>
                      <a:pt x="560" y="904"/>
                      <a:pt x="560" y="904"/>
                      <a:pt x="561" y="904"/>
                    </a:cubicBezTo>
                    <a:cubicBezTo>
                      <a:pt x="561" y="904"/>
                      <a:pt x="561" y="903"/>
                      <a:pt x="561" y="903"/>
                    </a:cubicBezTo>
                    <a:cubicBezTo>
                      <a:pt x="563" y="903"/>
                      <a:pt x="563" y="903"/>
                      <a:pt x="563" y="903"/>
                    </a:cubicBezTo>
                    <a:cubicBezTo>
                      <a:pt x="563" y="903"/>
                      <a:pt x="563" y="903"/>
                      <a:pt x="563" y="903"/>
                    </a:cubicBezTo>
                    <a:cubicBezTo>
                      <a:pt x="564" y="903"/>
                      <a:pt x="564" y="903"/>
                      <a:pt x="564" y="903"/>
                    </a:cubicBezTo>
                    <a:cubicBezTo>
                      <a:pt x="564" y="903"/>
                      <a:pt x="564" y="903"/>
                      <a:pt x="564" y="903"/>
                    </a:cubicBezTo>
                    <a:cubicBezTo>
                      <a:pt x="566" y="903"/>
                      <a:pt x="566" y="903"/>
                      <a:pt x="566" y="903"/>
                    </a:cubicBezTo>
                    <a:cubicBezTo>
                      <a:pt x="566" y="902"/>
                      <a:pt x="566" y="902"/>
                      <a:pt x="566" y="902"/>
                    </a:cubicBezTo>
                    <a:cubicBezTo>
                      <a:pt x="566" y="902"/>
                      <a:pt x="566" y="902"/>
                      <a:pt x="566" y="902"/>
                    </a:cubicBezTo>
                    <a:cubicBezTo>
                      <a:pt x="566" y="904"/>
                      <a:pt x="566" y="904"/>
                      <a:pt x="566" y="904"/>
                    </a:cubicBezTo>
                    <a:cubicBezTo>
                      <a:pt x="567" y="904"/>
                      <a:pt x="567" y="905"/>
                      <a:pt x="568" y="905"/>
                    </a:cubicBezTo>
                    <a:cubicBezTo>
                      <a:pt x="568" y="906"/>
                      <a:pt x="568" y="906"/>
                      <a:pt x="568" y="906"/>
                    </a:cubicBezTo>
                    <a:cubicBezTo>
                      <a:pt x="570" y="906"/>
                      <a:pt x="571" y="904"/>
                      <a:pt x="572" y="902"/>
                    </a:cubicBezTo>
                    <a:cubicBezTo>
                      <a:pt x="572" y="902"/>
                      <a:pt x="572" y="902"/>
                      <a:pt x="573" y="903"/>
                    </a:cubicBezTo>
                    <a:cubicBezTo>
                      <a:pt x="573" y="903"/>
                      <a:pt x="573" y="903"/>
                      <a:pt x="573" y="903"/>
                    </a:cubicBezTo>
                    <a:cubicBezTo>
                      <a:pt x="573" y="903"/>
                      <a:pt x="573" y="903"/>
                      <a:pt x="573" y="903"/>
                    </a:cubicBezTo>
                    <a:cubicBezTo>
                      <a:pt x="576" y="903"/>
                      <a:pt x="577" y="902"/>
                      <a:pt x="580" y="903"/>
                    </a:cubicBezTo>
                    <a:cubicBezTo>
                      <a:pt x="580" y="902"/>
                      <a:pt x="580" y="902"/>
                      <a:pt x="580" y="902"/>
                    </a:cubicBezTo>
                    <a:cubicBezTo>
                      <a:pt x="580" y="901"/>
                      <a:pt x="580" y="901"/>
                      <a:pt x="580" y="901"/>
                    </a:cubicBezTo>
                    <a:cubicBezTo>
                      <a:pt x="580" y="901"/>
                      <a:pt x="579" y="901"/>
                      <a:pt x="579" y="901"/>
                    </a:cubicBezTo>
                    <a:lnTo>
                      <a:pt x="579" y="900"/>
                    </a:lnTo>
                    <a:close/>
                    <a:moveTo>
                      <a:pt x="571" y="903"/>
                    </a:moveTo>
                    <a:cubicBezTo>
                      <a:pt x="567" y="903"/>
                      <a:pt x="567" y="903"/>
                      <a:pt x="567" y="903"/>
                    </a:cubicBezTo>
                    <a:cubicBezTo>
                      <a:pt x="567" y="902"/>
                      <a:pt x="567" y="902"/>
                      <a:pt x="567" y="902"/>
                    </a:cubicBezTo>
                    <a:cubicBezTo>
                      <a:pt x="569" y="902"/>
                      <a:pt x="569" y="902"/>
                      <a:pt x="569" y="902"/>
                    </a:cubicBezTo>
                    <a:cubicBezTo>
                      <a:pt x="569" y="902"/>
                      <a:pt x="569" y="902"/>
                      <a:pt x="569" y="902"/>
                    </a:cubicBezTo>
                    <a:cubicBezTo>
                      <a:pt x="571" y="902"/>
                      <a:pt x="571" y="902"/>
                      <a:pt x="571" y="902"/>
                    </a:cubicBezTo>
                    <a:cubicBezTo>
                      <a:pt x="571" y="902"/>
                      <a:pt x="571" y="902"/>
                      <a:pt x="571" y="902"/>
                    </a:cubicBezTo>
                    <a:cubicBezTo>
                      <a:pt x="571" y="902"/>
                      <a:pt x="571" y="902"/>
                      <a:pt x="571" y="902"/>
                    </a:cubicBezTo>
                    <a:lnTo>
                      <a:pt x="571" y="903"/>
                    </a:lnTo>
                    <a:close/>
                    <a:moveTo>
                      <a:pt x="548" y="896"/>
                    </a:moveTo>
                    <a:cubicBezTo>
                      <a:pt x="548" y="896"/>
                      <a:pt x="548" y="896"/>
                      <a:pt x="548" y="896"/>
                    </a:cubicBezTo>
                    <a:cubicBezTo>
                      <a:pt x="547" y="896"/>
                      <a:pt x="547" y="896"/>
                      <a:pt x="547" y="895"/>
                    </a:cubicBezTo>
                    <a:cubicBezTo>
                      <a:pt x="548" y="895"/>
                      <a:pt x="548" y="895"/>
                      <a:pt x="548" y="895"/>
                    </a:cubicBezTo>
                    <a:cubicBezTo>
                      <a:pt x="548" y="895"/>
                      <a:pt x="548" y="895"/>
                      <a:pt x="548" y="894"/>
                    </a:cubicBezTo>
                    <a:cubicBezTo>
                      <a:pt x="548" y="894"/>
                      <a:pt x="548" y="894"/>
                      <a:pt x="547" y="894"/>
                    </a:cubicBezTo>
                    <a:cubicBezTo>
                      <a:pt x="547" y="894"/>
                      <a:pt x="547" y="894"/>
                      <a:pt x="547" y="894"/>
                    </a:cubicBezTo>
                    <a:cubicBezTo>
                      <a:pt x="546" y="894"/>
                      <a:pt x="546" y="894"/>
                      <a:pt x="546" y="894"/>
                    </a:cubicBezTo>
                    <a:cubicBezTo>
                      <a:pt x="546" y="893"/>
                      <a:pt x="546" y="893"/>
                      <a:pt x="546" y="893"/>
                    </a:cubicBezTo>
                    <a:cubicBezTo>
                      <a:pt x="545" y="892"/>
                      <a:pt x="545" y="892"/>
                      <a:pt x="545" y="892"/>
                    </a:cubicBezTo>
                    <a:cubicBezTo>
                      <a:pt x="545" y="892"/>
                      <a:pt x="545" y="892"/>
                      <a:pt x="545" y="892"/>
                    </a:cubicBezTo>
                    <a:cubicBezTo>
                      <a:pt x="544" y="891"/>
                      <a:pt x="544" y="891"/>
                      <a:pt x="543" y="891"/>
                    </a:cubicBezTo>
                    <a:cubicBezTo>
                      <a:pt x="542" y="895"/>
                      <a:pt x="542" y="895"/>
                      <a:pt x="542" y="895"/>
                    </a:cubicBezTo>
                    <a:cubicBezTo>
                      <a:pt x="543" y="895"/>
                      <a:pt x="543" y="895"/>
                      <a:pt x="543" y="895"/>
                    </a:cubicBezTo>
                    <a:cubicBezTo>
                      <a:pt x="543" y="895"/>
                      <a:pt x="543" y="895"/>
                      <a:pt x="543" y="895"/>
                    </a:cubicBezTo>
                    <a:cubicBezTo>
                      <a:pt x="543" y="896"/>
                      <a:pt x="543" y="896"/>
                      <a:pt x="543" y="896"/>
                    </a:cubicBezTo>
                    <a:cubicBezTo>
                      <a:pt x="544" y="896"/>
                      <a:pt x="544" y="895"/>
                      <a:pt x="545" y="895"/>
                    </a:cubicBezTo>
                    <a:cubicBezTo>
                      <a:pt x="545" y="896"/>
                      <a:pt x="544" y="896"/>
                      <a:pt x="544" y="897"/>
                    </a:cubicBezTo>
                    <a:cubicBezTo>
                      <a:pt x="545" y="897"/>
                      <a:pt x="545" y="897"/>
                      <a:pt x="545" y="897"/>
                    </a:cubicBezTo>
                    <a:cubicBezTo>
                      <a:pt x="545" y="897"/>
                      <a:pt x="545" y="897"/>
                      <a:pt x="545" y="897"/>
                    </a:cubicBezTo>
                    <a:cubicBezTo>
                      <a:pt x="546" y="898"/>
                      <a:pt x="546" y="896"/>
                      <a:pt x="547" y="898"/>
                    </a:cubicBezTo>
                    <a:cubicBezTo>
                      <a:pt x="548" y="898"/>
                      <a:pt x="548" y="898"/>
                      <a:pt x="548" y="898"/>
                    </a:cubicBezTo>
                    <a:cubicBezTo>
                      <a:pt x="548" y="897"/>
                      <a:pt x="548" y="897"/>
                      <a:pt x="548" y="897"/>
                    </a:cubicBezTo>
                    <a:cubicBezTo>
                      <a:pt x="548" y="897"/>
                      <a:pt x="548" y="897"/>
                      <a:pt x="548" y="897"/>
                    </a:cubicBezTo>
                    <a:cubicBezTo>
                      <a:pt x="548" y="897"/>
                      <a:pt x="548" y="897"/>
                      <a:pt x="548" y="896"/>
                    </a:cubicBezTo>
                    <a:close/>
                    <a:moveTo>
                      <a:pt x="585" y="900"/>
                    </a:moveTo>
                    <a:cubicBezTo>
                      <a:pt x="585" y="900"/>
                      <a:pt x="585" y="900"/>
                      <a:pt x="585" y="900"/>
                    </a:cubicBezTo>
                    <a:cubicBezTo>
                      <a:pt x="585" y="900"/>
                      <a:pt x="585" y="901"/>
                      <a:pt x="584" y="901"/>
                    </a:cubicBezTo>
                    <a:cubicBezTo>
                      <a:pt x="584" y="902"/>
                      <a:pt x="584" y="902"/>
                      <a:pt x="584" y="902"/>
                    </a:cubicBezTo>
                    <a:cubicBezTo>
                      <a:pt x="585" y="902"/>
                      <a:pt x="585" y="902"/>
                      <a:pt x="586" y="902"/>
                    </a:cubicBezTo>
                    <a:cubicBezTo>
                      <a:pt x="586" y="902"/>
                      <a:pt x="586" y="902"/>
                      <a:pt x="586" y="902"/>
                    </a:cubicBezTo>
                    <a:cubicBezTo>
                      <a:pt x="587" y="902"/>
                      <a:pt x="587" y="902"/>
                      <a:pt x="588" y="902"/>
                    </a:cubicBezTo>
                    <a:cubicBezTo>
                      <a:pt x="588" y="900"/>
                      <a:pt x="588" y="900"/>
                      <a:pt x="588" y="900"/>
                    </a:cubicBezTo>
                    <a:cubicBezTo>
                      <a:pt x="586" y="900"/>
                      <a:pt x="586" y="900"/>
                      <a:pt x="586" y="900"/>
                    </a:cubicBezTo>
                    <a:cubicBezTo>
                      <a:pt x="586" y="900"/>
                      <a:pt x="586" y="900"/>
                      <a:pt x="585" y="900"/>
                    </a:cubicBezTo>
                    <a:close/>
                    <a:moveTo>
                      <a:pt x="551" y="903"/>
                    </a:moveTo>
                    <a:cubicBezTo>
                      <a:pt x="551" y="903"/>
                      <a:pt x="551" y="903"/>
                      <a:pt x="551" y="903"/>
                    </a:cubicBezTo>
                    <a:cubicBezTo>
                      <a:pt x="551" y="903"/>
                      <a:pt x="552" y="903"/>
                      <a:pt x="552" y="903"/>
                    </a:cubicBezTo>
                    <a:cubicBezTo>
                      <a:pt x="552" y="903"/>
                      <a:pt x="552" y="903"/>
                      <a:pt x="552" y="903"/>
                    </a:cubicBezTo>
                    <a:cubicBezTo>
                      <a:pt x="552" y="902"/>
                      <a:pt x="552" y="902"/>
                      <a:pt x="551" y="902"/>
                    </a:cubicBezTo>
                    <a:lnTo>
                      <a:pt x="551" y="903"/>
                    </a:lnTo>
                    <a:close/>
                    <a:moveTo>
                      <a:pt x="553" y="905"/>
                    </a:moveTo>
                    <a:cubicBezTo>
                      <a:pt x="554" y="905"/>
                      <a:pt x="554" y="905"/>
                      <a:pt x="555" y="905"/>
                    </a:cubicBezTo>
                    <a:cubicBezTo>
                      <a:pt x="555" y="905"/>
                      <a:pt x="555" y="905"/>
                      <a:pt x="555" y="904"/>
                    </a:cubicBezTo>
                    <a:cubicBezTo>
                      <a:pt x="556" y="904"/>
                      <a:pt x="555" y="904"/>
                      <a:pt x="556" y="904"/>
                    </a:cubicBezTo>
                    <a:cubicBezTo>
                      <a:pt x="556" y="904"/>
                      <a:pt x="556" y="904"/>
                      <a:pt x="556" y="904"/>
                    </a:cubicBezTo>
                    <a:cubicBezTo>
                      <a:pt x="556" y="903"/>
                      <a:pt x="556" y="903"/>
                      <a:pt x="556" y="903"/>
                    </a:cubicBezTo>
                    <a:cubicBezTo>
                      <a:pt x="555" y="903"/>
                      <a:pt x="554" y="903"/>
                      <a:pt x="553" y="904"/>
                    </a:cubicBezTo>
                    <a:lnTo>
                      <a:pt x="553" y="905"/>
                    </a:lnTo>
                    <a:close/>
                    <a:moveTo>
                      <a:pt x="566" y="906"/>
                    </a:moveTo>
                    <a:cubicBezTo>
                      <a:pt x="566" y="905"/>
                      <a:pt x="566" y="904"/>
                      <a:pt x="565" y="903"/>
                    </a:cubicBezTo>
                    <a:cubicBezTo>
                      <a:pt x="564" y="903"/>
                      <a:pt x="563" y="903"/>
                      <a:pt x="562" y="904"/>
                    </a:cubicBezTo>
                    <a:cubicBezTo>
                      <a:pt x="562" y="904"/>
                      <a:pt x="562" y="904"/>
                      <a:pt x="562" y="904"/>
                    </a:cubicBezTo>
                    <a:cubicBezTo>
                      <a:pt x="562" y="904"/>
                      <a:pt x="561" y="904"/>
                      <a:pt x="561" y="904"/>
                    </a:cubicBezTo>
                    <a:cubicBezTo>
                      <a:pt x="561" y="905"/>
                      <a:pt x="561" y="905"/>
                      <a:pt x="561" y="905"/>
                    </a:cubicBezTo>
                    <a:cubicBezTo>
                      <a:pt x="560" y="905"/>
                      <a:pt x="560" y="905"/>
                      <a:pt x="560" y="905"/>
                    </a:cubicBezTo>
                    <a:cubicBezTo>
                      <a:pt x="560" y="904"/>
                      <a:pt x="560" y="904"/>
                      <a:pt x="560" y="904"/>
                    </a:cubicBezTo>
                    <a:cubicBezTo>
                      <a:pt x="559" y="904"/>
                      <a:pt x="559" y="904"/>
                      <a:pt x="558" y="905"/>
                    </a:cubicBezTo>
                    <a:cubicBezTo>
                      <a:pt x="558" y="905"/>
                      <a:pt x="558" y="905"/>
                      <a:pt x="557" y="905"/>
                    </a:cubicBezTo>
                    <a:cubicBezTo>
                      <a:pt x="557" y="905"/>
                      <a:pt x="557" y="905"/>
                      <a:pt x="557" y="905"/>
                    </a:cubicBezTo>
                    <a:cubicBezTo>
                      <a:pt x="557" y="906"/>
                      <a:pt x="557" y="906"/>
                      <a:pt x="557" y="906"/>
                    </a:cubicBezTo>
                    <a:cubicBezTo>
                      <a:pt x="559" y="907"/>
                      <a:pt x="560" y="907"/>
                      <a:pt x="562" y="908"/>
                    </a:cubicBezTo>
                    <a:cubicBezTo>
                      <a:pt x="562" y="907"/>
                      <a:pt x="562" y="907"/>
                      <a:pt x="562" y="907"/>
                    </a:cubicBezTo>
                    <a:cubicBezTo>
                      <a:pt x="562" y="907"/>
                      <a:pt x="562" y="907"/>
                      <a:pt x="562" y="907"/>
                    </a:cubicBezTo>
                    <a:cubicBezTo>
                      <a:pt x="562" y="907"/>
                      <a:pt x="562" y="906"/>
                      <a:pt x="562" y="906"/>
                    </a:cubicBezTo>
                    <a:cubicBezTo>
                      <a:pt x="563" y="906"/>
                      <a:pt x="564" y="906"/>
                      <a:pt x="566" y="906"/>
                    </a:cubicBezTo>
                    <a:close/>
                    <a:moveTo>
                      <a:pt x="564" y="907"/>
                    </a:moveTo>
                    <a:cubicBezTo>
                      <a:pt x="565" y="908"/>
                      <a:pt x="565" y="908"/>
                      <a:pt x="565" y="909"/>
                    </a:cubicBezTo>
                    <a:cubicBezTo>
                      <a:pt x="566" y="909"/>
                      <a:pt x="566" y="909"/>
                      <a:pt x="567" y="909"/>
                    </a:cubicBezTo>
                    <a:cubicBezTo>
                      <a:pt x="567" y="907"/>
                      <a:pt x="566" y="907"/>
                      <a:pt x="564" y="907"/>
                    </a:cubicBezTo>
                    <a:close/>
                    <a:moveTo>
                      <a:pt x="569" y="909"/>
                    </a:moveTo>
                    <a:cubicBezTo>
                      <a:pt x="571" y="909"/>
                      <a:pt x="571" y="909"/>
                      <a:pt x="571" y="909"/>
                    </a:cubicBezTo>
                    <a:cubicBezTo>
                      <a:pt x="571" y="908"/>
                      <a:pt x="571" y="908"/>
                      <a:pt x="571" y="908"/>
                    </a:cubicBezTo>
                    <a:cubicBezTo>
                      <a:pt x="570" y="908"/>
                      <a:pt x="569" y="908"/>
                      <a:pt x="569" y="908"/>
                    </a:cubicBezTo>
                    <a:cubicBezTo>
                      <a:pt x="569" y="908"/>
                      <a:pt x="569" y="909"/>
                      <a:pt x="569" y="909"/>
                    </a:cubicBezTo>
                    <a:close/>
                    <a:moveTo>
                      <a:pt x="568" y="910"/>
                    </a:moveTo>
                    <a:cubicBezTo>
                      <a:pt x="568" y="910"/>
                      <a:pt x="568" y="910"/>
                      <a:pt x="568" y="910"/>
                    </a:cubicBezTo>
                    <a:cubicBezTo>
                      <a:pt x="569" y="910"/>
                      <a:pt x="569" y="910"/>
                      <a:pt x="569" y="910"/>
                    </a:cubicBezTo>
                    <a:cubicBezTo>
                      <a:pt x="569" y="910"/>
                      <a:pt x="569" y="910"/>
                      <a:pt x="568" y="910"/>
                    </a:cubicBezTo>
                    <a:close/>
                  </a:path>
                </a:pathLst>
              </a:custGeom>
              <a:solidFill>
                <a:srgbClr val="0085CF"/>
              </a:solidFill>
              <a:ln w="3175" cap="rnd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899" tIns="60949" rIns="121899" bIns="60949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is-IS" kern="0">
                  <a:solidFill>
                    <a:sysClr val="windowText" lastClr="000000"/>
                  </a:solidFill>
                  <a:latin typeface="Calibri"/>
                </a:endParaRPr>
              </a:p>
            </p:txBody>
          </p:sp>
        </p:grp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073BE780-6C1D-15B0-EA78-94A94161461B}"/>
              </a:ext>
            </a:extLst>
          </p:cNvPr>
          <p:cNvGrpSpPr/>
          <p:nvPr/>
        </p:nvGrpSpPr>
        <p:grpSpPr>
          <a:xfrm>
            <a:off x="9552384" y="3356992"/>
            <a:ext cx="1623438" cy="2812547"/>
            <a:chOff x="10233202" y="3358340"/>
            <a:chExt cx="1831927" cy="3168095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26B8524B-4DC6-FE92-6362-C1A6C18BB304}"/>
                </a:ext>
              </a:extLst>
            </p:cNvPr>
            <p:cNvGrpSpPr/>
            <p:nvPr/>
          </p:nvGrpSpPr>
          <p:grpSpPr>
            <a:xfrm>
              <a:off x="10233202" y="3358340"/>
              <a:ext cx="1831927" cy="3024471"/>
              <a:chOff x="10233202" y="3358340"/>
              <a:chExt cx="1831927" cy="3024471"/>
            </a:xfrm>
          </p:grpSpPr>
          <p:grpSp>
            <p:nvGrpSpPr>
              <p:cNvPr id="25" name="Group 24"/>
              <p:cNvGrpSpPr/>
              <p:nvPr/>
            </p:nvGrpSpPr>
            <p:grpSpPr>
              <a:xfrm>
                <a:off x="10233202" y="3358340"/>
                <a:ext cx="1626273" cy="3024471"/>
                <a:chOff x="10231614" y="3358339"/>
                <a:chExt cx="1626273" cy="3024471"/>
              </a:xfrm>
            </p:grpSpPr>
            <p:grpSp>
              <p:nvGrpSpPr>
                <p:cNvPr id="17" name="Group 16"/>
                <p:cNvGrpSpPr/>
                <p:nvPr/>
              </p:nvGrpSpPr>
              <p:grpSpPr>
                <a:xfrm>
                  <a:off x="10231614" y="3358339"/>
                  <a:ext cx="1542363" cy="2095945"/>
                  <a:chOff x="10231614" y="3717032"/>
                  <a:chExt cx="1542363" cy="2095945"/>
                </a:xfrm>
              </p:grpSpPr>
              <p:pic>
                <p:nvPicPr>
                  <p:cNvPr id="64" name="Picture 63"/>
                  <p:cNvPicPr>
                    <a:picLocks noChangeAspect="1"/>
                  </p:cNvPicPr>
                  <p:nvPr/>
                </p:nvPicPr>
                <p:blipFill rotWithShape="1">
                  <a:blip r:embed="rId8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8740" t="24126" r="7965" b="33321"/>
                  <a:stretch/>
                </p:blipFill>
                <p:spPr>
                  <a:xfrm>
                    <a:off x="10287538" y="3811156"/>
                    <a:ext cx="576063" cy="294291"/>
                  </a:xfrm>
                  <a:prstGeom prst="roundRect">
                    <a:avLst>
                      <a:gd name="adj" fmla="val 16667"/>
                    </a:avLst>
                  </a:prstGeom>
                  <a:ln>
                    <a:noFill/>
                  </a:ln>
                  <a:effectLst/>
                </p:spPr>
              </p:pic>
              <p:pic>
                <p:nvPicPr>
                  <p:cNvPr id="65" name="Picture 2" descr="Image result for hs orka"/>
                  <p:cNvPicPr>
                    <a:picLocks noChangeAspect="1" noChangeArrowheads="1"/>
                  </p:cNvPicPr>
                  <p:nvPr/>
                </p:nvPicPr>
                <p:blipFill>
                  <a:blip r:embed="rId9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1063646" y="3717032"/>
                    <a:ext cx="710331" cy="551690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66" name="Picture 4" descr="Image result for orkusalan"/>
                  <p:cNvPicPr>
                    <a:picLocks noChangeAspect="1" noChangeArrowheads="1"/>
                  </p:cNvPicPr>
                  <p:nvPr/>
                </p:nvPicPr>
                <p:blipFill>
                  <a:blip r:embed="rId19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0231614" y="4340730"/>
                    <a:ext cx="1333640" cy="444547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67" name="Picture 6" descr="Image result for fallorka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11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t="27860" b="27058"/>
                  <a:stretch/>
                </p:blipFill>
                <p:spPr bwMode="auto">
                  <a:xfrm>
                    <a:off x="10287538" y="4808412"/>
                    <a:ext cx="725274" cy="32696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68" name="Picture 10" descr="Image result for orkubÃº vestfjarÃ°a"/>
                  <p:cNvPicPr>
                    <a:picLocks noChangeAspect="1" noChangeArrowheads="1"/>
                  </p:cNvPicPr>
                  <p:nvPr/>
                </p:nvPicPr>
                <p:blipFill>
                  <a:blip r:embed="rId18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0368441" y="5383606"/>
                    <a:ext cx="1362978" cy="429371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pic>
              <p:nvPicPr>
                <p:cNvPr id="23" name="Picture 22"/>
                <p:cNvPicPr>
                  <a:picLocks noChangeAspect="1"/>
                </p:cNvPicPr>
                <p:nvPr/>
              </p:nvPicPr>
              <p:blipFill>
                <a:blip r:embed="rId2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346254" y="6039027"/>
                  <a:ext cx="607841" cy="343783"/>
                </a:xfrm>
                <a:prstGeom prst="rect">
                  <a:avLst/>
                </a:prstGeom>
              </p:spPr>
            </p:pic>
            <p:pic>
              <p:nvPicPr>
                <p:cNvPr id="24" name="Picture 23"/>
                <p:cNvPicPr>
                  <a:picLocks noChangeAspect="1"/>
                </p:cNvPicPr>
                <p:nvPr/>
              </p:nvPicPr>
              <p:blipFill>
                <a:blip r:embed="rId2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789255" y="5576580"/>
                  <a:ext cx="1068632" cy="358958"/>
                </a:xfrm>
                <a:prstGeom prst="rect">
                  <a:avLst/>
                </a:prstGeom>
              </p:spPr>
            </p:pic>
          </p:grpSp>
          <p:pic>
            <p:nvPicPr>
              <p:cNvPr id="2050" name="Picture 2" descr="Straumlind">
                <a:extLst>
                  <a:ext uri="{FF2B5EF4-FFF2-40B4-BE49-F238E27FC236}">
                    <a16:creationId xmlns:a16="http://schemas.microsoft.com/office/drawing/2014/main" id="{FD00527E-6C98-8503-3DCC-CDB37A723F0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632504" y="4498011"/>
                <a:ext cx="1432625" cy="75212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2052" name="Picture 4" descr="Rafmagn - Aurbjörg">
              <a:extLst>
                <a:ext uri="{FF2B5EF4-FFF2-40B4-BE49-F238E27FC236}">
                  <a16:creationId xmlns:a16="http://schemas.microsoft.com/office/drawing/2014/main" id="{7D3C9F35-2B3B-B0DC-2348-4009CAFDFAC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98829" y="6021288"/>
              <a:ext cx="595692" cy="5051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835D5B10-56B1-AC1A-E375-54CF529253F3}"/>
              </a:ext>
            </a:extLst>
          </p:cNvPr>
          <p:cNvGrpSpPr/>
          <p:nvPr/>
        </p:nvGrpSpPr>
        <p:grpSpPr>
          <a:xfrm>
            <a:off x="10992544" y="3068960"/>
            <a:ext cx="936104" cy="2523801"/>
            <a:chOff x="10992544" y="3068960"/>
            <a:chExt cx="936104" cy="2523801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3C63735B-138E-A855-90ED-664528F6625A}"/>
                </a:ext>
              </a:extLst>
            </p:cNvPr>
            <p:cNvSpPr/>
            <p:nvPr/>
          </p:nvSpPr>
          <p:spPr>
            <a:xfrm>
              <a:off x="11280576" y="3068960"/>
              <a:ext cx="648072" cy="2523801"/>
            </a:xfrm>
            <a:prstGeom prst="rect">
              <a:avLst/>
            </a:prstGeom>
            <a:solidFill>
              <a:srgbClr val="14BE64"/>
            </a:solidFill>
            <a:ln>
              <a:noFill/>
            </a:ln>
            <a:effectLst/>
          </p:spPr>
          <p:txBody>
            <a:bodyPr vert="vert27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s-I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LV Sans"/>
                  <a:ea typeface="+mn-ea"/>
                  <a:cs typeface="+mn-cs"/>
                </a:rPr>
                <a:t>Fiskimjöls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s-I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LV Sans"/>
                  <a:ea typeface="+mn-ea"/>
                  <a:cs typeface="+mn-cs"/>
                </a:rPr>
                <a:t>framleiðendur</a:t>
              </a:r>
            </a:p>
          </p:txBody>
        </p: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FEDCB1D0-2ABE-1A5B-1504-4B4ADD8FE1B9}"/>
                </a:ext>
              </a:extLst>
            </p:cNvPr>
            <p:cNvCxnSpPr/>
            <p:nvPr/>
          </p:nvCxnSpPr>
          <p:spPr>
            <a:xfrm>
              <a:off x="10992544" y="4242702"/>
              <a:ext cx="216000" cy="0"/>
            </a:xfrm>
            <a:prstGeom prst="straightConnector1">
              <a:avLst/>
            </a:prstGeom>
            <a:ln w="31750">
              <a:solidFill>
                <a:srgbClr val="777777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49" name="Group 2048">
            <a:extLst>
              <a:ext uri="{FF2B5EF4-FFF2-40B4-BE49-F238E27FC236}">
                <a16:creationId xmlns:a16="http://schemas.microsoft.com/office/drawing/2014/main" id="{BB43B67B-0E3F-FA2A-2758-927016E3E0F6}"/>
              </a:ext>
            </a:extLst>
          </p:cNvPr>
          <p:cNvGrpSpPr/>
          <p:nvPr/>
        </p:nvGrpSpPr>
        <p:grpSpPr>
          <a:xfrm>
            <a:off x="1575303" y="3827701"/>
            <a:ext cx="9993305" cy="2679474"/>
            <a:chOff x="1575303" y="3827701"/>
            <a:chExt cx="9993305" cy="2679474"/>
          </a:xfrm>
        </p:grpSpPr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5EACBC2E-A1C5-8B05-4E93-7F30B5248D1B}"/>
                </a:ext>
              </a:extLst>
            </p:cNvPr>
            <p:cNvSpPr/>
            <p:nvPr/>
          </p:nvSpPr>
          <p:spPr>
            <a:xfrm>
              <a:off x="1575303" y="3827701"/>
              <a:ext cx="9993305" cy="2679474"/>
            </a:xfrm>
            <a:custGeom>
              <a:avLst/>
              <a:gdLst>
                <a:gd name="connsiteX0" fmla="*/ 0 w 10302844"/>
                <a:gd name="connsiteY0" fmla="*/ 1915 h 2679474"/>
                <a:gd name="connsiteX1" fmla="*/ 642796 w 10302844"/>
                <a:gd name="connsiteY1" fmla="*/ 146770 h 2679474"/>
                <a:gd name="connsiteX2" fmla="*/ 1448554 w 10302844"/>
                <a:gd name="connsiteY2" fmla="*/ 934422 h 2679474"/>
                <a:gd name="connsiteX3" fmla="*/ 2399168 w 10302844"/>
                <a:gd name="connsiteY3" fmla="*/ 1975570 h 2679474"/>
                <a:gd name="connsiteX4" fmla="*/ 3458424 w 10302844"/>
                <a:gd name="connsiteY4" fmla="*/ 2419190 h 2679474"/>
                <a:gd name="connsiteX5" fmla="*/ 5549774 w 10302844"/>
                <a:gd name="connsiteY5" fmla="*/ 2609313 h 2679474"/>
                <a:gd name="connsiteX6" fmla="*/ 9506139 w 10302844"/>
                <a:gd name="connsiteY6" fmla="*/ 2627420 h 2679474"/>
                <a:gd name="connsiteX7" fmla="*/ 10302844 w 10302844"/>
                <a:gd name="connsiteY7" fmla="*/ 1948410 h 2679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302844" h="2679474">
                  <a:moveTo>
                    <a:pt x="0" y="1915"/>
                  </a:moveTo>
                  <a:cubicBezTo>
                    <a:pt x="200685" y="-3367"/>
                    <a:pt x="401371" y="-8648"/>
                    <a:pt x="642796" y="146770"/>
                  </a:cubicBezTo>
                  <a:cubicBezTo>
                    <a:pt x="884221" y="302188"/>
                    <a:pt x="1155825" y="629622"/>
                    <a:pt x="1448554" y="934422"/>
                  </a:cubicBezTo>
                  <a:cubicBezTo>
                    <a:pt x="1741283" y="1239222"/>
                    <a:pt x="2064190" y="1728109"/>
                    <a:pt x="2399168" y="1975570"/>
                  </a:cubicBezTo>
                  <a:cubicBezTo>
                    <a:pt x="2734146" y="2223031"/>
                    <a:pt x="2933323" y="2313566"/>
                    <a:pt x="3458424" y="2419190"/>
                  </a:cubicBezTo>
                  <a:cubicBezTo>
                    <a:pt x="3983525" y="2524814"/>
                    <a:pt x="4541822" y="2574608"/>
                    <a:pt x="5549774" y="2609313"/>
                  </a:cubicBezTo>
                  <a:cubicBezTo>
                    <a:pt x="6557726" y="2644018"/>
                    <a:pt x="8713961" y="2737571"/>
                    <a:pt x="9506139" y="2627420"/>
                  </a:cubicBezTo>
                  <a:cubicBezTo>
                    <a:pt x="10298317" y="2517270"/>
                    <a:pt x="10300580" y="2232840"/>
                    <a:pt x="10302844" y="1948410"/>
                  </a:cubicBezTo>
                </a:path>
              </a:pathLst>
            </a:custGeom>
            <a:ln>
              <a:headEnd type="none" w="med" len="med"/>
              <a:tailEnd type="triangle" w="med" len="med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s-IS"/>
            </a:p>
          </p:txBody>
        </p:sp>
        <p:sp>
          <p:nvSpPr>
            <p:cNvPr id="2048" name="TextBox 2047">
              <a:extLst>
                <a:ext uri="{FF2B5EF4-FFF2-40B4-BE49-F238E27FC236}">
                  <a16:creationId xmlns:a16="http://schemas.microsoft.com/office/drawing/2014/main" id="{8213A034-3BE9-0623-FC8B-258F8310FF50}"/>
                </a:ext>
              </a:extLst>
            </p:cNvPr>
            <p:cNvSpPr txBox="1"/>
            <p:nvPr/>
          </p:nvSpPr>
          <p:spPr>
            <a:xfrm rot="3020458">
              <a:off x="2543595" y="4703113"/>
              <a:ext cx="23042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s-IS" dirty="0">
                  <a:solidFill>
                    <a:schemeClr val="accent6"/>
                  </a:solidFill>
                </a:rPr>
                <a:t>Sérsamningar um </a:t>
              </a:r>
              <a:r>
                <a:rPr lang="is-IS" dirty="0" err="1">
                  <a:solidFill>
                    <a:schemeClr val="accent6"/>
                  </a:solidFill>
                </a:rPr>
                <a:t>skerðanlega</a:t>
              </a:r>
              <a:r>
                <a:rPr lang="is-IS" dirty="0">
                  <a:solidFill>
                    <a:schemeClr val="accent6"/>
                  </a:solidFill>
                </a:rPr>
                <a:t> orku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18391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406980821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theme/theme1.xml><?xml version="1.0" encoding="utf-8"?>
<a:theme xmlns:a="http://schemas.openxmlformats.org/drawingml/2006/main" name="Landsvirkjun">
  <a:themeElements>
    <a:clrScheme name="Landsvirkjun">
      <a:dk1>
        <a:srgbClr val="0A0A46"/>
      </a:dk1>
      <a:lt1>
        <a:srgbClr val="FFFFFF"/>
      </a:lt1>
      <a:dk2>
        <a:srgbClr val="000000"/>
      </a:dk2>
      <a:lt2>
        <a:srgbClr val="FFFFFF"/>
      </a:lt2>
      <a:accent1>
        <a:srgbClr val="0091EB"/>
      </a:accent1>
      <a:accent2>
        <a:srgbClr val="6E7D87"/>
      </a:accent2>
      <a:accent3>
        <a:srgbClr val="FFAA1E"/>
      </a:accent3>
      <a:accent4>
        <a:srgbClr val="D71E3C"/>
      </a:accent4>
      <a:accent5>
        <a:srgbClr val="14BE64"/>
      </a:accent5>
      <a:accent6>
        <a:srgbClr val="8246E1"/>
      </a:accent6>
      <a:hlink>
        <a:srgbClr val="0091EB"/>
      </a:hlink>
      <a:folHlink>
        <a:srgbClr val="8246E1"/>
      </a:folHlink>
    </a:clrScheme>
    <a:fontScheme name="LVI Fonts">
      <a:majorFont>
        <a:latin typeface="LV Sans"/>
        <a:ea typeface=""/>
        <a:cs typeface=""/>
      </a:majorFont>
      <a:minorFont>
        <a:latin typeface="LV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noAutofit/>
      </a:bodyPr>
      <a:lstStyle>
        <a:defPPr marL="144000" indent="-144000" algn="l">
          <a:lnSpc>
            <a:spcPct val="125000"/>
          </a:lnSpc>
          <a:spcBef>
            <a:spcPts val="1100"/>
          </a:spcBef>
          <a:buBlip>
            <a:blip xmlns:r="http://schemas.openxmlformats.org/officeDocument/2006/relationships" r:embed="rId1"/>
          </a:buBlip>
          <a:defRPr sz="1400" dirty="0" err="1" smtClean="0"/>
        </a:defPPr>
      </a:lstStyle>
    </a:txDef>
  </a:objectDefaults>
  <a:extraClrSchemeLst>
    <a:extraClrScheme>
      <a:clrScheme name="Landsvirkjun">
        <a:dk1>
          <a:srgbClr val="0A0A46"/>
        </a:dk1>
        <a:lt1>
          <a:srgbClr val="FFFFFF"/>
        </a:lt1>
        <a:dk2>
          <a:srgbClr val="000000"/>
        </a:dk2>
        <a:lt2>
          <a:srgbClr val="FFFFFF"/>
        </a:lt2>
        <a:accent1>
          <a:srgbClr val="0091EB"/>
        </a:accent1>
        <a:accent2>
          <a:srgbClr val="6E7D87"/>
        </a:accent2>
        <a:accent3>
          <a:srgbClr val="FFAA1E"/>
        </a:accent3>
        <a:accent4>
          <a:srgbClr val="D71E3C"/>
        </a:accent4>
        <a:accent5>
          <a:srgbClr val="14BE64"/>
        </a:accent5>
        <a:accent6>
          <a:srgbClr val="8246E1"/>
        </a:accent6>
        <a:hlink>
          <a:srgbClr val="0091EB"/>
        </a:hlink>
        <a:folHlink>
          <a:srgbClr val="8246E1"/>
        </a:folHlink>
      </a:clrScheme>
    </a:extraClrScheme>
  </a:extraClrSchemeLst>
  <a:custClrLst>
    <a:custClr name="Vatn">
      <a:srgbClr val="0091EB"/>
    </a:custClr>
    <a:custClr name="Grágrýti">
      <a:srgbClr val="6E7D87"/>
    </a:custClr>
    <a:custClr name="Sandur">
      <a:srgbClr val="DCDCD2"/>
    </a:custClr>
    <a:custClr name="Nótt">
      <a:srgbClr val="0A0A46"/>
    </a:custClr>
    <a:custClr name="Gulur">
      <a:srgbClr val="FFAA1E"/>
    </a:custClr>
    <a:custClr name="Rauður">
      <a:srgbClr val="D71E3C"/>
    </a:custClr>
    <a:custClr name="Grænn">
      <a:srgbClr val="14BE64"/>
    </a:custClr>
    <a:custClr name="Fjólublár">
      <a:srgbClr val="8246E1"/>
    </a:custClr>
    <a:custClr name="--">
      <a:srgbClr val="FFFFFF"/>
    </a:custClr>
    <a:custClr name="--">
      <a:srgbClr val="FFFFFF"/>
    </a:custClr>
    <a:custClr name="Himinn">
      <a:srgbClr val="A5E6FF"/>
    </a:custClr>
    <a:custClr name="Grágrýti L1">
      <a:srgbClr val="D7E1E6"/>
    </a:custClr>
    <a:custClr name="Sandur L1">
      <a:srgbClr val="EBEBE1"/>
    </a:custClr>
    <a:custClr name="Nótt L1">
      <a:srgbClr val="141464"/>
    </a:custClr>
    <a:custClr name="Gulur L1">
      <a:srgbClr val="FFC878"/>
    </a:custClr>
    <a:custClr name="Rauður L1">
      <a:srgbClr val="F06E78"/>
    </a:custClr>
    <a:custClr name="Grænn L1">
      <a:srgbClr val="AFDCB4"/>
    </a:custClr>
    <a:custClr name="Fjólublár L1">
      <a:srgbClr val="BEAFF5"/>
    </a:custClr>
    <a:custClr name="--">
      <a:srgbClr val="FFFFFF"/>
    </a:custClr>
    <a:custClr name="--">
      <a:srgbClr val="FFFFFF"/>
    </a:custClr>
    <a:custClr name="Steinsteypa">
      <a:srgbClr val="AFCDDC"/>
    </a:custClr>
    <a:custClr name="Grágrýti L2">
      <a:srgbClr val="FAFAFA"/>
    </a:custClr>
    <a:custClr name="Sandur L2">
      <a:srgbClr val="FAFAF5"/>
    </a:custClr>
    <a:custClr name="Nótt L2">
      <a:srgbClr val="0A148C"/>
    </a:custClr>
    <a:custClr name="Gulur L2">
      <a:srgbClr val="FFE6B9"/>
    </a:custClr>
    <a:custClr name="Rauður L2">
      <a:srgbClr val="F5B9B4"/>
    </a:custClr>
    <a:custClr name="Grænn L2">
      <a:srgbClr val="D2E6D2"/>
    </a:custClr>
    <a:custClr name="Fjólublár L2">
      <a:srgbClr val="DCD7FF"/>
    </a:custClr>
    <a:custClr name="--">
      <a:srgbClr val="FFFFFF"/>
    </a:custClr>
    <a:custClr name="--">
      <a:srgbClr val="FFFFFF"/>
    </a:custClr>
    <a:custClr name="Orkuskot">
      <a:srgbClr val="D2FF14"/>
    </a:custClr>
    <a:custClr name="Hvítur">
      <a:srgbClr val="FFFFFF"/>
    </a:custClr>
    <a:custClr name="--">
      <a:srgbClr val="FFFFFF"/>
    </a:custClr>
    <a:custClr name="Ský">
      <a:srgbClr val="F0FAFF"/>
    </a:custClr>
    <a:custClr name="--">
      <a:srgbClr val="FFFFFF"/>
    </a:custClr>
    <a:custClr name="--">
      <a:srgbClr val="FFFFFF"/>
    </a:custClr>
    <a:custClr name="--">
      <a:srgbClr val="FFFFFF"/>
    </a:custClr>
    <a:custClr name="--">
      <a:srgbClr val="FFFFFF"/>
    </a:custClr>
    <a:custClr name="--">
      <a:srgbClr val="FFFFFF"/>
    </a:custClr>
    <a:custClr name="--">
      <a:srgbClr val="FFFFFF"/>
    </a:custClr>
  </a:custClrLst>
  <a:extLst>
    <a:ext uri="{05A4C25C-085E-4340-85A3-A5531E510DB2}">
      <thm15:themeFamily xmlns:thm15="http://schemas.microsoft.com/office/thememl/2012/main" name="LV_Master(2021.V3).pptx" id="{CE336A43-872D-437E-9AC2-67FC1EF65781}" vid="{CEC99EB4-2135-4948-9088-272AC94D48C1}"/>
    </a:ext>
  </a:extLst>
</a:theme>
</file>

<file path=ppt/theme/theme2.xml><?xml version="1.0" encoding="utf-8"?>
<a:theme xmlns:a="http://schemas.openxmlformats.org/drawingml/2006/main" name="LV-master template-16-9_Dec2013">
  <a:themeElements>
    <a:clrScheme name="LANDSVIRKJUN COLORS">
      <a:dk1>
        <a:srgbClr val="0085CF"/>
      </a:dk1>
      <a:lt1>
        <a:sysClr val="window" lastClr="FFFFFF"/>
      </a:lt1>
      <a:dk2>
        <a:srgbClr val="54534A"/>
      </a:dk2>
      <a:lt2>
        <a:srgbClr val="D6DBDE"/>
      </a:lt2>
      <a:accent1>
        <a:srgbClr val="0085CF"/>
      </a:accent1>
      <a:accent2>
        <a:srgbClr val="003C50"/>
      </a:accent2>
      <a:accent3>
        <a:srgbClr val="64A1A8"/>
      </a:accent3>
      <a:accent4>
        <a:srgbClr val="646464"/>
      </a:accent4>
      <a:accent5>
        <a:srgbClr val="D73E15"/>
      </a:accent5>
      <a:accent6>
        <a:srgbClr val="E66E06"/>
      </a:accent6>
      <a:hlink>
        <a:srgbClr val="0085CF"/>
      </a:hlink>
      <a:folHlink>
        <a:srgbClr val="32323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item1.xml><?xml version="1.0" encoding="utf-8"?>
<TemplafyTemplateConfiguration><![CDATA[{"elementsMetadata":[],"transformationConfigurations":[],"enableDocumentContentUpdater":false,"version":"2.0"}]]></TemplafyTemplateConfiguration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wpTeymiDivision xmlns="686b9339-0c1e-4054-8fbf-43a31cb362fd">Sala og þjónusta</wpTeymiDivision>
    <wpTegundTeymis xmlns="686b9339-0c1e-4054-8fbf-43a31cb362fd">Svið</wpTegundTeymis>
    <wpStage xmlns="2e3bb5ff-bc51-4b89-8c5e-fda7b77a98a0">Opið</wpStage>
    <n8c24a2f79b04cf881058a76b81fe6d4 xmlns="686b9339-0c1e-4054-8fbf-43a31cb362fd">
      <Terms xmlns="http://schemas.microsoft.com/office/infopath/2007/PartnerControls"/>
    </n8c24a2f79b04cf881058a76b81fe6d4>
    <Vistunarform xmlns="2e3bb5ff-bc51-4b89-8c5e-fda7b77a98a0">Stafrænt</Vistunarform>
    <TaxCatchAll xmlns="f090e47f-3cac-4bdd-94c4-a1461a3bccd1"/>
    <mba4dfa1fd6849b9ad941ed4eac1b265 xmlns="686b9339-0c1e-4054-8fbf-43a31cb362fd">
      <Terms xmlns="http://schemas.microsoft.com/office/infopath/2007/PartnerControls">
        <TermInfo xmlns="http://schemas.microsoft.com/office/infopath/2007/PartnerControls">
          <TermName xmlns="http://schemas.microsoft.com/office/infopath/2007/PartnerControls">Háaleitisbraut 68 - HAA</TermName>
          <TermId xmlns="http://schemas.microsoft.com/office/infopath/2007/PartnerControls">7d4ed429-45ef-4b91-a14a-da6afd8a3d55</TermId>
        </TermInfo>
      </Terms>
    </mba4dfa1fd6849b9ad941ed4eac1b265>
    <wp_tag xmlns="abbeec68-b05e-4e2e-88e5-2ac3e13fe809">Opið</wp_tag>
    <wpSentReceived xmlns="2e3bb5ff-bc51-4b89-8c5e-fda7b77a98a0" xsi:nil="true"/>
    <wpTemplateDocumentId xmlns="abbeec68-b05e-4e2e-88e5-2ac3e13fe809" xsi:nil="true"/>
    <speDocumentDate xmlns="2e3bb5ff-bc51-4b89-8c5e-fda7b77a98a0" xsi:nil="true"/>
    <wpTemplateListId xmlns="abbeec68-b05e-4e2e-88e5-2ac3e13fe809" xsi:nil="true"/>
    <speType xmlns="686b9339-0c1e-4054-8fbf-43a31cb362fd">Teymi</speType>
    <wpProjectNumberID xmlns="2e3bb5ff-bc51-4b89-8c5e-fda7b77a98a0">T-2020-052</wpProjectNumberID>
    <pe2bd47b672e45729531c375628eac00 xmlns="686b9339-0c1e-4054-8fbf-43a31cb362fd">
      <Terms xmlns="http://schemas.microsoft.com/office/infopath/2007/PartnerControls">
        <TermInfo xmlns="http://schemas.microsoft.com/office/infopath/2007/PartnerControls">
          <TermName xmlns="http://schemas.microsoft.com/office/infopath/2007/PartnerControls">09.03 Sala á rafmagni og viðskiptastjórnun</TermName>
          <TermId xmlns="http://schemas.microsoft.com/office/infopath/2007/PartnerControls">2a911e7d-3b8f-48c1-9753-69a8c63435bf</TermId>
        </TermInfo>
      </Terms>
    </pe2bd47b672e45729531c375628eac00>
    <wpTemplateDocumentVersion xmlns="abbeec68-b05e-4e2e-88e5-2ac3e13fe809" xsi:nil="true"/>
    <j6d8cbb3be1744ebaaeb5949d303bfca xmlns="686b9339-0c1e-4054-8fbf-43a31cb362fd">
      <Terms xmlns="http://schemas.microsoft.com/office/infopath/2007/PartnerControls"/>
    </j6d8cbb3be1744ebaaeb5949d303bfca>
    <wpResponsiblePerson xmlns="2e1fd77a-3f1c-4b63-b057-91da4e5b5b09">
      <UserInfo>
        <DisplayName/>
        <AccountId xsi:nil="true"/>
        <AccountType/>
      </UserInfo>
    </wpResponsiblePerson>
    <wpTeymiTeam xmlns="2e1fd77a-3f1c-4b63-b057-91da4e5b5b09">
      <UserInfo>
        <DisplayName/>
        <AccountId xsi:nil="true"/>
        <AccountType/>
      </UserInfo>
    </wpTeymiTeam>
    <ce95b14f990846da83cfac56d6158892 xmlns="686b9339-0c1e-4054-8fbf-43a31cb362fd">
      <Terms xmlns="http://schemas.microsoft.com/office/infopath/2007/PartnerControls"/>
    </ce95b14f990846da83cfac56d6158892>
  </documentManagement>
</p:properties>
</file>

<file path=customXml/item3.xml><?xml version="1.0" encoding="utf-8"?>
<TemplafySlideFormConfiguration><![CDATA[{"formFields":[],"formDataEntries":[]}]]></TemplafySlideFormConfiguration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5.xml><?xml version="1.0" encoding="utf-8"?>
<TemplafySlideTemplateConfiguration><![CDATA[{"slideVersion":1,"isValidatorEnabled":false,"isLocked":false,"elementsMetadata":[],"slideId":"637533131947856852","enableDocumentContentUpdater":false,"version":"2.0"}]]></TemplafySlideTemplateConfiguration>
</file>

<file path=customXml/item6.xml><?xml version="1.0" encoding="utf-8"?>
<TemplafyFormConfiguration><![CDATA[{"formFields":[],"formDataEntries":[]}]]></TemplafyFormConfiguration>
</file>

<file path=customXml/item7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5CE59ECFDE81D4EA0ED2A374F9B3848" ma:contentTypeVersion="109" ma:contentTypeDescription="Create a new document." ma:contentTypeScope="" ma:versionID="f8e7fe9b1aebde8083bfb635733cb9d0">
  <xsd:schema xmlns:xsd="http://www.w3.org/2001/XMLSchema" xmlns:xs="http://www.w3.org/2001/XMLSchema" xmlns:p="http://schemas.microsoft.com/office/2006/metadata/properties" xmlns:ns3="abbeec68-b05e-4e2e-88e5-2ac3e13fe809" xmlns:ns4="14bfd2bb-3d4a-4549-9197-f3410a8da64b" xmlns:ns5="01271b7a-bdae-4ac7-985c-19c329fb1145" xmlns:ns6="686b9339-0c1e-4054-8fbf-43a31cb362fd" xmlns:ns7="2e3bb5ff-bc51-4b89-8c5e-fda7b77a98a0" xmlns:ns8="f090e47f-3cac-4bdd-94c4-a1461a3bccd1" xmlns:ns9="2e1fd77a-3f1c-4b63-b057-91da4e5b5b09" targetNamespace="http://schemas.microsoft.com/office/2006/metadata/properties" ma:root="true" ma:fieldsID="28271f32f42acd50d2f88022f64ea0f2" ns3:_="" ns4:_="" ns5:_="" ns6:_="" ns7:_="" ns8:_="" ns9:_="">
    <xsd:import namespace="abbeec68-b05e-4e2e-88e5-2ac3e13fe809"/>
    <xsd:import namespace="14bfd2bb-3d4a-4549-9197-f3410a8da64b"/>
    <xsd:import namespace="01271b7a-bdae-4ac7-985c-19c329fb1145"/>
    <xsd:import namespace="686b9339-0c1e-4054-8fbf-43a31cb362fd"/>
    <xsd:import namespace="2e3bb5ff-bc51-4b89-8c5e-fda7b77a98a0"/>
    <xsd:import namespace="f090e47f-3cac-4bdd-94c4-a1461a3bccd1"/>
    <xsd:import namespace="2e1fd77a-3f1c-4b63-b057-91da4e5b5b09"/>
    <xsd:element name="properties">
      <xsd:complexType>
        <xsd:sequence>
          <xsd:element name="documentManagement">
            <xsd:complexType>
              <xsd:all>
                <xsd:element ref="ns3:wpTemplateDocumentId" minOccurs="0"/>
                <xsd:element ref="ns3:wpTemplateDocumentVersion" minOccurs="0"/>
                <xsd:element ref="ns3:wpTemplateListId" minOccurs="0"/>
                <xsd:element ref="ns4:wpItemlocation" minOccurs="0"/>
                <xsd:element ref="ns5:SharedWithUsers" minOccurs="0"/>
                <xsd:element ref="ns5:SharedWithDetails" minOccurs="0"/>
                <xsd:element ref="ns6:MediaServiceAutoKeyPoints" minOccurs="0"/>
                <xsd:element ref="ns6:MediaServiceKeyPoints" minOccurs="0"/>
                <xsd:element ref="ns6:speType" minOccurs="0"/>
                <xsd:element ref="ns7:wpStage" minOccurs="0"/>
                <xsd:element ref="ns3:wp_tag" minOccurs="0"/>
                <xsd:element ref="ns7:speDocumentDate" minOccurs="0"/>
                <xsd:element ref="ns7:wpSentReceived" minOccurs="0"/>
                <xsd:element ref="ns7:Vistunarform" minOccurs="0"/>
                <xsd:element ref="ns6:j6d8cbb3be1744ebaaeb5949d303bfca" minOccurs="0"/>
                <xsd:element ref="ns6:n8c24a2f79b04cf881058a76b81fe6d4" minOccurs="0"/>
                <xsd:element ref="ns8:TaxCatchAll" minOccurs="0"/>
                <xsd:element ref="ns9:wpResponsiblePerson" minOccurs="0"/>
                <xsd:element ref="ns6:wpTeymiDivision" minOccurs="0"/>
                <xsd:element ref="ns6:mba4dfa1fd6849b9ad941ed4eac1b265" minOccurs="0"/>
                <xsd:element ref="ns6:pe2bd47b672e45729531c375628eac00" minOccurs="0"/>
                <xsd:element ref="ns9:wpTeymiTeam" minOccurs="0"/>
                <xsd:element ref="ns6:wpTegundTeymis" minOccurs="0"/>
                <xsd:element ref="ns7:wpProjectNumberID" minOccurs="0"/>
                <xsd:element ref="ns6:ce95b14f990846da83cfac56d6158892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beec68-b05e-4e2e-88e5-2ac3e13fe809" elementFormDefault="qualified">
    <xsd:import namespace="http://schemas.microsoft.com/office/2006/documentManagement/types"/>
    <xsd:import namespace="http://schemas.microsoft.com/office/infopath/2007/PartnerControls"/>
    <xsd:element name="wpTemplateDocumentId" ma:index="3" nillable="true" ma:displayName="Template ID" ma:description="The id of the template used to create the item" ma:hidden="true" ma:internalName="wpTemplateDocumentId" ma:readOnly="false">
      <xsd:simpleType>
        <xsd:restriction base="dms:Text"/>
      </xsd:simpleType>
    </xsd:element>
    <xsd:element name="wpTemplateDocumentVersion" ma:index="4" nillable="true" ma:displayName="Template version" ma:description="The version number of the template used to create the item" ma:hidden="true" ma:internalName="wpTemplateDocumentVersion" ma:readOnly="false">
      <xsd:simpleType>
        <xsd:restriction base="dms:Text"/>
      </xsd:simpleType>
    </xsd:element>
    <xsd:element name="wpTemplateListId" ma:index="5" nillable="true" ma:displayName="Template list ID" ma:description="The id of the template list where the template used to create the document is located" ma:hidden="true" ma:internalName="wpTemplateListId" ma:readOnly="false">
      <xsd:simpleType>
        <xsd:restriction base="dms:Text"/>
      </xsd:simpleType>
    </xsd:element>
    <xsd:element name="wp_tag" ma:index="16" nillable="true" ma:displayName="Stage tag" ma:default="Opið" ma:hidden="true" ma:internalName="wp_tag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bfd2bb-3d4a-4549-9197-f3410a8da64b" elementFormDefault="qualified">
    <xsd:import namespace="http://schemas.microsoft.com/office/2006/documentManagement/types"/>
    <xsd:import namespace="http://schemas.microsoft.com/office/infopath/2007/PartnerControls"/>
    <xsd:element name="wpItemlocation" ma:index="6" nillable="true" ma:displayName="wpItemLocation" ma:default="8ced1d45e3e14b5bac23193bc658330d;2e1fd77a3f1c4b63b05791da4e5b5b09;53;" ma:indexed="true" ma:internalName="wpItem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1271b7a-bdae-4ac7-985c-19c329fb1145" elementFormDefault="qualified">
    <xsd:import namespace="http://schemas.microsoft.com/office/2006/documentManagement/types"/>
    <xsd:import namespace="http://schemas.microsoft.com/office/infopath/2007/PartnerControls"/>
    <xsd:element name="SharedWithUsers" ma:index="9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0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86b9339-0c1e-4054-8fbf-43a31cb362fd" elementFormDefault="qualified">
    <xsd:import namespace="http://schemas.microsoft.com/office/2006/documentManagement/types"/>
    <xsd:import namespace="http://schemas.microsoft.com/office/infopath/2007/PartnerControls"/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speType" ma:index="14" nillable="true" ma:displayName="speType" ma:default="Teymi" ma:hidden="true" ma:internalName="speType" ma:readOnly="false">
      <xsd:simpleType>
        <xsd:restriction base="dms:Text"/>
      </xsd:simpleType>
    </xsd:element>
    <xsd:element name="j6d8cbb3be1744ebaaeb5949d303bfca" ma:index="21" nillable="true" ma:taxonomy="true" ma:internalName="j6d8cbb3be1744ebaaeb5949d303bfca" ma:taxonomyFieldName="speDocType" ma:displayName="Skjalategund" ma:readOnly="false" ma:default="" ma:fieldId="{36d8cbb3-be17-44eb-aaeb-5949d303bfca}" ma:sspId="300d8e63-20ae-40f1-90b9-00d641ef874d" ma:termSetId="8f68ae80-eb91-4758-8b7b-ecd86dfe9c2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n8c24a2f79b04cf881058a76b81fe6d4" ma:index="25" nillable="true" ma:taxonomy="true" ma:internalName="n8c24a2f79b04cf881058a76b81fe6d4" ma:taxonomyFieldName="speSenderReceiver" ma:displayName="Sendandi/móttakandi skjals" ma:readOnly="false" ma:default="" ma:fieldId="{78c24a2f-79b0-4cf8-8105-8a76b81fe6d4}" ma:sspId="300d8e63-20ae-40f1-90b9-00d641ef874d" ma:termSetId="327f2c28-7342-4645-909c-fd7e56c7175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wpTeymiDivision" ma:index="28" nillable="true" ma:displayName="Svið/Deild" ma:default="Sala og þjónusta" ma:internalName="wpTeymiDivision" ma:readOnly="false">
      <xsd:simpleType>
        <xsd:restriction base="dms:Text"/>
      </xsd:simpleType>
    </xsd:element>
    <xsd:element name="mba4dfa1fd6849b9ad941ed4eac1b265" ma:index="29" nillable="true" ma:taxonomy="true" ma:internalName="mba4dfa1fd6849b9ad941ed4eac1b265" ma:taxonomyFieldName="wpTeymiLocation" ma:displayName="Staðsetning" ma:indexed="true" ma:readOnly="false" ma:default="2;#Háaleitisbraut 68 - HAA|7d4ed429-45ef-4b91-a14a-da6afd8a3d55" ma:fieldId="{6ba4dfa1-fd68-49b9-ad94-1ed4eac1b265}" ma:sspId="300d8e63-20ae-40f1-90b9-00d641ef874d" ma:termSetId="ce40b831-df2c-4b91-a288-3f71b7b0676c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pe2bd47b672e45729531c375628eac00" ma:index="31" nillable="true" ma:taxonomy="true" ma:internalName="pe2bd47b672e45729531c375628eac00" ma:taxonomyFieldName="wpCaseKey" ma:displayName="Málalykill" ma:indexed="true" ma:readOnly="false" ma:default="1;#09.03 Sala á rafmagni og viðskiptastjórnun|2a911e7d-3b8f-48c1-9753-69a8c63435bf" ma:fieldId="{9e2bd47b-672e-4572-9531-c375628eac00}" ma:sspId="300d8e63-20ae-40f1-90b9-00d641ef874d" ma:termSetId="194df066-3076-4986-861d-59654e843d5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wpTegundTeymis" ma:index="34" nillable="true" ma:displayName="Tegund teymis" ma:default="Svið" ma:internalName="wpTegundTeymis" ma:readOnly="false">
      <xsd:simpleType>
        <xsd:restriction base="dms:Text"/>
      </xsd:simpleType>
    </xsd:element>
    <xsd:element name="ce95b14f990846da83cfac56d6158892" ma:index="36" nillable="true" ma:taxonomy="true" ma:internalName="ce95b14f990846da83cfac56d6158892" ma:taxonomyFieldName="wpEfnisord" ma:displayName="Efnisorð" ma:readOnly="false" ma:default="" ma:fieldId="{ce95b14f-9908-46da-83cf-ac56d6158892}" ma:taxonomyMulti="true" ma:sspId="300d8e63-20ae-40f1-90b9-00d641ef874d" ma:termSetId="e6bf766b-48e7-41b1-bdae-a8483131835c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e3bb5ff-bc51-4b89-8c5e-fda7b77a98a0" elementFormDefault="qualified">
    <xsd:import namespace="http://schemas.microsoft.com/office/2006/documentManagement/types"/>
    <xsd:import namespace="http://schemas.microsoft.com/office/infopath/2007/PartnerControls"/>
    <xsd:element name="wpStage" ma:index="15" nillable="true" ma:displayName="Stage" ma:default="Opið" ma:hidden="true" ma:indexed="true" ma:internalName="wpStage" ma:readOnly="false">
      <xsd:simpleType>
        <xsd:restriction base="dms:Text"/>
      </xsd:simpleType>
    </xsd:element>
    <xsd:element name="speDocumentDate" ma:index="17" nillable="true" ma:displayName="Dagsetning skjals" ma:description="Dagsetning skjals er t.d. Dagsetning bréfs, undirritun samnings, dagsetning fundar í fundargerð." ma:format="DateOnly" ma:internalName="speDocumentDate" ma:readOnly="false">
      <xsd:simpleType>
        <xsd:restriction base="dms:DateTime"/>
      </xsd:simpleType>
    </xsd:element>
    <xsd:element name="wpSentReceived" ma:index="19" nillable="true" ma:displayName="Móttökudagsetning skjals" ma:description="Dagsetning þegar skjal berst" ma:format="DateOnly" ma:internalName="wpSentReceived" ma:readOnly="false">
      <xsd:simpleType>
        <xsd:restriction base="dms:DateTime"/>
      </xsd:simpleType>
    </xsd:element>
    <xsd:element name="Vistunarform" ma:index="20" nillable="true" ma:displayName="Vistunarform" ma:default="Stafrænt" ma:format="Dropdown" ma:internalName="Vistunarform" ma:readOnly="false">
      <xsd:simpleType>
        <xsd:restriction base="dms:Choice">
          <xsd:enumeration value="Að hluta á pappír"/>
          <xsd:enumeration value="Stafrænt"/>
        </xsd:restriction>
      </xsd:simpleType>
    </xsd:element>
    <xsd:element name="wpProjectNumberID" ma:index="35" nillable="true" ma:displayName="Teymisnúmer" ma:default="T-2020-052" ma:indexed="true" ma:internalName="wpProjectNumberID" ma:readOnly="false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90e47f-3cac-4bdd-94c4-a1461a3bccd1" elementFormDefault="qualified">
    <xsd:import namespace="http://schemas.microsoft.com/office/2006/documentManagement/types"/>
    <xsd:import namespace="http://schemas.microsoft.com/office/infopath/2007/PartnerControls"/>
    <xsd:element name="TaxCatchAll" ma:index="26" nillable="true" ma:displayName="Taxonomy Catch All Column" ma:hidden="true" ma:list="{e5416960-5d97-484e-809c-1ed76049cb02}" ma:internalName="TaxCatchAll" ma:showField="CatchAllData" ma:web="01271b7a-bdae-4ac7-985c-19c329fb114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e1fd77a-3f1c-4b63-b057-91da4e5b5b09" elementFormDefault="qualified">
    <xsd:import namespace="http://schemas.microsoft.com/office/2006/documentManagement/types"/>
    <xsd:import namespace="http://schemas.microsoft.com/office/infopath/2007/PartnerControls"/>
    <xsd:element name="wpResponsiblePerson" ma:index="27" nillable="true" ma:displayName="Ábyrgðaraðili" ma:default="" ma:list="UserInfo" ma:SharePointGroup="0" ma:internalName="wpResponsiblePerson" ma:readOnly="false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wpTeymiTeam" ma:index="33" nillable="true" ma:displayName="Aðilar/hópar" ma:default="" ma:description="Aðilar og/eða hópar sem eru hluti af teyminu" ma:list="UserInfo" ma:SearchPeopleOnly="false" ma:SharePointGroup="0" ma:internalName="wpTeymiTeam" ma:readOnly="false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3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17E6BFA-CEAD-459C-8E41-D38D250C80E4}">
  <ds:schemaRefs/>
</ds:datastoreItem>
</file>

<file path=customXml/itemProps2.xml><?xml version="1.0" encoding="utf-8"?>
<ds:datastoreItem xmlns:ds="http://schemas.openxmlformats.org/officeDocument/2006/customXml" ds:itemID="{2BD0B13F-CBB3-4660-9D59-87CF8047E6BB}">
  <ds:schemaRefs>
    <ds:schemaRef ds:uri="http://purl.org/dc/terms/"/>
    <ds:schemaRef ds:uri="http://www.w3.org/XML/1998/namespace"/>
    <ds:schemaRef ds:uri="http://schemas.microsoft.com/office/2006/documentManagement/types"/>
    <ds:schemaRef ds:uri="abbeec68-b05e-4e2e-88e5-2ac3e13fe809"/>
    <ds:schemaRef ds:uri="http://schemas.microsoft.com/office/infopath/2007/PartnerControls"/>
    <ds:schemaRef ds:uri="686b9339-0c1e-4054-8fbf-43a31cb362fd"/>
    <ds:schemaRef ds:uri="http://purl.org/dc/elements/1.1/"/>
    <ds:schemaRef ds:uri="2e3bb5ff-bc51-4b89-8c5e-fda7b77a98a0"/>
    <ds:schemaRef ds:uri="http://schemas.microsoft.com/office/2006/metadata/properties"/>
    <ds:schemaRef ds:uri="http://schemas.openxmlformats.org/package/2006/metadata/core-properties"/>
    <ds:schemaRef ds:uri="2e1fd77a-3f1c-4b63-b057-91da4e5b5b09"/>
    <ds:schemaRef ds:uri="f090e47f-3cac-4bdd-94c4-a1461a3bccd1"/>
    <ds:schemaRef ds:uri="01271b7a-bdae-4ac7-985c-19c329fb1145"/>
    <ds:schemaRef ds:uri="14bfd2bb-3d4a-4549-9197-f3410a8da64b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A6A8F621-7975-4B44-B89D-A6C9F17D50F6}">
  <ds:schemaRefs/>
</ds:datastoreItem>
</file>

<file path=customXml/itemProps4.xml><?xml version="1.0" encoding="utf-8"?>
<ds:datastoreItem xmlns:ds="http://schemas.openxmlformats.org/officeDocument/2006/customXml" ds:itemID="{B8505200-0CAB-45EC-914B-08D5D6B1B4FE}">
  <ds:schemaRefs>
    <ds:schemaRef ds:uri="http://schemas.microsoft.com/sharepoint/v3/contenttype/forms"/>
  </ds:schemaRefs>
</ds:datastoreItem>
</file>

<file path=customXml/itemProps5.xml><?xml version="1.0" encoding="utf-8"?>
<ds:datastoreItem xmlns:ds="http://schemas.openxmlformats.org/officeDocument/2006/customXml" ds:itemID="{0927E73E-5D27-43C0-9441-5FC60886E388}">
  <ds:schemaRefs/>
</ds:datastoreItem>
</file>

<file path=customXml/itemProps6.xml><?xml version="1.0" encoding="utf-8"?>
<ds:datastoreItem xmlns:ds="http://schemas.openxmlformats.org/officeDocument/2006/customXml" ds:itemID="{39259DDA-1A94-4252-A964-0D533B4A94D7}">
  <ds:schemaRefs/>
</ds:datastoreItem>
</file>

<file path=customXml/itemProps7.xml><?xml version="1.0" encoding="utf-8"?>
<ds:datastoreItem xmlns:ds="http://schemas.openxmlformats.org/officeDocument/2006/customXml" ds:itemID="{BBF56448-C93D-482A-9F88-DD197D8E131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bbeec68-b05e-4e2e-88e5-2ac3e13fe809"/>
    <ds:schemaRef ds:uri="14bfd2bb-3d4a-4549-9197-f3410a8da64b"/>
    <ds:schemaRef ds:uri="01271b7a-bdae-4ac7-985c-19c329fb1145"/>
    <ds:schemaRef ds:uri="686b9339-0c1e-4054-8fbf-43a31cb362fd"/>
    <ds:schemaRef ds:uri="2e3bb5ff-bc51-4b89-8c5e-fda7b77a98a0"/>
    <ds:schemaRef ds:uri="f090e47f-3cac-4bdd-94c4-a1461a3bccd1"/>
    <ds:schemaRef ds:uri="2e1fd77a-3f1c-4b63-b057-91da4e5b5b0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LV_Master(2021.V3)</Template>
  <TotalTime>1384</TotalTime>
  <Words>100</Words>
  <Application>Microsoft Office PowerPoint</Application>
  <PresentationFormat>Widescreen</PresentationFormat>
  <Paragraphs>44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Calibri</vt:lpstr>
      <vt:lpstr>Arial</vt:lpstr>
      <vt:lpstr>LV Sans Light</vt:lpstr>
      <vt:lpstr>LV Sans</vt:lpstr>
      <vt:lpstr>Landsvirkjun</vt:lpstr>
      <vt:lpstr>LV-master template-16-9_Dec2013</vt:lpstr>
      <vt:lpstr>Framboð raforku á Íslandi og þróun markaðsumhverfis</vt:lpstr>
      <vt:lpstr>Hitinn í sumar</vt:lpstr>
      <vt:lpstr>Blint í sjóinn eða á vísan að róa</vt:lpstr>
      <vt:lpstr>Aukið orkuframboð</vt:lpstr>
      <vt:lpstr>Hlutverk á raforkumarkaði og markaðsumhverfið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Úlfar Linnet</dc:creator>
  <cp:lastModifiedBy>Úlfar Linnet</cp:lastModifiedBy>
  <cp:revision>2</cp:revision>
  <dcterms:created xsi:type="dcterms:W3CDTF">2024-10-09T15:34:47Z</dcterms:created>
  <dcterms:modified xsi:type="dcterms:W3CDTF">2024-10-10T14:38:51Z</dcterms:modified>
  <cp:version>1.0.3</cp:version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 by">
    <vt:lpwstr>kolofon</vt:lpwstr>
  </property>
  <property fmtid="{D5CDD505-2E9C-101B-9397-08002B2CF9AE}" pid="3" name="Creation Date">
    <vt:lpwstr>2020-11-27</vt:lpwstr>
  </property>
  <property fmtid="{D5CDD505-2E9C-101B-9397-08002B2CF9AE}" pid="4" name="Editor">
    <vt:lpwstr>gadamovich · office implementation</vt:lpwstr>
  </property>
  <property fmtid="{D5CDD505-2E9C-101B-9397-08002B2CF9AE}" pid="5" name="Version">
    <vt:lpwstr>1.0.3</vt:lpwstr>
  </property>
  <property fmtid="{D5CDD505-2E9C-101B-9397-08002B2CF9AE}" pid="6" name="Date completed">
    <vt:lpwstr>2021-02-05</vt:lpwstr>
  </property>
  <property fmtid="{D5CDD505-2E9C-101B-9397-08002B2CF9AE}" pid="7" name="TemplafyTimeStamp">
    <vt:lpwstr>2021-04-06T13:39:55</vt:lpwstr>
  </property>
  <property fmtid="{D5CDD505-2E9C-101B-9397-08002B2CF9AE}" pid="8" name="ContentTypeId">
    <vt:lpwstr>0x010100D5CE59ECFDE81D4EA0ED2A374F9B3848</vt:lpwstr>
  </property>
</Properties>
</file>